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>
        <p:scale>
          <a:sx n="98" d="100"/>
          <a:sy n="98" d="100"/>
        </p:scale>
        <p:origin x="-2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EB28A-C7AD-4ED7-B866-692CEC76C7CA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86461CC-2B7B-47B4-8EA7-4168DCFD6ECE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5 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загальних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uk-UA" sz="1600" b="1" dirty="0">
            <a:solidFill>
              <a:schemeClr val="tx1"/>
            </a:solidFill>
          </a:endParaRPr>
        </a:p>
      </dgm:t>
    </dgm:pt>
    <dgm:pt modelId="{68B64A95-5278-4558-BEDC-4F1E25E57427}" type="parTrans" cxnId="{BAF2FEAD-25B4-460E-B1A4-4815B0B2D5E2}">
      <dgm:prSet/>
      <dgm:spPr/>
      <dgm:t>
        <a:bodyPr/>
        <a:lstStyle/>
        <a:p>
          <a:endParaRPr lang="uk-UA"/>
        </a:p>
      </dgm:t>
    </dgm:pt>
    <dgm:pt modelId="{1B62EA31-4165-411F-ACAE-1E98140C8977}" type="sibTrans" cxnId="{BAF2FEAD-25B4-460E-B1A4-4815B0B2D5E2}">
      <dgm:prSet/>
      <dgm:spPr/>
      <dgm:t>
        <a:bodyPr/>
        <a:lstStyle/>
        <a:p>
          <a:endParaRPr lang="uk-UA"/>
        </a:p>
      </dgm:t>
    </dgm:pt>
    <dgm:pt modelId="{3F6B41C4-7774-4F56-AE13-6B20914B8AC5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5 трудових функцій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6B5D2-6A72-42F1-B9ED-EB13E0BD9F24}" type="parTrans" cxnId="{227C72F0-C618-448B-A3F5-E49B629D2186}">
      <dgm:prSet/>
      <dgm:spPr/>
      <dgm:t>
        <a:bodyPr/>
        <a:lstStyle/>
        <a:p>
          <a:endParaRPr lang="uk-UA"/>
        </a:p>
      </dgm:t>
    </dgm:pt>
    <dgm:pt modelId="{81C9465C-DBAE-4D1A-B82F-BC1E892EFFF2}" type="sibTrans" cxnId="{227C72F0-C618-448B-A3F5-E49B629D2186}">
      <dgm:prSet/>
      <dgm:spPr/>
      <dgm:t>
        <a:bodyPr/>
        <a:lstStyle/>
        <a:p>
          <a:endParaRPr lang="uk-UA"/>
        </a:p>
      </dgm:t>
    </dgm:pt>
    <dgm:pt modelId="{6122D473-AEE8-45E0-90CF-6312D3CA64F9}">
      <dgm:prSet phldrT="[Текст]" phldr="1"/>
      <dgm:spPr/>
      <dgm:t>
        <a:bodyPr/>
        <a:lstStyle/>
        <a:p>
          <a:endParaRPr lang="uk-UA" dirty="0"/>
        </a:p>
      </dgm:t>
    </dgm:pt>
    <dgm:pt modelId="{21B2C2D7-26FC-4589-AAA1-E6CB3ADF4460}" type="parTrans" cxnId="{23540D7B-99F1-406F-8FE2-DF125221C033}">
      <dgm:prSet/>
      <dgm:spPr/>
      <dgm:t>
        <a:bodyPr/>
        <a:lstStyle/>
        <a:p>
          <a:endParaRPr lang="uk-UA"/>
        </a:p>
      </dgm:t>
    </dgm:pt>
    <dgm:pt modelId="{81CB16D3-DA07-4B91-9E7A-E3588B151680}" type="sibTrans" cxnId="{23540D7B-99F1-406F-8FE2-DF125221C033}">
      <dgm:prSet/>
      <dgm:spPr/>
      <dgm:t>
        <a:bodyPr/>
        <a:lstStyle/>
        <a:p>
          <a:endParaRPr lang="uk-UA"/>
        </a:p>
      </dgm:t>
    </dgm:pt>
    <dgm:pt modelId="{B39D0619-A2BF-4203-BC53-F451155E1C2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 5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–ти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трудових функцій є 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професійних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D5299-C8AA-41D1-A39C-EC59CDCEF058}" type="parTrans" cxnId="{362A245E-2DAE-4B65-90C1-607EFA462798}">
      <dgm:prSet/>
      <dgm:spPr/>
      <dgm:t>
        <a:bodyPr/>
        <a:lstStyle/>
        <a:p>
          <a:endParaRPr lang="uk-UA"/>
        </a:p>
      </dgm:t>
    </dgm:pt>
    <dgm:pt modelId="{BC0F8D8A-0907-4ADC-96F7-7C72D220C249}" type="sibTrans" cxnId="{362A245E-2DAE-4B65-90C1-607EFA462798}">
      <dgm:prSet/>
      <dgm:spPr/>
      <dgm:t>
        <a:bodyPr/>
        <a:lstStyle/>
        <a:p>
          <a:endParaRPr lang="uk-UA"/>
        </a:p>
      </dgm:t>
    </dgm:pt>
    <dgm:pt modelId="{7036A3E8-EA6E-47AC-B4D6-18019D9BAC0A}">
      <dgm:prSet phldrT="[Текст]" phldr="1"/>
      <dgm:spPr/>
      <dgm:t>
        <a:bodyPr/>
        <a:lstStyle/>
        <a:p>
          <a:endParaRPr lang="uk-UA" dirty="0"/>
        </a:p>
      </dgm:t>
    </dgm:pt>
    <dgm:pt modelId="{FB618895-D62F-4653-80EA-479BFFB0DEFA}" type="parTrans" cxnId="{BA186E59-4347-49C3-AC22-59E15220BD10}">
      <dgm:prSet/>
      <dgm:spPr/>
      <dgm:t>
        <a:bodyPr/>
        <a:lstStyle/>
        <a:p>
          <a:endParaRPr lang="uk-UA"/>
        </a:p>
      </dgm:t>
    </dgm:pt>
    <dgm:pt modelId="{9BAFC31E-4A6D-4165-B5BA-818A8D246F05}" type="sibTrans" cxnId="{BA186E59-4347-49C3-AC22-59E15220BD10}">
      <dgm:prSet/>
      <dgm:spPr/>
      <dgm:t>
        <a:bodyPr/>
        <a:lstStyle/>
        <a:p>
          <a:endParaRPr lang="uk-UA"/>
        </a:p>
      </dgm:t>
    </dgm:pt>
    <dgm:pt modelId="{AE0E9999-C855-4B81-960B-3A1FE013DCEB}">
      <dgm:prSet custT="1"/>
      <dgm:spPr/>
      <dgm:t>
        <a:bodyPr/>
        <a:lstStyle/>
        <a:p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082D-4CB7-45C1-A413-FB9C492DDE3E}" type="parTrans" cxnId="{520467C0-4A42-4A66-BCFC-4E8CB12D3535}">
      <dgm:prSet/>
      <dgm:spPr/>
      <dgm:t>
        <a:bodyPr/>
        <a:lstStyle/>
        <a:p>
          <a:endParaRPr lang="uk-UA"/>
        </a:p>
      </dgm:t>
    </dgm:pt>
    <dgm:pt modelId="{37F4BB11-601D-4C52-9A86-88BBC3B5E91C}" type="sibTrans" cxnId="{520467C0-4A42-4A66-BCFC-4E8CB12D3535}">
      <dgm:prSet/>
      <dgm:spPr/>
      <dgm:t>
        <a:bodyPr/>
        <a:lstStyle/>
        <a:p>
          <a:endParaRPr lang="uk-UA"/>
        </a:p>
      </dgm:t>
    </dgm:pt>
    <dgm:pt modelId="{48BC46DB-B7F4-49BA-A550-DCAC571CBB61}">
      <dgm:prSet phldrT="[Текст]" phldr="1"/>
      <dgm:spPr/>
      <dgm:t>
        <a:bodyPr/>
        <a:lstStyle/>
        <a:p>
          <a:endParaRPr lang="uk-UA" dirty="0"/>
        </a:p>
      </dgm:t>
    </dgm:pt>
    <dgm:pt modelId="{E0595170-E670-41FA-89ED-BBCD326409A2}" type="parTrans" cxnId="{C39348E8-96D7-4D74-8F53-72FCFBAA3711}">
      <dgm:prSet/>
      <dgm:spPr/>
      <dgm:t>
        <a:bodyPr/>
        <a:lstStyle/>
        <a:p>
          <a:endParaRPr lang="uk-UA"/>
        </a:p>
      </dgm:t>
    </dgm:pt>
    <dgm:pt modelId="{81F962F0-E846-4ECE-8390-517DC12B74D6}" type="sibTrans" cxnId="{C39348E8-96D7-4D74-8F53-72FCFBAA3711}">
      <dgm:prSet/>
      <dgm:spPr/>
      <dgm:t>
        <a:bodyPr/>
        <a:lstStyle/>
        <a:p>
          <a:endParaRPr lang="uk-UA"/>
        </a:p>
      </dgm:t>
    </dgm:pt>
    <dgm:pt modelId="{96712204-0F21-47DB-967C-9BDF9218DA9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Всього 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25284A-7570-48D7-BFFC-59D344B8A5DB}" type="parTrans" cxnId="{7DF95E47-AEA5-4B27-A43A-227C21586FB5}">
      <dgm:prSet/>
      <dgm:spPr/>
      <dgm:t>
        <a:bodyPr/>
        <a:lstStyle/>
        <a:p>
          <a:endParaRPr lang="uk-UA"/>
        </a:p>
      </dgm:t>
    </dgm:pt>
    <dgm:pt modelId="{7046810B-7BF4-460D-AB1F-7B9FCACEB0C2}" type="sibTrans" cxnId="{7DF95E47-AEA5-4B27-A43A-227C21586FB5}">
      <dgm:prSet/>
      <dgm:spPr/>
      <dgm:t>
        <a:bodyPr/>
        <a:lstStyle/>
        <a:p>
          <a:endParaRPr lang="uk-UA"/>
        </a:p>
      </dgm:t>
    </dgm:pt>
    <dgm:pt modelId="{A645BBD8-BC13-49C3-B9CF-796D2F0085F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Кожна компетентність містить :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Знання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Уміння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Навички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C8931-9BE5-407B-97A1-70FEF801554D}" type="parTrans" cxnId="{6D623634-2B0E-44C1-8745-2A4250BED571}">
      <dgm:prSet/>
      <dgm:spPr/>
      <dgm:t>
        <a:bodyPr/>
        <a:lstStyle/>
        <a:p>
          <a:endParaRPr lang="uk-UA"/>
        </a:p>
      </dgm:t>
    </dgm:pt>
    <dgm:pt modelId="{804E041E-F7D2-4222-9B24-234BBAB6B981}" type="sibTrans" cxnId="{6D623634-2B0E-44C1-8745-2A4250BED571}">
      <dgm:prSet/>
      <dgm:spPr/>
      <dgm:t>
        <a:bodyPr/>
        <a:lstStyle/>
        <a:p>
          <a:endParaRPr lang="uk-UA"/>
        </a:p>
      </dgm:t>
    </dgm:pt>
    <dgm:pt modelId="{A45764C3-71E2-4371-BEBE-974A66717B56}" type="pres">
      <dgm:prSet presAssocID="{23AEB28A-C7AD-4ED7-B866-692CEC76C7CA}" presName="Name0" presStyleCnt="0">
        <dgm:presLayoutVars>
          <dgm:dir/>
          <dgm:animLvl val="lvl"/>
          <dgm:resizeHandles val="exact"/>
        </dgm:presLayoutVars>
      </dgm:prSet>
      <dgm:spPr/>
    </dgm:pt>
    <dgm:pt modelId="{605F83BE-B43B-4B98-BFE7-A18471544154}" type="pres">
      <dgm:prSet presAssocID="{23AEB28A-C7AD-4ED7-B866-692CEC76C7CA}" presName="tSp" presStyleCnt="0"/>
      <dgm:spPr/>
    </dgm:pt>
    <dgm:pt modelId="{0DF933C3-5A0B-459F-9AB2-1902F9E9FA75}" type="pres">
      <dgm:prSet presAssocID="{23AEB28A-C7AD-4ED7-B866-692CEC76C7CA}" presName="bSp" presStyleCnt="0"/>
      <dgm:spPr/>
    </dgm:pt>
    <dgm:pt modelId="{31AD2807-E961-4F7C-BCD9-A9F82112CCB5}" type="pres">
      <dgm:prSet presAssocID="{23AEB28A-C7AD-4ED7-B866-692CEC76C7CA}" presName="process" presStyleCnt="0"/>
      <dgm:spPr/>
    </dgm:pt>
    <dgm:pt modelId="{9B65A45C-34B8-4C63-BCAE-8B6250FC170D}" type="pres">
      <dgm:prSet presAssocID="{686461CC-2B7B-47B4-8EA7-4168DCFD6ECE}" presName="composite1" presStyleCnt="0"/>
      <dgm:spPr/>
    </dgm:pt>
    <dgm:pt modelId="{98F78DAC-A649-4D7E-B5A8-FE88FD22687C}" type="pres">
      <dgm:prSet presAssocID="{686461CC-2B7B-47B4-8EA7-4168DCFD6ECE}" presName="dummyNode1" presStyleLbl="node1" presStyleIdx="0" presStyleCnt="5"/>
      <dgm:spPr/>
    </dgm:pt>
    <dgm:pt modelId="{F0670ABD-0575-4E04-8D54-5879833CD4F2}" type="pres">
      <dgm:prSet presAssocID="{686461CC-2B7B-47B4-8EA7-4168DCFD6ECE}" presName="childNode1" presStyleLbl="bgAcc1" presStyleIdx="0" presStyleCnt="5" custLinFactNeighborX="376" custLinFactNeighborY="-2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CA1B6-D633-44D3-8283-57CFA9826B2E}" type="pres">
      <dgm:prSet presAssocID="{686461CC-2B7B-47B4-8EA7-4168DCFD6ECE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B4DC2B-A321-4FDA-9F5E-2C0844965432}" type="pres">
      <dgm:prSet presAssocID="{686461CC-2B7B-47B4-8EA7-4168DCFD6ECE}" presName="parentNode1" presStyleLbl="node1" presStyleIdx="0" presStyleCnt="5" custScaleX="126776" custScaleY="289396" custLinFactNeighborX="-17357" custLinFactNeighborY="-6387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C58AE5-89D0-49CA-AAD3-79E570F20E8D}" type="pres">
      <dgm:prSet presAssocID="{686461CC-2B7B-47B4-8EA7-4168DCFD6ECE}" presName="connSite1" presStyleCnt="0"/>
      <dgm:spPr/>
    </dgm:pt>
    <dgm:pt modelId="{5ACC7821-2299-438B-89B2-5DB65FD5043A}" type="pres">
      <dgm:prSet presAssocID="{1B62EA31-4165-411F-ACAE-1E98140C8977}" presName="Name9" presStyleLbl="sibTrans2D1" presStyleIdx="0" presStyleCnt="4" custLinFactNeighborX="6043" custLinFactNeighborY="-13415"/>
      <dgm:spPr/>
    </dgm:pt>
    <dgm:pt modelId="{B91776DC-6041-46C1-98FD-C7A218359C0E}" type="pres">
      <dgm:prSet presAssocID="{3F6B41C4-7774-4F56-AE13-6B20914B8AC5}" presName="composite2" presStyleCnt="0"/>
      <dgm:spPr/>
    </dgm:pt>
    <dgm:pt modelId="{4C6895E2-CB14-4CF9-A9AD-FD9F22ED38EA}" type="pres">
      <dgm:prSet presAssocID="{3F6B41C4-7774-4F56-AE13-6B20914B8AC5}" presName="dummyNode2" presStyleLbl="node1" presStyleIdx="0" presStyleCnt="5"/>
      <dgm:spPr/>
    </dgm:pt>
    <dgm:pt modelId="{19977DC6-7CCD-4CCD-BA3E-22DFB030BB56}" type="pres">
      <dgm:prSet presAssocID="{3F6B41C4-7774-4F56-AE13-6B20914B8AC5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E30D33-B70C-4425-B074-7C93F75E2340}" type="pres">
      <dgm:prSet presAssocID="{3F6B41C4-7774-4F56-AE13-6B20914B8AC5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110D31-62A0-464F-B201-5E46477D0D1B}" type="pres">
      <dgm:prSet presAssocID="{3F6B41C4-7774-4F56-AE13-6B20914B8AC5}" presName="parentNode2" presStyleLbl="node1" presStyleIdx="1" presStyleCnt="5" custScaleY="300759" custLinFactNeighborX="-19897" custLinFactNeighborY="106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2BD1ED-4F75-4727-BB03-155846E5BEE0}" type="pres">
      <dgm:prSet presAssocID="{3F6B41C4-7774-4F56-AE13-6B20914B8AC5}" presName="connSite2" presStyleCnt="0"/>
      <dgm:spPr/>
    </dgm:pt>
    <dgm:pt modelId="{1CA80619-E8F5-477F-8D1B-9C3F972B9D70}" type="pres">
      <dgm:prSet presAssocID="{81C9465C-DBAE-4D1A-B82F-BC1E892EFFF2}" presName="Name18" presStyleLbl="sibTrans2D1" presStyleIdx="1" presStyleCnt="4" custLinFactNeighborX="-252" custLinFactNeighborY="10571"/>
      <dgm:spPr/>
    </dgm:pt>
    <dgm:pt modelId="{4A704218-3B2A-4A63-91C0-B01F69E664AA}" type="pres">
      <dgm:prSet presAssocID="{B39D0619-A2BF-4203-BC53-F451155E1C26}" presName="composite1" presStyleCnt="0"/>
      <dgm:spPr/>
    </dgm:pt>
    <dgm:pt modelId="{B2BCA8B0-1FEB-4C86-97CB-F51539FDAB7D}" type="pres">
      <dgm:prSet presAssocID="{B39D0619-A2BF-4203-BC53-F451155E1C26}" presName="dummyNode1" presStyleLbl="node1" presStyleIdx="1" presStyleCnt="5"/>
      <dgm:spPr/>
    </dgm:pt>
    <dgm:pt modelId="{CEBD3389-D1A6-48D2-AB28-D7982DC65ABD}" type="pres">
      <dgm:prSet presAssocID="{B39D0619-A2BF-4203-BC53-F451155E1C26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02FE4A-1655-4EEA-8588-30A05B78FDF8}" type="pres">
      <dgm:prSet presAssocID="{B39D0619-A2BF-4203-BC53-F451155E1C26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A46B1-6E4A-437B-AA59-03A59652C4E5}" type="pres">
      <dgm:prSet presAssocID="{B39D0619-A2BF-4203-BC53-F451155E1C26}" presName="parentNode1" presStyleLbl="node1" presStyleIdx="2" presStyleCnt="5" custScaleX="139852" custScaleY="296060" custLinFactNeighborX="-18627" custLinFactNeighborY="-7664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1CBCC6-18C3-4779-9921-9B6F488556E0}" type="pres">
      <dgm:prSet presAssocID="{B39D0619-A2BF-4203-BC53-F451155E1C26}" presName="connSite1" presStyleCnt="0"/>
      <dgm:spPr/>
    </dgm:pt>
    <dgm:pt modelId="{D6EA6807-E234-4555-87C6-5BCE476A9750}" type="pres">
      <dgm:prSet presAssocID="{BC0F8D8A-0907-4ADC-96F7-7C72D220C249}" presName="Name9" presStyleLbl="sibTrans2D1" presStyleIdx="2" presStyleCnt="4" custLinFactNeighborX="11318" custLinFactNeighborY="-8892"/>
      <dgm:spPr/>
    </dgm:pt>
    <dgm:pt modelId="{C08A24F9-8AAE-41E6-9C5F-3405AC198745}" type="pres">
      <dgm:prSet presAssocID="{96712204-0F21-47DB-967C-9BDF9218DA90}" presName="composite2" presStyleCnt="0"/>
      <dgm:spPr/>
    </dgm:pt>
    <dgm:pt modelId="{9894A236-EF9D-4CEF-941C-3510B7A9FB8E}" type="pres">
      <dgm:prSet presAssocID="{96712204-0F21-47DB-967C-9BDF9218DA90}" presName="dummyNode2" presStyleLbl="node1" presStyleIdx="2" presStyleCnt="5"/>
      <dgm:spPr/>
    </dgm:pt>
    <dgm:pt modelId="{07BEDCE2-BAC6-4B53-A296-68515B7FAD74}" type="pres">
      <dgm:prSet presAssocID="{96712204-0F21-47DB-967C-9BDF9218DA90}" presName="childNode2" presStyleLbl="bgAcc1" presStyleIdx="3" presStyleCnt="5">
        <dgm:presLayoutVars>
          <dgm:bulletEnabled val="1"/>
        </dgm:presLayoutVars>
      </dgm:prSet>
      <dgm:spPr/>
    </dgm:pt>
    <dgm:pt modelId="{6424887E-A3AA-4ECE-AEFB-1622EE000E23}" type="pres">
      <dgm:prSet presAssocID="{96712204-0F21-47DB-967C-9BDF9218DA90}" presName="childNode2tx" presStyleLbl="bgAcc1" presStyleIdx="3" presStyleCnt="5">
        <dgm:presLayoutVars>
          <dgm:bulletEnabled val="1"/>
        </dgm:presLayoutVars>
      </dgm:prSet>
      <dgm:spPr/>
    </dgm:pt>
    <dgm:pt modelId="{417564C3-194A-487A-ADF0-56834DE867B5}" type="pres">
      <dgm:prSet presAssocID="{96712204-0F21-47DB-967C-9BDF9218DA90}" presName="parentNode2" presStyleLbl="node1" presStyleIdx="3" presStyleCnt="5" custScaleX="133433" custScaleY="2694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7A6AF3-8D06-427F-849E-4F0ABB31D34F}" type="pres">
      <dgm:prSet presAssocID="{96712204-0F21-47DB-967C-9BDF9218DA90}" presName="connSite2" presStyleCnt="0"/>
      <dgm:spPr/>
    </dgm:pt>
    <dgm:pt modelId="{53FFC909-BD49-4115-91DD-C8DDEBC3AC6B}" type="pres">
      <dgm:prSet presAssocID="{7046810B-7BF4-460D-AB1F-7B9FCACEB0C2}" presName="Name18" presStyleLbl="sibTrans2D1" presStyleIdx="3" presStyleCnt="4" custLinFactNeighborX="-2602" custLinFactNeighborY="8240"/>
      <dgm:spPr/>
    </dgm:pt>
    <dgm:pt modelId="{2AD25720-14C8-47B5-B70B-7B5E17DECAC0}" type="pres">
      <dgm:prSet presAssocID="{A645BBD8-BC13-49C3-B9CF-796D2F0085F3}" presName="composite1" presStyleCnt="0"/>
      <dgm:spPr/>
    </dgm:pt>
    <dgm:pt modelId="{54BD7171-B489-4207-9F72-4F922FB5B5DA}" type="pres">
      <dgm:prSet presAssocID="{A645BBD8-BC13-49C3-B9CF-796D2F0085F3}" presName="dummyNode1" presStyleLbl="node1" presStyleIdx="3" presStyleCnt="5"/>
      <dgm:spPr/>
    </dgm:pt>
    <dgm:pt modelId="{58A7CEEF-04D0-4683-9A26-3A80A7F0F7A9}" type="pres">
      <dgm:prSet presAssocID="{A645BBD8-BC13-49C3-B9CF-796D2F0085F3}" presName="childNode1" presStyleLbl="bgAcc1" presStyleIdx="4" presStyleCnt="5">
        <dgm:presLayoutVars>
          <dgm:bulletEnabled val="1"/>
        </dgm:presLayoutVars>
      </dgm:prSet>
      <dgm:spPr/>
    </dgm:pt>
    <dgm:pt modelId="{5959C256-889A-4ECC-87A0-45621CDF1581}" type="pres">
      <dgm:prSet presAssocID="{A645BBD8-BC13-49C3-B9CF-796D2F0085F3}" presName="childNode1tx" presStyleLbl="bgAcc1" presStyleIdx="4" presStyleCnt="5">
        <dgm:presLayoutVars>
          <dgm:bulletEnabled val="1"/>
        </dgm:presLayoutVars>
      </dgm:prSet>
      <dgm:spPr/>
    </dgm:pt>
    <dgm:pt modelId="{EA77E74B-CC55-4D6D-A191-FC3FD3D6C78C}" type="pres">
      <dgm:prSet presAssocID="{A645BBD8-BC13-49C3-B9CF-796D2F0085F3}" presName="parentNode1" presStyleLbl="node1" presStyleIdx="4" presStyleCnt="5" custScaleX="117402" custScaleY="34949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651EFA-65D9-4F85-BF01-6F082A2D5F20}" type="pres">
      <dgm:prSet presAssocID="{A645BBD8-BC13-49C3-B9CF-796D2F0085F3}" presName="connSite1" presStyleCnt="0"/>
      <dgm:spPr/>
    </dgm:pt>
  </dgm:ptLst>
  <dgm:cxnLst>
    <dgm:cxn modelId="{362A245E-2DAE-4B65-90C1-607EFA462798}" srcId="{23AEB28A-C7AD-4ED7-B866-692CEC76C7CA}" destId="{B39D0619-A2BF-4203-BC53-F451155E1C26}" srcOrd="2" destOrd="0" parTransId="{EF3D5299-C8AA-41D1-A39C-EC59CDCEF058}" sibTransId="{BC0F8D8A-0907-4ADC-96F7-7C72D220C249}"/>
    <dgm:cxn modelId="{D3FBC9A8-1D6B-4B55-8B5A-751DC5384F81}" type="presOf" srcId="{23AEB28A-C7AD-4ED7-B866-692CEC76C7CA}" destId="{A45764C3-71E2-4371-BEBE-974A66717B56}" srcOrd="0" destOrd="0" presId="urn:microsoft.com/office/officeart/2005/8/layout/hProcess4"/>
    <dgm:cxn modelId="{04E05ACF-27A3-4F92-A885-1D0A632CF4BA}" type="presOf" srcId="{686461CC-2B7B-47B4-8EA7-4168DCFD6ECE}" destId="{C8B4DC2B-A321-4FDA-9F5E-2C0844965432}" srcOrd="0" destOrd="0" presId="urn:microsoft.com/office/officeart/2005/8/layout/hProcess4"/>
    <dgm:cxn modelId="{520467C0-4A42-4A66-BCFC-4E8CB12D3535}" srcId="{686461CC-2B7B-47B4-8EA7-4168DCFD6ECE}" destId="{AE0E9999-C855-4B81-960B-3A1FE013DCEB}" srcOrd="0" destOrd="0" parTransId="{84A9082D-4CB7-45C1-A413-FB9C492DDE3E}" sibTransId="{37F4BB11-601D-4C52-9A86-88BBC3B5E91C}"/>
    <dgm:cxn modelId="{F0768D39-18A8-498B-8208-C408711A17AA}" type="presOf" srcId="{7046810B-7BF4-460D-AB1F-7B9FCACEB0C2}" destId="{53FFC909-BD49-4115-91DD-C8DDEBC3AC6B}" srcOrd="0" destOrd="0" presId="urn:microsoft.com/office/officeart/2005/8/layout/hProcess4"/>
    <dgm:cxn modelId="{4A5E1A94-B08B-423C-9095-B5BBA008C202}" type="presOf" srcId="{81C9465C-DBAE-4D1A-B82F-BC1E892EFFF2}" destId="{1CA80619-E8F5-477F-8D1B-9C3F972B9D70}" srcOrd="0" destOrd="0" presId="urn:microsoft.com/office/officeart/2005/8/layout/hProcess4"/>
    <dgm:cxn modelId="{5D2C348C-E19A-4FCF-A416-29DC8E5F048B}" type="presOf" srcId="{1B62EA31-4165-411F-ACAE-1E98140C8977}" destId="{5ACC7821-2299-438B-89B2-5DB65FD5043A}" srcOrd="0" destOrd="0" presId="urn:microsoft.com/office/officeart/2005/8/layout/hProcess4"/>
    <dgm:cxn modelId="{46F7A348-ABFA-46F2-A3D5-E3CEE6F597EB}" type="presOf" srcId="{AE0E9999-C855-4B81-960B-3A1FE013DCEB}" destId="{150CA1B6-D633-44D3-8283-57CFA9826B2E}" srcOrd="1" destOrd="0" presId="urn:microsoft.com/office/officeart/2005/8/layout/hProcess4"/>
    <dgm:cxn modelId="{AFC49805-BBAD-4DCC-A984-DE21F61683A9}" type="presOf" srcId="{BC0F8D8A-0907-4ADC-96F7-7C72D220C249}" destId="{D6EA6807-E234-4555-87C6-5BCE476A9750}" srcOrd="0" destOrd="0" presId="urn:microsoft.com/office/officeart/2005/8/layout/hProcess4"/>
    <dgm:cxn modelId="{C39348E8-96D7-4D74-8F53-72FCFBAA3711}" srcId="{B39D0619-A2BF-4203-BC53-F451155E1C26}" destId="{48BC46DB-B7F4-49BA-A550-DCAC571CBB61}" srcOrd="1" destOrd="0" parTransId="{E0595170-E670-41FA-89ED-BBCD326409A2}" sibTransId="{81F962F0-E846-4ECE-8390-517DC12B74D6}"/>
    <dgm:cxn modelId="{202EDD68-ABB7-42A1-A1FA-1104EF5A85E7}" type="presOf" srcId="{48BC46DB-B7F4-49BA-A550-DCAC571CBB61}" destId="{7F02FE4A-1655-4EEA-8588-30A05B78FDF8}" srcOrd="1" destOrd="1" presId="urn:microsoft.com/office/officeart/2005/8/layout/hProcess4"/>
    <dgm:cxn modelId="{BAF2FEAD-25B4-460E-B1A4-4815B0B2D5E2}" srcId="{23AEB28A-C7AD-4ED7-B866-692CEC76C7CA}" destId="{686461CC-2B7B-47B4-8EA7-4168DCFD6ECE}" srcOrd="0" destOrd="0" parTransId="{68B64A95-5278-4558-BEDC-4F1E25E57427}" sibTransId="{1B62EA31-4165-411F-ACAE-1E98140C8977}"/>
    <dgm:cxn modelId="{227C72F0-C618-448B-A3F5-E49B629D2186}" srcId="{23AEB28A-C7AD-4ED7-B866-692CEC76C7CA}" destId="{3F6B41C4-7774-4F56-AE13-6B20914B8AC5}" srcOrd="1" destOrd="0" parTransId="{9E36B5D2-6A72-42F1-B9ED-EB13E0BD9F24}" sibTransId="{81C9465C-DBAE-4D1A-B82F-BC1E892EFFF2}"/>
    <dgm:cxn modelId="{A9D5EC22-AE77-4712-A5E1-5BB7CEA96F59}" type="presOf" srcId="{7036A3E8-EA6E-47AC-B4D6-18019D9BAC0A}" destId="{7F02FE4A-1655-4EEA-8588-30A05B78FDF8}" srcOrd="1" destOrd="0" presId="urn:microsoft.com/office/officeart/2005/8/layout/hProcess4"/>
    <dgm:cxn modelId="{BE54C5AA-EF80-4A6A-98D0-76D5536952F0}" type="presOf" srcId="{48BC46DB-B7F4-49BA-A550-DCAC571CBB61}" destId="{CEBD3389-D1A6-48D2-AB28-D7982DC65ABD}" srcOrd="0" destOrd="1" presId="urn:microsoft.com/office/officeart/2005/8/layout/hProcess4"/>
    <dgm:cxn modelId="{7DF95E47-AEA5-4B27-A43A-227C21586FB5}" srcId="{23AEB28A-C7AD-4ED7-B866-692CEC76C7CA}" destId="{96712204-0F21-47DB-967C-9BDF9218DA90}" srcOrd="3" destOrd="0" parTransId="{BE25284A-7570-48D7-BFFC-59D344B8A5DB}" sibTransId="{7046810B-7BF4-460D-AB1F-7B9FCACEB0C2}"/>
    <dgm:cxn modelId="{7F2034D5-E584-480B-B849-14C2D964412B}" type="presOf" srcId="{96712204-0F21-47DB-967C-9BDF9218DA90}" destId="{417564C3-194A-487A-ADF0-56834DE867B5}" srcOrd="0" destOrd="0" presId="urn:microsoft.com/office/officeart/2005/8/layout/hProcess4"/>
    <dgm:cxn modelId="{CC60C6D5-48F5-43FE-B434-054424E5DA9F}" type="presOf" srcId="{AE0E9999-C855-4B81-960B-3A1FE013DCEB}" destId="{F0670ABD-0575-4E04-8D54-5879833CD4F2}" srcOrd="0" destOrd="0" presId="urn:microsoft.com/office/officeart/2005/8/layout/hProcess4"/>
    <dgm:cxn modelId="{6D623634-2B0E-44C1-8745-2A4250BED571}" srcId="{23AEB28A-C7AD-4ED7-B866-692CEC76C7CA}" destId="{A645BBD8-BC13-49C3-B9CF-796D2F0085F3}" srcOrd="4" destOrd="0" parTransId="{DC9C8931-9BE5-407B-97A1-70FEF801554D}" sibTransId="{804E041E-F7D2-4222-9B24-234BBAB6B981}"/>
    <dgm:cxn modelId="{64187DE9-28B4-4C6E-A385-5B58912A1BD0}" type="presOf" srcId="{3F6B41C4-7774-4F56-AE13-6B20914B8AC5}" destId="{70110D31-62A0-464F-B201-5E46477D0D1B}" srcOrd="0" destOrd="0" presId="urn:microsoft.com/office/officeart/2005/8/layout/hProcess4"/>
    <dgm:cxn modelId="{23540D7B-99F1-406F-8FE2-DF125221C033}" srcId="{3F6B41C4-7774-4F56-AE13-6B20914B8AC5}" destId="{6122D473-AEE8-45E0-90CF-6312D3CA64F9}" srcOrd="0" destOrd="0" parTransId="{21B2C2D7-26FC-4589-AAA1-E6CB3ADF4460}" sibTransId="{81CB16D3-DA07-4B91-9E7A-E3588B151680}"/>
    <dgm:cxn modelId="{88114A50-7E90-43C1-B713-11F1436C17B5}" type="presOf" srcId="{6122D473-AEE8-45E0-90CF-6312D3CA64F9}" destId="{19977DC6-7CCD-4CCD-BA3E-22DFB030BB56}" srcOrd="0" destOrd="0" presId="urn:microsoft.com/office/officeart/2005/8/layout/hProcess4"/>
    <dgm:cxn modelId="{922A4D07-F1AD-4347-A882-59FAB0ABD00C}" type="presOf" srcId="{B39D0619-A2BF-4203-BC53-F451155E1C26}" destId="{525A46B1-6E4A-437B-AA59-03A59652C4E5}" srcOrd="0" destOrd="0" presId="urn:microsoft.com/office/officeart/2005/8/layout/hProcess4"/>
    <dgm:cxn modelId="{0CEBCE14-10A2-41B1-8BF1-97834160ED55}" type="presOf" srcId="{A645BBD8-BC13-49C3-B9CF-796D2F0085F3}" destId="{EA77E74B-CC55-4D6D-A191-FC3FD3D6C78C}" srcOrd="0" destOrd="0" presId="urn:microsoft.com/office/officeart/2005/8/layout/hProcess4"/>
    <dgm:cxn modelId="{BA186E59-4347-49C3-AC22-59E15220BD10}" srcId="{B39D0619-A2BF-4203-BC53-F451155E1C26}" destId="{7036A3E8-EA6E-47AC-B4D6-18019D9BAC0A}" srcOrd="0" destOrd="0" parTransId="{FB618895-D62F-4653-80EA-479BFFB0DEFA}" sibTransId="{9BAFC31E-4A6D-4165-B5BA-818A8D246F05}"/>
    <dgm:cxn modelId="{634804FF-1D25-4C13-84F6-E515C1642988}" type="presOf" srcId="{7036A3E8-EA6E-47AC-B4D6-18019D9BAC0A}" destId="{CEBD3389-D1A6-48D2-AB28-D7982DC65ABD}" srcOrd="0" destOrd="0" presId="urn:microsoft.com/office/officeart/2005/8/layout/hProcess4"/>
    <dgm:cxn modelId="{9EE0865A-B58A-49E3-B4DC-B16FFCBDC7B3}" type="presOf" srcId="{6122D473-AEE8-45E0-90CF-6312D3CA64F9}" destId="{DAE30D33-B70C-4425-B074-7C93F75E2340}" srcOrd="1" destOrd="0" presId="urn:microsoft.com/office/officeart/2005/8/layout/hProcess4"/>
    <dgm:cxn modelId="{095A23FA-9731-457B-838A-B15750D43CCA}" type="presParOf" srcId="{A45764C3-71E2-4371-BEBE-974A66717B56}" destId="{605F83BE-B43B-4B98-BFE7-A18471544154}" srcOrd="0" destOrd="0" presId="urn:microsoft.com/office/officeart/2005/8/layout/hProcess4"/>
    <dgm:cxn modelId="{91428752-4F83-4209-814B-D8B3611C1022}" type="presParOf" srcId="{A45764C3-71E2-4371-BEBE-974A66717B56}" destId="{0DF933C3-5A0B-459F-9AB2-1902F9E9FA75}" srcOrd="1" destOrd="0" presId="urn:microsoft.com/office/officeart/2005/8/layout/hProcess4"/>
    <dgm:cxn modelId="{963534C6-CE59-4001-9A34-876EB60371FA}" type="presParOf" srcId="{A45764C3-71E2-4371-BEBE-974A66717B56}" destId="{31AD2807-E961-4F7C-BCD9-A9F82112CCB5}" srcOrd="2" destOrd="0" presId="urn:microsoft.com/office/officeart/2005/8/layout/hProcess4"/>
    <dgm:cxn modelId="{DE9A14E7-9F61-4A7E-B224-0C2045309C47}" type="presParOf" srcId="{31AD2807-E961-4F7C-BCD9-A9F82112CCB5}" destId="{9B65A45C-34B8-4C63-BCAE-8B6250FC170D}" srcOrd="0" destOrd="0" presId="urn:microsoft.com/office/officeart/2005/8/layout/hProcess4"/>
    <dgm:cxn modelId="{3EE5E8A6-0A48-496A-B4F4-B40D0750F601}" type="presParOf" srcId="{9B65A45C-34B8-4C63-BCAE-8B6250FC170D}" destId="{98F78DAC-A649-4D7E-B5A8-FE88FD22687C}" srcOrd="0" destOrd="0" presId="urn:microsoft.com/office/officeart/2005/8/layout/hProcess4"/>
    <dgm:cxn modelId="{DC2EC843-21D7-43E4-961D-565E5E1E0ED4}" type="presParOf" srcId="{9B65A45C-34B8-4C63-BCAE-8B6250FC170D}" destId="{F0670ABD-0575-4E04-8D54-5879833CD4F2}" srcOrd="1" destOrd="0" presId="urn:microsoft.com/office/officeart/2005/8/layout/hProcess4"/>
    <dgm:cxn modelId="{F9F5E40E-C5D9-4F25-9515-7F1E815F481D}" type="presParOf" srcId="{9B65A45C-34B8-4C63-BCAE-8B6250FC170D}" destId="{150CA1B6-D633-44D3-8283-57CFA9826B2E}" srcOrd="2" destOrd="0" presId="urn:microsoft.com/office/officeart/2005/8/layout/hProcess4"/>
    <dgm:cxn modelId="{CA7F0C23-CEC2-4976-91B1-AA277B971C4E}" type="presParOf" srcId="{9B65A45C-34B8-4C63-BCAE-8B6250FC170D}" destId="{C8B4DC2B-A321-4FDA-9F5E-2C0844965432}" srcOrd="3" destOrd="0" presId="urn:microsoft.com/office/officeart/2005/8/layout/hProcess4"/>
    <dgm:cxn modelId="{22A58798-1BFA-444E-A9BC-92327E9CD1C3}" type="presParOf" srcId="{9B65A45C-34B8-4C63-BCAE-8B6250FC170D}" destId="{76C58AE5-89D0-49CA-AAD3-79E570F20E8D}" srcOrd="4" destOrd="0" presId="urn:microsoft.com/office/officeart/2005/8/layout/hProcess4"/>
    <dgm:cxn modelId="{0CD9BD1D-01BF-4F78-9BFE-B04157F1BFBD}" type="presParOf" srcId="{31AD2807-E961-4F7C-BCD9-A9F82112CCB5}" destId="{5ACC7821-2299-438B-89B2-5DB65FD5043A}" srcOrd="1" destOrd="0" presId="urn:microsoft.com/office/officeart/2005/8/layout/hProcess4"/>
    <dgm:cxn modelId="{B58FCEB4-51E2-4719-A427-243199BF6785}" type="presParOf" srcId="{31AD2807-E961-4F7C-BCD9-A9F82112CCB5}" destId="{B91776DC-6041-46C1-98FD-C7A218359C0E}" srcOrd="2" destOrd="0" presId="urn:microsoft.com/office/officeart/2005/8/layout/hProcess4"/>
    <dgm:cxn modelId="{6716C22F-1CAD-410B-9A1B-EE361FF1C0ED}" type="presParOf" srcId="{B91776DC-6041-46C1-98FD-C7A218359C0E}" destId="{4C6895E2-CB14-4CF9-A9AD-FD9F22ED38EA}" srcOrd="0" destOrd="0" presId="urn:microsoft.com/office/officeart/2005/8/layout/hProcess4"/>
    <dgm:cxn modelId="{E232D23E-37B6-4C0C-8FB1-8CFCD4ADCF00}" type="presParOf" srcId="{B91776DC-6041-46C1-98FD-C7A218359C0E}" destId="{19977DC6-7CCD-4CCD-BA3E-22DFB030BB56}" srcOrd="1" destOrd="0" presId="urn:microsoft.com/office/officeart/2005/8/layout/hProcess4"/>
    <dgm:cxn modelId="{52E9A53E-7B8D-4E56-B277-6610210D78FA}" type="presParOf" srcId="{B91776DC-6041-46C1-98FD-C7A218359C0E}" destId="{DAE30D33-B70C-4425-B074-7C93F75E2340}" srcOrd="2" destOrd="0" presId="urn:microsoft.com/office/officeart/2005/8/layout/hProcess4"/>
    <dgm:cxn modelId="{BF37535F-2C21-42A5-9F2F-5F49A4AA3E60}" type="presParOf" srcId="{B91776DC-6041-46C1-98FD-C7A218359C0E}" destId="{70110D31-62A0-464F-B201-5E46477D0D1B}" srcOrd="3" destOrd="0" presId="urn:microsoft.com/office/officeart/2005/8/layout/hProcess4"/>
    <dgm:cxn modelId="{D3348F99-DE2B-42D0-94DB-28F09E70DEC0}" type="presParOf" srcId="{B91776DC-6041-46C1-98FD-C7A218359C0E}" destId="{A72BD1ED-4F75-4727-BB03-155846E5BEE0}" srcOrd="4" destOrd="0" presId="urn:microsoft.com/office/officeart/2005/8/layout/hProcess4"/>
    <dgm:cxn modelId="{FD9CF9A2-B247-4865-BC67-43A8B0057F22}" type="presParOf" srcId="{31AD2807-E961-4F7C-BCD9-A9F82112CCB5}" destId="{1CA80619-E8F5-477F-8D1B-9C3F972B9D70}" srcOrd="3" destOrd="0" presId="urn:microsoft.com/office/officeart/2005/8/layout/hProcess4"/>
    <dgm:cxn modelId="{58770E9B-ECFA-4FF2-996E-FA0238B9D871}" type="presParOf" srcId="{31AD2807-E961-4F7C-BCD9-A9F82112CCB5}" destId="{4A704218-3B2A-4A63-91C0-B01F69E664AA}" srcOrd="4" destOrd="0" presId="urn:microsoft.com/office/officeart/2005/8/layout/hProcess4"/>
    <dgm:cxn modelId="{F45F8E2A-10F4-48B8-8540-53EFF2827E6D}" type="presParOf" srcId="{4A704218-3B2A-4A63-91C0-B01F69E664AA}" destId="{B2BCA8B0-1FEB-4C86-97CB-F51539FDAB7D}" srcOrd="0" destOrd="0" presId="urn:microsoft.com/office/officeart/2005/8/layout/hProcess4"/>
    <dgm:cxn modelId="{96F43FD9-7CEF-4D21-ACE0-4FB23D96184F}" type="presParOf" srcId="{4A704218-3B2A-4A63-91C0-B01F69E664AA}" destId="{CEBD3389-D1A6-48D2-AB28-D7982DC65ABD}" srcOrd="1" destOrd="0" presId="urn:microsoft.com/office/officeart/2005/8/layout/hProcess4"/>
    <dgm:cxn modelId="{FA17F8A4-4CF0-4582-9484-83AA2F838879}" type="presParOf" srcId="{4A704218-3B2A-4A63-91C0-B01F69E664AA}" destId="{7F02FE4A-1655-4EEA-8588-30A05B78FDF8}" srcOrd="2" destOrd="0" presId="urn:microsoft.com/office/officeart/2005/8/layout/hProcess4"/>
    <dgm:cxn modelId="{7FA4960D-9C0E-4D37-8793-53A15B119355}" type="presParOf" srcId="{4A704218-3B2A-4A63-91C0-B01F69E664AA}" destId="{525A46B1-6E4A-437B-AA59-03A59652C4E5}" srcOrd="3" destOrd="0" presId="urn:microsoft.com/office/officeart/2005/8/layout/hProcess4"/>
    <dgm:cxn modelId="{DF7DA2ED-A093-404A-A030-A1020F32B96F}" type="presParOf" srcId="{4A704218-3B2A-4A63-91C0-B01F69E664AA}" destId="{321CBCC6-18C3-4779-9921-9B6F488556E0}" srcOrd="4" destOrd="0" presId="urn:microsoft.com/office/officeart/2005/8/layout/hProcess4"/>
    <dgm:cxn modelId="{C8250F33-0F6C-475C-9E6C-5DDCA72F0B41}" type="presParOf" srcId="{31AD2807-E961-4F7C-BCD9-A9F82112CCB5}" destId="{D6EA6807-E234-4555-87C6-5BCE476A9750}" srcOrd="5" destOrd="0" presId="urn:microsoft.com/office/officeart/2005/8/layout/hProcess4"/>
    <dgm:cxn modelId="{A672CC0B-99D3-40AC-AEFB-8A2F753E3F52}" type="presParOf" srcId="{31AD2807-E961-4F7C-BCD9-A9F82112CCB5}" destId="{C08A24F9-8AAE-41E6-9C5F-3405AC198745}" srcOrd="6" destOrd="0" presId="urn:microsoft.com/office/officeart/2005/8/layout/hProcess4"/>
    <dgm:cxn modelId="{C327BC76-622F-4C9D-839C-748CE85DE418}" type="presParOf" srcId="{C08A24F9-8AAE-41E6-9C5F-3405AC198745}" destId="{9894A236-EF9D-4CEF-941C-3510B7A9FB8E}" srcOrd="0" destOrd="0" presId="urn:microsoft.com/office/officeart/2005/8/layout/hProcess4"/>
    <dgm:cxn modelId="{075A9814-EB85-4BC0-970B-8CBF66D48EDA}" type="presParOf" srcId="{C08A24F9-8AAE-41E6-9C5F-3405AC198745}" destId="{07BEDCE2-BAC6-4B53-A296-68515B7FAD74}" srcOrd="1" destOrd="0" presId="urn:microsoft.com/office/officeart/2005/8/layout/hProcess4"/>
    <dgm:cxn modelId="{F10A52AF-66CB-4546-90AB-AE51934F55E4}" type="presParOf" srcId="{C08A24F9-8AAE-41E6-9C5F-3405AC198745}" destId="{6424887E-A3AA-4ECE-AEFB-1622EE000E23}" srcOrd="2" destOrd="0" presId="urn:microsoft.com/office/officeart/2005/8/layout/hProcess4"/>
    <dgm:cxn modelId="{FD85EEE4-2A7D-4DAC-8E12-671315C0DD0A}" type="presParOf" srcId="{C08A24F9-8AAE-41E6-9C5F-3405AC198745}" destId="{417564C3-194A-487A-ADF0-56834DE867B5}" srcOrd="3" destOrd="0" presId="urn:microsoft.com/office/officeart/2005/8/layout/hProcess4"/>
    <dgm:cxn modelId="{B1711F0B-5E7C-47C7-A594-1F9355E15B79}" type="presParOf" srcId="{C08A24F9-8AAE-41E6-9C5F-3405AC198745}" destId="{427A6AF3-8D06-427F-849E-4F0ABB31D34F}" srcOrd="4" destOrd="0" presId="urn:microsoft.com/office/officeart/2005/8/layout/hProcess4"/>
    <dgm:cxn modelId="{E46B33EC-691E-4569-B65B-882B004E7EF3}" type="presParOf" srcId="{31AD2807-E961-4F7C-BCD9-A9F82112CCB5}" destId="{53FFC909-BD49-4115-91DD-C8DDEBC3AC6B}" srcOrd="7" destOrd="0" presId="urn:microsoft.com/office/officeart/2005/8/layout/hProcess4"/>
    <dgm:cxn modelId="{16B7DEA3-0F8D-464B-8406-70E3B83CCF29}" type="presParOf" srcId="{31AD2807-E961-4F7C-BCD9-A9F82112CCB5}" destId="{2AD25720-14C8-47B5-B70B-7B5E17DECAC0}" srcOrd="8" destOrd="0" presId="urn:microsoft.com/office/officeart/2005/8/layout/hProcess4"/>
    <dgm:cxn modelId="{9FB62964-4B95-4510-8C6C-052BCDB3BD63}" type="presParOf" srcId="{2AD25720-14C8-47B5-B70B-7B5E17DECAC0}" destId="{54BD7171-B489-4207-9F72-4F922FB5B5DA}" srcOrd="0" destOrd="0" presId="urn:microsoft.com/office/officeart/2005/8/layout/hProcess4"/>
    <dgm:cxn modelId="{A3C43382-A4AC-457E-97D0-9E451ECD2892}" type="presParOf" srcId="{2AD25720-14C8-47B5-B70B-7B5E17DECAC0}" destId="{58A7CEEF-04D0-4683-9A26-3A80A7F0F7A9}" srcOrd="1" destOrd="0" presId="urn:microsoft.com/office/officeart/2005/8/layout/hProcess4"/>
    <dgm:cxn modelId="{C0F89F5B-2721-4BDF-B832-45586DBF539E}" type="presParOf" srcId="{2AD25720-14C8-47B5-B70B-7B5E17DECAC0}" destId="{5959C256-889A-4ECC-87A0-45621CDF1581}" srcOrd="2" destOrd="0" presId="urn:microsoft.com/office/officeart/2005/8/layout/hProcess4"/>
    <dgm:cxn modelId="{864AF0AD-8107-4A11-A475-3C1BBB984FAF}" type="presParOf" srcId="{2AD25720-14C8-47B5-B70B-7B5E17DECAC0}" destId="{EA77E74B-CC55-4D6D-A191-FC3FD3D6C78C}" srcOrd="3" destOrd="0" presId="urn:microsoft.com/office/officeart/2005/8/layout/hProcess4"/>
    <dgm:cxn modelId="{B6785B49-48A1-4C58-A192-FC6BE8FDAD89}" type="presParOf" srcId="{2AD25720-14C8-47B5-B70B-7B5E17DECAC0}" destId="{72651EFA-65D9-4F85-BF01-6F082A2D5F2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ED83E-D00F-4BBB-A549-A48AA63B94E0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92FCEAD-34AD-4E3F-AD89-AF7CEEC0F9FA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Забезпечення    стратегічного управління розвитком закладу освіти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012C0-E5E8-4A0B-8D5E-C025D1BB1904}" type="parTrans" cxnId="{D706C7CE-59C6-4A2E-BC2B-70F2B3FDB372}">
      <dgm:prSet/>
      <dgm:spPr/>
      <dgm:t>
        <a:bodyPr/>
        <a:lstStyle/>
        <a:p>
          <a:endParaRPr lang="uk-UA"/>
        </a:p>
      </dgm:t>
    </dgm:pt>
    <dgm:pt modelId="{DA63A2C4-28BA-444E-AF99-B137E48AA061}" type="sibTrans" cxnId="{D706C7CE-59C6-4A2E-BC2B-70F2B3FDB372}">
      <dgm:prSet/>
      <dgm:spPr/>
      <dgm:t>
        <a:bodyPr/>
        <a:lstStyle/>
        <a:p>
          <a:endParaRPr lang="uk-UA"/>
        </a:p>
      </dgm:t>
    </dgm:pt>
    <dgm:pt modelId="{B4DAA673-CDD6-43F6-984B-F6AA98A2CB02}">
      <dgm:prSet phldrT="[Текст]" custT="1"/>
      <dgm:spPr/>
      <dgm:t>
        <a:bodyPr/>
        <a:lstStyle/>
        <a:p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Забезпечення управління якістю освітньої діяльності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CDC42-0A04-4EB2-AE5E-102475C1AAE8}" type="parTrans" cxnId="{47E9B673-BB8C-4F8C-9AE6-6E5E36C7A17D}">
      <dgm:prSet/>
      <dgm:spPr/>
      <dgm:t>
        <a:bodyPr/>
        <a:lstStyle/>
        <a:p>
          <a:endParaRPr lang="uk-UA"/>
        </a:p>
      </dgm:t>
    </dgm:pt>
    <dgm:pt modelId="{E72075CA-4B12-425D-8F42-54B9706EAD3B}" type="sibTrans" cxnId="{47E9B673-BB8C-4F8C-9AE6-6E5E36C7A17D}">
      <dgm:prSet/>
      <dgm:spPr/>
      <dgm:t>
        <a:bodyPr/>
        <a:lstStyle/>
        <a:p>
          <a:endParaRPr lang="uk-UA"/>
        </a:p>
      </dgm:t>
    </dgm:pt>
    <dgm:pt modelId="{7353D7AA-47AE-444B-B283-AECDE1F8AEC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Забезпечення партнерської та мережевої взаємодії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6C84D-5174-4662-BF5C-D4524FD3C786}" type="parTrans" cxnId="{006B7124-D14C-459B-A9B0-9EDA3AA0DE40}">
      <dgm:prSet/>
      <dgm:spPr/>
      <dgm:t>
        <a:bodyPr/>
        <a:lstStyle/>
        <a:p>
          <a:endParaRPr lang="uk-UA"/>
        </a:p>
      </dgm:t>
    </dgm:pt>
    <dgm:pt modelId="{D6453979-4DA7-42B0-95F7-E42DA0C2EB9F}" type="sibTrans" cxnId="{006B7124-D14C-459B-A9B0-9EDA3AA0DE40}">
      <dgm:prSet/>
      <dgm:spPr/>
      <dgm:t>
        <a:bodyPr/>
        <a:lstStyle/>
        <a:p>
          <a:endParaRPr lang="uk-UA"/>
        </a:p>
      </dgm:t>
    </dgm:pt>
    <dgm:pt modelId="{B8974AA0-04BA-4F72-BAC1-9D9E8BECDE5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Організація безпечного і здорового освітнього середовища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E02C2-5EC5-4D4C-B84E-BEB6E807F784}" type="parTrans" cxnId="{E65E683A-B37E-4DA9-A8FC-EF2DFAC4E2B9}">
      <dgm:prSet/>
      <dgm:spPr/>
      <dgm:t>
        <a:bodyPr/>
        <a:lstStyle/>
        <a:p>
          <a:endParaRPr lang="uk-UA"/>
        </a:p>
      </dgm:t>
    </dgm:pt>
    <dgm:pt modelId="{4523909A-4697-44ED-A910-9E445A7BFDD4}" type="sibTrans" cxnId="{E65E683A-B37E-4DA9-A8FC-EF2DFAC4E2B9}">
      <dgm:prSet/>
      <dgm:spPr/>
      <dgm:t>
        <a:bodyPr/>
        <a:lstStyle/>
        <a:p>
          <a:endParaRPr lang="uk-UA"/>
        </a:p>
      </dgm:t>
    </dgm:pt>
    <dgm:pt modelId="{2FE9E3BC-A634-4134-84EB-438E0627313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Забезпечення власного безперервного професійного розвитку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40400-CBF2-4585-96D9-62B52E79490B}" type="parTrans" cxnId="{8CE0E210-0859-43B7-A593-9B08793DE0F4}">
      <dgm:prSet/>
      <dgm:spPr/>
      <dgm:t>
        <a:bodyPr/>
        <a:lstStyle/>
        <a:p>
          <a:endParaRPr lang="uk-UA"/>
        </a:p>
      </dgm:t>
    </dgm:pt>
    <dgm:pt modelId="{6E5ABF25-B848-4A6C-9330-04D298DBDD98}" type="sibTrans" cxnId="{8CE0E210-0859-43B7-A593-9B08793DE0F4}">
      <dgm:prSet/>
      <dgm:spPr/>
      <dgm:t>
        <a:bodyPr/>
        <a:lstStyle/>
        <a:p>
          <a:endParaRPr lang="uk-UA"/>
        </a:p>
      </dgm:t>
    </dgm:pt>
    <dgm:pt modelId="{78C1BC44-6464-47B6-B27C-830B67F25AFC}" type="pres">
      <dgm:prSet presAssocID="{770ED83E-D00F-4BBB-A549-A48AA63B94E0}" presName="cycle" presStyleCnt="0">
        <dgm:presLayoutVars>
          <dgm:dir/>
          <dgm:resizeHandles val="exact"/>
        </dgm:presLayoutVars>
      </dgm:prSet>
      <dgm:spPr/>
    </dgm:pt>
    <dgm:pt modelId="{898EA450-BAD0-4C9E-90FF-8D1EC26D6A74}" type="pres">
      <dgm:prSet presAssocID="{392FCEAD-34AD-4E3F-AD89-AF7CEEC0F9FA}" presName="node" presStyleLbl="node1" presStyleIdx="0" presStyleCnt="5" custScaleX="131301" custScaleY="1038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5D2EEB-E50B-4696-A972-26ADEE371584}" type="pres">
      <dgm:prSet presAssocID="{392FCEAD-34AD-4E3F-AD89-AF7CEEC0F9FA}" presName="spNode" presStyleCnt="0"/>
      <dgm:spPr/>
    </dgm:pt>
    <dgm:pt modelId="{7DFF9641-4148-4211-B735-EDA939F9F5BB}" type="pres">
      <dgm:prSet presAssocID="{DA63A2C4-28BA-444E-AF99-B137E48AA061}" presName="sibTrans" presStyleLbl="sibTrans1D1" presStyleIdx="0" presStyleCnt="5"/>
      <dgm:spPr/>
    </dgm:pt>
    <dgm:pt modelId="{EDB5032B-E4A9-4B8A-83DA-27997C33C591}" type="pres">
      <dgm:prSet presAssocID="{B4DAA673-CDD6-43F6-984B-F6AA98A2CB02}" presName="node" presStyleLbl="node1" presStyleIdx="1" presStyleCnt="5" custScaleX="142836" custScaleY="1147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C7C258-4ED6-49BB-A37B-87EA359CD46F}" type="pres">
      <dgm:prSet presAssocID="{B4DAA673-CDD6-43F6-984B-F6AA98A2CB02}" presName="spNode" presStyleCnt="0"/>
      <dgm:spPr/>
    </dgm:pt>
    <dgm:pt modelId="{091A915B-B858-4AE3-82EB-382EA9AF94A1}" type="pres">
      <dgm:prSet presAssocID="{E72075CA-4B12-425D-8F42-54B9706EAD3B}" presName="sibTrans" presStyleLbl="sibTrans1D1" presStyleIdx="1" presStyleCnt="5"/>
      <dgm:spPr/>
    </dgm:pt>
    <dgm:pt modelId="{7D782974-B76D-459E-9A89-3A374D13738C}" type="pres">
      <dgm:prSet presAssocID="{7353D7AA-47AE-444B-B283-AECDE1F8AEC8}" presName="node" presStyleLbl="node1" presStyleIdx="2" presStyleCnt="5" custScaleX="130644" custScaleY="111733" custRadScaleRad="102519" custRadScaleInc="-30401">
        <dgm:presLayoutVars>
          <dgm:bulletEnabled val="1"/>
        </dgm:presLayoutVars>
      </dgm:prSet>
      <dgm:spPr/>
    </dgm:pt>
    <dgm:pt modelId="{05BBB031-4BEA-4B5C-BA1A-D60608743908}" type="pres">
      <dgm:prSet presAssocID="{7353D7AA-47AE-444B-B283-AECDE1F8AEC8}" presName="spNode" presStyleCnt="0"/>
      <dgm:spPr/>
    </dgm:pt>
    <dgm:pt modelId="{BA0A2A9E-13A7-49FF-92B7-07D4686227E9}" type="pres">
      <dgm:prSet presAssocID="{D6453979-4DA7-42B0-95F7-E42DA0C2EB9F}" presName="sibTrans" presStyleLbl="sibTrans1D1" presStyleIdx="2" presStyleCnt="5"/>
      <dgm:spPr/>
    </dgm:pt>
    <dgm:pt modelId="{353551A1-D2DC-4F85-B65D-2D5EE976223A}" type="pres">
      <dgm:prSet presAssocID="{B8974AA0-04BA-4F72-BAC1-9D9E8BECDE55}" presName="node" presStyleLbl="node1" presStyleIdx="3" presStyleCnt="5" custScaleX="138692" custScaleY="105290" custRadScaleRad="101146" custRadScaleInc="5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575417-2C7B-431C-86E2-95D4DCA52917}" type="pres">
      <dgm:prSet presAssocID="{B8974AA0-04BA-4F72-BAC1-9D9E8BECDE55}" presName="spNode" presStyleCnt="0"/>
      <dgm:spPr/>
    </dgm:pt>
    <dgm:pt modelId="{C68406DC-DA37-490A-BCBA-50530C3DCC37}" type="pres">
      <dgm:prSet presAssocID="{4523909A-4697-44ED-A910-9E445A7BFDD4}" presName="sibTrans" presStyleLbl="sibTrans1D1" presStyleIdx="3" presStyleCnt="5"/>
      <dgm:spPr/>
    </dgm:pt>
    <dgm:pt modelId="{6252A970-78A9-4C63-90E7-FE9E5867EF81}" type="pres">
      <dgm:prSet presAssocID="{2FE9E3BC-A634-4134-84EB-438E0627313A}" presName="node" presStyleLbl="node1" presStyleIdx="4" presStyleCnt="5" custScaleX="139591" custScaleY="1012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7D8171-ABC6-4EAD-8256-7393CAFB83BF}" type="pres">
      <dgm:prSet presAssocID="{2FE9E3BC-A634-4134-84EB-438E0627313A}" presName="spNode" presStyleCnt="0"/>
      <dgm:spPr/>
    </dgm:pt>
    <dgm:pt modelId="{5A51B273-46E7-4000-A884-8FC3E9481629}" type="pres">
      <dgm:prSet presAssocID="{6E5ABF25-B848-4A6C-9330-04D298DBDD98}" presName="sibTrans" presStyleLbl="sibTrans1D1" presStyleIdx="4" presStyleCnt="5"/>
      <dgm:spPr/>
    </dgm:pt>
  </dgm:ptLst>
  <dgm:cxnLst>
    <dgm:cxn modelId="{C0618F90-1977-414B-A661-37BBBDD11191}" type="presOf" srcId="{DA63A2C4-28BA-444E-AF99-B137E48AA061}" destId="{7DFF9641-4148-4211-B735-EDA939F9F5BB}" srcOrd="0" destOrd="0" presId="urn:microsoft.com/office/officeart/2005/8/layout/cycle5"/>
    <dgm:cxn modelId="{AAB105E8-330F-4446-AA0C-B18C7ED9CDCB}" type="presOf" srcId="{B8974AA0-04BA-4F72-BAC1-9D9E8BECDE55}" destId="{353551A1-D2DC-4F85-B65D-2D5EE976223A}" srcOrd="0" destOrd="0" presId="urn:microsoft.com/office/officeart/2005/8/layout/cycle5"/>
    <dgm:cxn modelId="{D706C7CE-59C6-4A2E-BC2B-70F2B3FDB372}" srcId="{770ED83E-D00F-4BBB-A549-A48AA63B94E0}" destId="{392FCEAD-34AD-4E3F-AD89-AF7CEEC0F9FA}" srcOrd="0" destOrd="0" parTransId="{875012C0-E5E8-4A0B-8D5E-C025D1BB1904}" sibTransId="{DA63A2C4-28BA-444E-AF99-B137E48AA061}"/>
    <dgm:cxn modelId="{74B21D42-7ADB-41F6-BE80-EA0E236FEDC8}" type="presOf" srcId="{2FE9E3BC-A634-4134-84EB-438E0627313A}" destId="{6252A970-78A9-4C63-90E7-FE9E5867EF81}" srcOrd="0" destOrd="0" presId="urn:microsoft.com/office/officeart/2005/8/layout/cycle5"/>
    <dgm:cxn modelId="{88C64232-214C-43D0-92AA-52A91595ED56}" type="presOf" srcId="{D6453979-4DA7-42B0-95F7-E42DA0C2EB9F}" destId="{BA0A2A9E-13A7-49FF-92B7-07D4686227E9}" srcOrd="0" destOrd="0" presId="urn:microsoft.com/office/officeart/2005/8/layout/cycle5"/>
    <dgm:cxn modelId="{EA112A08-A210-45B0-B2E2-FDC0664D7F8A}" type="presOf" srcId="{770ED83E-D00F-4BBB-A549-A48AA63B94E0}" destId="{78C1BC44-6464-47B6-B27C-830B67F25AFC}" srcOrd="0" destOrd="0" presId="urn:microsoft.com/office/officeart/2005/8/layout/cycle5"/>
    <dgm:cxn modelId="{E1E12EBF-734C-4449-AB64-F8BFF2B5E670}" type="presOf" srcId="{B4DAA673-CDD6-43F6-984B-F6AA98A2CB02}" destId="{EDB5032B-E4A9-4B8A-83DA-27997C33C591}" srcOrd="0" destOrd="0" presId="urn:microsoft.com/office/officeart/2005/8/layout/cycle5"/>
    <dgm:cxn modelId="{E65E683A-B37E-4DA9-A8FC-EF2DFAC4E2B9}" srcId="{770ED83E-D00F-4BBB-A549-A48AA63B94E0}" destId="{B8974AA0-04BA-4F72-BAC1-9D9E8BECDE55}" srcOrd="3" destOrd="0" parTransId="{921E02C2-5EC5-4D4C-B84E-BEB6E807F784}" sibTransId="{4523909A-4697-44ED-A910-9E445A7BFDD4}"/>
    <dgm:cxn modelId="{006B7124-D14C-459B-A9B0-9EDA3AA0DE40}" srcId="{770ED83E-D00F-4BBB-A549-A48AA63B94E0}" destId="{7353D7AA-47AE-444B-B283-AECDE1F8AEC8}" srcOrd="2" destOrd="0" parTransId="{4596C84D-5174-4662-BF5C-D4524FD3C786}" sibTransId="{D6453979-4DA7-42B0-95F7-E42DA0C2EB9F}"/>
    <dgm:cxn modelId="{EC33E591-B7C0-42CD-9D02-74798AC89269}" type="presOf" srcId="{7353D7AA-47AE-444B-B283-AECDE1F8AEC8}" destId="{7D782974-B76D-459E-9A89-3A374D13738C}" srcOrd="0" destOrd="0" presId="urn:microsoft.com/office/officeart/2005/8/layout/cycle5"/>
    <dgm:cxn modelId="{F7BB5961-C540-49F8-BF8C-9D292A8CEF25}" type="presOf" srcId="{4523909A-4697-44ED-A910-9E445A7BFDD4}" destId="{C68406DC-DA37-490A-BCBA-50530C3DCC37}" srcOrd="0" destOrd="0" presId="urn:microsoft.com/office/officeart/2005/8/layout/cycle5"/>
    <dgm:cxn modelId="{5DBA7785-06AA-4929-A9E4-5DD701095B26}" type="presOf" srcId="{E72075CA-4B12-425D-8F42-54B9706EAD3B}" destId="{091A915B-B858-4AE3-82EB-382EA9AF94A1}" srcOrd="0" destOrd="0" presId="urn:microsoft.com/office/officeart/2005/8/layout/cycle5"/>
    <dgm:cxn modelId="{70739B52-ED8C-4595-AD6E-E1B41E70ABB7}" type="presOf" srcId="{392FCEAD-34AD-4E3F-AD89-AF7CEEC0F9FA}" destId="{898EA450-BAD0-4C9E-90FF-8D1EC26D6A74}" srcOrd="0" destOrd="0" presId="urn:microsoft.com/office/officeart/2005/8/layout/cycle5"/>
    <dgm:cxn modelId="{8CE0E210-0859-43B7-A593-9B08793DE0F4}" srcId="{770ED83E-D00F-4BBB-A549-A48AA63B94E0}" destId="{2FE9E3BC-A634-4134-84EB-438E0627313A}" srcOrd="4" destOrd="0" parTransId="{45A40400-CBF2-4585-96D9-62B52E79490B}" sibTransId="{6E5ABF25-B848-4A6C-9330-04D298DBDD98}"/>
    <dgm:cxn modelId="{47E9B673-BB8C-4F8C-9AE6-6E5E36C7A17D}" srcId="{770ED83E-D00F-4BBB-A549-A48AA63B94E0}" destId="{B4DAA673-CDD6-43F6-984B-F6AA98A2CB02}" srcOrd="1" destOrd="0" parTransId="{924CDC42-0A04-4EB2-AE5E-102475C1AAE8}" sibTransId="{E72075CA-4B12-425D-8F42-54B9706EAD3B}"/>
    <dgm:cxn modelId="{CB0D64A8-98A2-4A3F-B83E-5EB2833911F2}" type="presOf" srcId="{6E5ABF25-B848-4A6C-9330-04D298DBDD98}" destId="{5A51B273-46E7-4000-A884-8FC3E9481629}" srcOrd="0" destOrd="0" presId="urn:microsoft.com/office/officeart/2005/8/layout/cycle5"/>
    <dgm:cxn modelId="{468560EC-3299-48C5-AE35-2A07AB6BEDA7}" type="presParOf" srcId="{78C1BC44-6464-47B6-B27C-830B67F25AFC}" destId="{898EA450-BAD0-4C9E-90FF-8D1EC26D6A74}" srcOrd="0" destOrd="0" presId="urn:microsoft.com/office/officeart/2005/8/layout/cycle5"/>
    <dgm:cxn modelId="{756D2BB4-3DB5-45D8-A465-B9DD21C214E6}" type="presParOf" srcId="{78C1BC44-6464-47B6-B27C-830B67F25AFC}" destId="{CA5D2EEB-E50B-4696-A972-26ADEE371584}" srcOrd="1" destOrd="0" presId="urn:microsoft.com/office/officeart/2005/8/layout/cycle5"/>
    <dgm:cxn modelId="{A091BB15-37D3-4C3A-AFC5-CD3D2F5C8741}" type="presParOf" srcId="{78C1BC44-6464-47B6-B27C-830B67F25AFC}" destId="{7DFF9641-4148-4211-B735-EDA939F9F5BB}" srcOrd="2" destOrd="0" presId="urn:microsoft.com/office/officeart/2005/8/layout/cycle5"/>
    <dgm:cxn modelId="{34B6861D-D506-4731-8701-A92E634DB795}" type="presParOf" srcId="{78C1BC44-6464-47B6-B27C-830B67F25AFC}" destId="{EDB5032B-E4A9-4B8A-83DA-27997C33C591}" srcOrd="3" destOrd="0" presId="urn:microsoft.com/office/officeart/2005/8/layout/cycle5"/>
    <dgm:cxn modelId="{0FD3D7E0-8478-46F4-9C24-CA83739AED88}" type="presParOf" srcId="{78C1BC44-6464-47B6-B27C-830B67F25AFC}" destId="{32C7C258-4ED6-49BB-A37B-87EA359CD46F}" srcOrd="4" destOrd="0" presId="urn:microsoft.com/office/officeart/2005/8/layout/cycle5"/>
    <dgm:cxn modelId="{7A54B252-9692-4336-AD3E-87556F14903C}" type="presParOf" srcId="{78C1BC44-6464-47B6-B27C-830B67F25AFC}" destId="{091A915B-B858-4AE3-82EB-382EA9AF94A1}" srcOrd="5" destOrd="0" presId="urn:microsoft.com/office/officeart/2005/8/layout/cycle5"/>
    <dgm:cxn modelId="{69967446-34F7-46AD-90D7-DED03E475EB1}" type="presParOf" srcId="{78C1BC44-6464-47B6-B27C-830B67F25AFC}" destId="{7D782974-B76D-459E-9A89-3A374D13738C}" srcOrd="6" destOrd="0" presId="urn:microsoft.com/office/officeart/2005/8/layout/cycle5"/>
    <dgm:cxn modelId="{C44F2D29-6E47-4F1D-920C-36F65B2C1664}" type="presParOf" srcId="{78C1BC44-6464-47B6-B27C-830B67F25AFC}" destId="{05BBB031-4BEA-4B5C-BA1A-D60608743908}" srcOrd="7" destOrd="0" presId="urn:microsoft.com/office/officeart/2005/8/layout/cycle5"/>
    <dgm:cxn modelId="{35A10D13-0B1C-4E55-B149-20FE48F1E0AE}" type="presParOf" srcId="{78C1BC44-6464-47B6-B27C-830B67F25AFC}" destId="{BA0A2A9E-13A7-49FF-92B7-07D4686227E9}" srcOrd="8" destOrd="0" presId="urn:microsoft.com/office/officeart/2005/8/layout/cycle5"/>
    <dgm:cxn modelId="{6A38B772-42F9-4382-862F-5920C2219431}" type="presParOf" srcId="{78C1BC44-6464-47B6-B27C-830B67F25AFC}" destId="{353551A1-D2DC-4F85-B65D-2D5EE976223A}" srcOrd="9" destOrd="0" presId="urn:microsoft.com/office/officeart/2005/8/layout/cycle5"/>
    <dgm:cxn modelId="{C309220C-29D8-40B0-9CB7-F50254D31F24}" type="presParOf" srcId="{78C1BC44-6464-47B6-B27C-830B67F25AFC}" destId="{CC575417-2C7B-431C-86E2-95D4DCA52917}" srcOrd="10" destOrd="0" presId="urn:microsoft.com/office/officeart/2005/8/layout/cycle5"/>
    <dgm:cxn modelId="{ECAF9F3C-7D42-47FB-A65B-9EAE2A1ED06B}" type="presParOf" srcId="{78C1BC44-6464-47B6-B27C-830B67F25AFC}" destId="{C68406DC-DA37-490A-BCBA-50530C3DCC37}" srcOrd="11" destOrd="0" presId="urn:microsoft.com/office/officeart/2005/8/layout/cycle5"/>
    <dgm:cxn modelId="{3546B0C2-501E-4D63-85A8-1D6BB69BB469}" type="presParOf" srcId="{78C1BC44-6464-47B6-B27C-830B67F25AFC}" destId="{6252A970-78A9-4C63-90E7-FE9E5867EF81}" srcOrd="12" destOrd="0" presId="urn:microsoft.com/office/officeart/2005/8/layout/cycle5"/>
    <dgm:cxn modelId="{020C4AB9-CD28-4588-8061-0E2C91B2FB6D}" type="presParOf" srcId="{78C1BC44-6464-47B6-B27C-830B67F25AFC}" destId="{627D8171-ABC6-4EAD-8256-7393CAFB83BF}" srcOrd="13" destOrd="0" presId="urn:microsoft.com/office/officeart/2005/8/layout/cycle5"/>
    <dgm:cxn modelId="{6593D9F9-7965-4208-AE8F-C0D7969610BC}" type="presParOf" srcId="{78C1BC44-6464-47B6-B27C-830B67F25AFC}" destId="{5A51B273-46E7-4000-A884-8FC3E948162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F8A62-2B98-422F-AB76-688F08DE56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996AFC0-2DB5-4004-80F9-E0D1E5F17C3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Забезпечення    стратегічного управління розвитком закладу освіти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74A0E-56D7-4BE7-8355-52007280F8D3}" type="parTrans" cxnId="{07863D50-745A-4405-B832-66F82A0621C4}">
      <dgm:prSet/>
      <dgm:spPr/>
      <dgm:t>
        <a:bodyPr/>
        <a:lstStyle/>
        <a:p>
          <a:endParaRPr lang="uk-UA"/>
        </a:p>
      </dgm:t>
    </dgm:pt>
    <dgm:pt modelId="{FC1C7182-13D1-48D4-B0F8-5A863094A9E3}" type="sibTrans" cxnId="{07863D50-745A-4405-B832-66F82A0621C4}">
      <dgm:prSet/>
      <dgm:spPr/>
      <dgm:t>
        <a:bodyPr/>
        <a:lstStyle/>
        <a:p>
          <a:endParaRPr lang="uk-UA"/>
        </a:p>
      </dgm:t>
    </dgm:pt>
    <dgm:pt modelId="{41E0E918-1748-4595-9836-77CCBB7A0BD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1.Нормативно-правова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F1B5-D742-4DF3-BDF9-7F90FB7FDB69}" type="parTrans" cxnId="{A1F3B338-EB2E-4A5A-B186-70F9A872FCD0}">
      <dgm:prSet/>
      <dgm:spPr/>
      <dgm:t>
        <a:bodyPr/>
        <a:lstStyle/>
        <a:p>
          <a:endParaRPr lang="uk-UA"/>
        </a:p>
      </dgm:t>
    </dgm:pt>
    <dgm:pt modelId="{79397A10-21FE-43E3-A9E4-45974047444B}" type="sibTrans" cxnId="{A1F3B338-EB2E-4A5A-B186-70F9A872FCD0}">
      <dgm:prSet/>
      <dgm:spPr/>
      <dgm:t>
        <a:bodyPr/>
        <a:lstStyle/>
        <a:p>
          <a:endParaRPr lang="uk-UA"/>
        </a:p>
      </dgm:t>
    </dgm:pt>
    <dgm:pt modelId="{04C7FFF4-F10C-4E68-80F4-4F1E78755031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2. Компетентність стратегічного управління закладом освіти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33725-A7C1-43F2-8918-EC0DB1E74AAF}" type="parTrans" cxnId="{6F99CA51-7F97-4E2B-BD3A-7BCA907A072C}">
      <dgm:prSet/>
      <dgm:spPr/>
      <dgm:t>
        <a:bodyPr/>
        <a:lstStyle/>
        <a:p>
          <a:endParaRPr lang="uk-UA"/>
        </a:p>
      </dgm:t>
    </dgm:pt>
    <dgm:pt modelId="{C20B13DD-1AF7-4D67-95BC-CC59C52BB602}" type="sibTrans" cxnId="{6F99CA51-7F97-4E2B-BD3A-7BCA907A072C}">
      <dgm:prSet/>
      <dgm:spPr/>
      <dgm:t>
        <a:bodyPr/>
        <a:lstStyle/>
        <a:p>
          <a:endParaRPr lang="uk-UA"/>
        </a:p>
      </dgm:t>
    </dgm:pt>
    <dgm:pt modelId="{9569B279-2084-4612-95CD-48E1F89C645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3. Компетентність стратегічного управління персоналом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6AD1-16DF-4F3D-8AB7-23751D0A8462}" type="parTrans" cxnId="{E0C8CF89-953E-4EC0-B8C5-11979BE7F6AE}">
      <dgm:prSet/>
      <dgm:spPr/>
      <dgm:t>
        <a:bodyPr/>
        <a:lstStyle/>
        <a:p>
          <a:endParaRPr lang="uk-UA"/>
        </a:p>
      </dgm:t>
    </dgm:pt>
    <dgm:pt modelId="{E5382412-2807-4A27-B9EB-06E645E9E7BD}" type="sibTrans" cxnId="{E0C8CF89-953E-4EC0-B8C5-11979BE7F6AE}">
      <dgm:prSet/>
      <dgm:spPr/>
      <dgm:t>
        <a:bodyPr/>
        <a:lstStyle/>
        <a:p>
          <a:endParaRPr lang="uk-UA"/>
        </a:p>
      </dgm:t>
    </dgm:pt>
    <dgm:pt modelId="{2559DB43-F6CC-4B17-8CA2-9D708FF98CE3}" type="pres">
      <dgm:prSet presAssocID="{5E1F8A62-2B98-422F-AB76-688F08DE56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F66358-2E02-4B57-9887-67083F99A3FB}" type="pres">
      <dgm:prSet presAssocID="{D996AFC0-2DB5-4004-80F9-E0D1E5F17C37}" presName="root1" presStyleCnt="0"/>
      <dgm:spPr/>
    </dgm:pt>
    <dgm:pt modelId="{6B64E0D8-773F-40EB-ACD0-DA5E5914F1AC}" type="pres">
      <dgm:prSet presAssocID="{D996AFC0-2DB5-4004-80F9-E0D1E5F17C37}" presName="LevelOneTextNode" presStyleLbl="node0" presStyleIdx="0" presStyleCnt="1" custScaleX="1323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E693BD-B339-4754-A06B-DDA3740B9FB8}" type="pres">
      <dgm:prSet presAssocID="{D996AFC0-2DB5-4004-80F9-E0D1E5F17C37}" presName="level2hierChild" presStyleCnt="0"/>
      <dgm:spPr/>
    </dgm:pt>
    <dgm:pt modelId="{A18BC47A-A431-46A4-9B83-7980F9E7E5E4}" type="pres">
      <dgm:prSet presAssocID="{AEF2F1B5-D742-4DF3-BDF9-7F90FB7FDB69}" presName="conn2-1" presStyleLbl="parChTrans1D2" presStyleIdx="0" presStyleCnt="3"/>
      <dgm:spPr/>
    </dgm:pt>
    <dgm:pt modelId="{DF57130D-CCDB-473A-A9A8-432C163B2BF8}" type="pres">
      <dgm:prSet presAssocID="{AEF2F1B5-D742-4DF3-BDF9-7F90FB7FDB69}" presName="connTx" presStyleLbl="parChTrans1D2" presStyleIdx="0" presStyleCnt="3"/>
      <dgm:spPr/>
    </dgm:pt>
    <dgm:pt modelId="{47BADCF6-43F7-4DC2-B9F4-7055CD3E1325}" type="pres">
      <dgm:prSet presAssocID="{41E0E918-1748-4595-9836-77CCBB7A0BD9}" presName="root2" presStyleCnt="0"/>
      <dgm:spPr/>
    </dgm:pt>
    <dgm:pt modelId="{82E74423-5571-47FC-A051-6528C6D5A7C7}" type="pres">
      <dgm:prSet presAssocID="{41E0E918-1748-4595-9836-77CCBB7A0BD9}" presName="LevelTwoTextNode" presStyleLbl="node2" presStyleIdx="0" presStyleCnt="3" custScaleX="172089" custScaleY="2192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DCBD6-FCF7-4922-BC99-407D8BC60111}" type="pres">
      <dgm:prSet presAssocID="{41E0E918-1748-4595-9836-77CCBB7A0BD9}" presName="level3hierChild" presStyleCnt="0"/>
      <dgm:spPr/>
    </dgm:pt>
    <dgm:pt modelId="{6EDB4A98-510A-46CA-A3DB-17D23AB4C1AD}" type="pres">
      <dgm:prSet presAssocID="{65133725-A7C1-43F2-8918-EC0DB1E74AAF}" presName="conn2-1" presStyleLbl="parChTrans1D2" presStyleIdx="1" presStyleCnt="3"/>
      <dgm:spPr/>
    </dgm:pt>
    <dgm:pt modelId="{BAA23A02-A809-4708-A5C8-1670ACC04E9F}" type="pres">
      <dgm:prSet presAssocID="{65133725-A7C1-43F2-8918-EC0DB1E74AAF}" presName="connTx" presStyleLbl="parChTrans1D2" presStyleIdx="1" presStyleCnt="3"/>
      <dgm:spPr/>
    </dgm:pt>
    <dgm:pt modelId="{5F290285-C658-4337-A3BC-2D5175BDE29E}" type="pres">
      <dgm:prSet presAssocID="{04C7FFF4-F10C-4E68-80F4-4F1E78755031}" presName="root2" presStyleCnt="0"/>
      <dgm:spPr/>
    </dgm:pt>
    <dgm:pt modelId="{F30CC9CD-F123-4410-8AD8-0EE9E875436C}" type="pres">
      <dgm:prSet presAssocID="{04C7FFF4-F10C-4E68-80F4-4F1E78755031}" presName="LevelTwoTextNode" presStyleLbl="node2" presStyleIdx="1" presStyleCnt="3" custScaleX="171513" custScaleY="2345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E2259F-B079-4B33-A504-FFE5DBF1D370}" type="pres">
      <dgm:prSet presAssocID="{04C7FFF4-F10C-4E68-80F4-4F1E78755031}" presName="level3hierChild" presStyleCnt="0"/>
      <dgm:spPr/>
    </dgm:pt>
    <dgm:pt modelId="{08650980-E5D8-4B1B-9EA5-DA463EAA6023}" type="pres">
      <dgm:prSet presAssocID="{E6FE6AD1-16DF-4F3D-8AB7-23751D0A8462}" presName="conn2-1" presStyleLbl="parChTrans1D2" presStyleIdx="2" presStyleCnt="3"/>
      <dgm:spPr/>
    </dgm:pt>
    <dgm:pt modelId="{C4CF1786-7431-454B-8B37-7B6D739DF731}" type="pres">
      <dgm:prSet presAssocID="{E6FE6AD1-16DF-4F3D-8AB7-23751D0A8462}" presName="connTx" presStyleLbl="parChTrans1D2" presStyleIdx="2" presStyleCnt="3"/>
      <dgm:spPr/>
    </dgm:pt>
    <dgm:pt modelId="{D0787B98-C374-4C94-9A2B-B3298CEE9300}" type="pres">
      <dgm:prSet presAssocID="{9569B279-2084-4612-95CD-48E1F89C6450}" presName="root2" presStyleCnt="0"/>
      <dgm:spPr/>
    </dgm:pt>
    <dgm:pt modelId="{511419F3-8B6A-426E-B5AC-BF6A08334C57}" type="pres">
      <dgm:prSet presAssocID="{9569B279-2084-4612-95CD-48E1F89C6450}" presName="LevelTwoTextNode" presStyleLbl="node2" presStyleIdx="2" presStyleCnt="3" custScaleX="172089" custScaleY="23759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771FA8-87CF-4F9E-BFA2-72D718247D64}" type="pres">
      <dgm:prSet presAssocID="{9569B279-2084-4612-95CD-48E1F89C6450}" presName="level3hierChild" presStyleCnt="0"/>
      <dgm:spPr/>
    </dgm:pt>
  </dgm:ptLst>
  <dgm:cxnLst>
    <dgm:cxn modelId="{92C56B7A-C454-4A15-BA50-7B6662DD58F2}" type="presOf" srcId="{AEF2F1B5-D742-4DF3-BDF9-7F90FB7FDB69}" destId="{A18BC47A-A431-46A4-9B83-7980F9E7E5E4}" srcOrd="0" destOrd="0" presId="urn:microsoft.com/office/officeart/2008/layout/HorizontalMultiLevelHierarchy"/>
    <dgm:cxn modelId="{6F99CA51-7F97-4E2B-BD3A-7BCA907A072C}" srcId="{D996AFC0-2DB5-4004-80F9-E0D1E5F17C37}" destId="{04C7FFF4-F10C-4E68-80F4-4F1E78755031}" srcOrd="1" destOrd="0" parTransId="{65133725-A7C1-43F2-8918-EC0DB1E74AAF}" sibTransId="{C20B13DD-1AF7-4D67-95BC-CC59C52BB602}"/>
    <dgm:cxn modelId="{07863D50-745A-4405-B832-66F82A0621C4}" srcId="{5E1F8A62-2B98-422F-AB76-688F08DE5618}" destId="{D996AFC0-2DB5-4004-80F9-E0D1E5F17C37}" srcOrd="0" destOrd="0" parTransId="{0A374A0E-56D7-4BE7-8355-52007280F8D3}" sibTransId="{FC1C7182-13D1-48D4-B0F8-5A863094A9E3}"/>
    <dgm:cxn modelId="{E0E787A6-1C47-4747-857D-277A295C8FF6}" type="presOf" srcId="{D996AFC0-2DB5-4004-80F9-E0D1E5F17C37}" destId="{6B64E0D8-773F-40EB-ACD0-DA5E5914F1AC}" srcOrd="0" destOrd="0" presId="urn:microsoft.com/office/officeart/2008/layout/HorizontalMultiLevelHierarchy"/>
    <dgm:cxn modelId="{EB6C75C4-9FF4-4BE5-9353-71F431B38446}" type="presOf" srcId="{AEF2F1B5-D742-4DF3-BDF9-7F90FB7FDB69}" destId="{DF57130D-CCDB-473A-A9A8-432C163B2BF8}" srcOrd="1" destOrd="0" presId="urn:microsoft.com/office/officeart/2008/layout/HorizontalMultiLevelHierarchy"/>
    <dgm:cxn modelId="{E0C8CF89-953E-4EC0-B8C5-11979BE7F6AE}" srcId="{D996AFC0-2DB5-4004-80F9-E0D1E5F17C37}" destId="{9569B279-2084-4612-95CD-48E1F89C6450}" srcOrd="2" destOrd="0" parTransId="{E6FE6AD1-16DF-4F3D-8AB7-23751D0A8462}" sibTransId="{E5382412-2807-4A27-B9EB-06E645E9E7BD}"/>
    <dgm:cxn modelId="{AB4C5230-A9A5-4116-A25B-0705583C41B5}" type="presOf" srcId="{04C7FFF4-F10C-4E68-80F4-4F1E78755031}" destId="{F30CC9CD-F123-4410-8AD8-0EE9E875436C}" srcOrd="0" destOrd="0" presId="urn:microsoft.com/office/officeart/2008/layout/HorizontalMultiLevelHierarchy"/>
    <dgm:cxn modelId="{A1F3B338-EB2E-4A5A-B186-70F9A872FCD0}" srcId="{D996AFC0-2DB5-4004-80F9-E0D1E5F17C37}" destId="{41E0E918-1748-4595-9836-77CCBB7A0BD9}" srcOrd="0" destOrd="0" parTransId="{AEF2F1B5-D742-4DF3-BDF9-7F90FB7FDB69}" sibTransId="{79397A10-21FE-43E3-A9E4-45974047444B}"/>
    <dgm:cxn modelId="{0AE6E098-0FB9-407B-88AE-F443D59244D5}" type="presOf" srcId="{E6FE6AD1-16DF-4F3D-8AB7-23751D0A8462}" destId="{08650980-E5D8-4B1B-9EA5-DA463EAA6023}" srcOrd="0" destOrd="0" presId="urn:microsoft.com/office/officeart/2008/layout/HorizontalMultiLevelHierarchy"/>
    <dgm:cxn modelId="{73196038-E0E0-499C-B0D8-2DEEBE20E219}" type="presOf" srcId="{65133725-A7C1-43F2-8918-EC0DB1E74AAF}" destId="{BAA23A02-A809-4708-A5C8-1670ACC04E9F}" srcOrd="1" destOrd="0" presId="urn:microsoft.com/office/officeart/2008/layout/HorizontalMultiLevelHierarchy"/>
    <dgm:cxn modelId="{47DBE638-6B43-4765-A13D-2D695B117C40}" type="presOf" srcId="{65133725-A7C1-43F2-8918-EC0DB1E74AAF}" destId="{6EDB4A98-510A-46CA-A3DB-17D23AB4C1AD}" srcOrd="0" destOrd="0" presId="urn:microsoft.com/office/officeart/2008/layout/HorizontalMultiLevelHierarchy"/>
    <dgm:cxn modelId="{8A60FE0F-890B-4366-963D-543354F064F9}" type="presOf" srcId="{41E0E918-1748-4595-9836-77CCBB7A0BD9}" destId="{82E74423-5571-47FC-A051-6528C6D5A7C7}" srcOrd="0" destOrd="0" presId="urn:microsoft.com/office/officeart/2008/layout/HorizontalMultiLevelHierarchy"/>
    <dgm:cxn modelId="{07AA6632-FBD5-4A2E-8A2D-A15A04E11E26}" type="presOf" srcId="{5E1F8A62-2B98-422F-AB76-688F08DE5618}" destId="{2559DB43-F6CC-4B17-8CA2-9D708FF98CE3}" srcOrd="0" destOrd="0" presId="urn:microsoft.com/office/officeart/2008/layout/HorizontalMultiLevelHierarchy"/>
    <dgm:cxn modelId="{38319F08-CFEC-49B7-93DF-5C1C884E13C0}" type="presOf" srcId="{E6FE6AD1-16DF-4F3D-8AB7-23751D0A8462}" destId="{C4CF1786-7431-454B-8B37-7B6D739DF731}" srcOrd="1" destOrd="0" presId="urn:microsoft.com/office/officeart/2008/layout/HorizontalMultiLevelHierarchy"/>
    <dgm:cxn modelId="{058D14CA-32E7-4C82-9611-166DFB5A73B4}" type="presOf" srcId="{9569B279-2084-4612-95CD-48E1F89C6450}" destId="{511419F3-8B6A-426E-B5AC-BF6A08334C57}" srcOrd="0" destOrd="0" presId="urn:microsoft.com/office/officeart/2008/layout/HorizontalMultiLevelHierarchy"/>
    <dgm:cxn modelId="{6BEE3F82-E83B-44D7-8CC7-696344538CDA}" type="presParOf" srcId="{2559DB43-F6CC-4B17-8CA2-9D708FF98CE3}" destId="{E7F66358-2E02-4B57-9887-67083F99A3FB}" srcOrd="0" destOrd="0" presId="urn:microsoft.com/office/officeart/2008/layout/HorizontalMultiLevelHierarchy"/>
    <dgm:cxn modelId="{EF3A6C79-61F3-4C4D-B13B-1F4C00CBD12E}" type="presParOf" srcId="{E7F66358-2E02-4B57-9887-67083F99A3FB}" destId="{6B64E0D8-773F-40EB-ACD0-DA5E5914F1AC}" srcOrd="0" destOrd="0" presId="urn:microsoft.com/office/officeart/2008/layout/HorizontalMultiLevelHierarchy"/>
    <dgm:cxn modelId="{8D233967-8DF1-4114-B585-CD1AABA95250}" type="presParOf" srcId="{E7F66358-2E02-4B57-9887-67083F99A3FB}" destId="{F8E693BD-B339-4754-A06B-DDA3740B9FB8}" srcOrd="1" destOrd="0" presId="urn:microsoft.com/office/officeart/2008/layout/HorizontalMultiLevelHierarchy"/>
    <dgm:cxn modelId="{6A0C6FB4-A7D2-4A1C-99FC-B07DFA470A30}" type="presParOf" srcId="{F8E693BD-B339-4754-A06B-DDA3740B9FB8}" destId="{A18BC47A-A431-46A4-9B83-7980F9E7E5E4}" srcOrd="0" destOrd="0" presId="urn:microsoft.com/office/officeart/2008/layout/HorizontalMultiLevelHierarchy"/>
    <dgm:cxn modelId="{5EDEB2E6-69FC-41FC-87BC-7DD37EC84B8E}" type="presParOf" srcId="{A18BC47A-A431-46A4-9B83-7980F9E7E5E4}" destId="{DF57130D-CCDB-473A-A9A8-432C163B2BF8}" srcOrd="0" destOrd="0" presId="urn:microsoft.com/office/officeart/2008/layout/HorizontalMultiLevelHierarchy"/>
    <dgm:cxn modelId="{50F1C0F2-D9CC-4891-8791-F3B40E44CC9C}" type="presParOf" srcId="{F8E693BD-B339-4754-A06B-DDA3740B9FB8}" destId="{47BADCF6-43F7-4DC2-B9F4-7055CD3E1325}" srcOrd="1" destOrd="0" presId="urn:microsoft.com/office/officeart/2008/layout/HorizontalMultiLevelHierarchy"/>
    <dgm:cxn modelId="{295BB847-E5AB-4C50-8076-FAE7F9527FB2}" type="presParOf" srcId="{47BADCF6-43F7-4DC2-B9F4-7055CD3E1325}" destId="{82E74423-5571-47FC-A051-6528C6D5A7C7}" srcOrd="0" destOrd="0" presId="urn:microsoft.com/office/officeart/2008/layout/HorizontalMultiLevelHierarchy"/>
    <dgm:cxn modelId="{3F34B379-AEDE-4CA4-9710-C98F8020E99B}" type="presParOf" srcId="{47BADCF6-43F7-4DC2-B9F4-7055CD3E1325}" destId="{283DCBD6-FCF7-4922-BC99-407D8BC60111}" srcOrd="1" destOrd="0" presId="urn:microsoft.com/office/officeart/2008/layout/HorizontalMultiLevelHierarchy"/>
    <dgm:cxn modelId="{7D1C0C6C-DD47-43DF-B215-22CCBBB9138D}" type="presParOf" srcId="{F8E693BD-B339-4754-A06B-DDA3740B9FB8}" destId="{6EDB4A98-510A-46CA-A3DB-17D23AB4C1AD}" srcOrd="2" destOrd="0" presId="urn:microsoft.com/office/officeart/2008/layout/HorizontalMultiLevelHierarchy"/>
    <dgm:cxn modelId="{2A1B1345-8CFC-4E09-9914-7546DAE80B7D}" type="presParOf" srcId="{6EDB4A98-510A-46CA-A3DB-17D23AB4C1AD}" destId="{BAA23A02-A809-4708-A5C8-1670ACC04E9F}" srcOrd="0" destOrd="0" presId="urn:microsoft.com/office/officeart/2008/layout/HorizontalMultiLevelHierarchy"/>
    <dgm:cxn modelId="{4B13D473-70A3-4773-AF43-C7A61F898CE9}" type="presParOf" srcId="{F8E693BD-B339-4754-A06B-DDA3740B9FB8}" destId="{5F290285-C658-4337-A3BC-2D5175BDE29E}" srcOrd="3" destOrd="0" presId="urn:microsoft.com/office/officeart/2008/layout/HorizontalMultiLevelHierarchy"/>
    <dgm:cxn modelId="{9799A7CE-4DFE-4C4B-BC46-865D28C8B955}" type="presParOf" srcId="{5F290285-C658-4337-A3BC-2D5175BDE29E}" destId="{F30CC9CD-F123-4410-8AD8-0EE9E875436C}" srcOrd="0" destOrd="0" presId="urn:microsoft.com/office/officeart/2008/layout/HorizontalMultiLevelHierarchy"/>
    <dgm:cxn modelId="{E3217CA5-2FA1-46C1-B128-AAB6334B6B6D}" type="presParOf" srcId="{5F290285-C658-4337-A3BC-2D5175BDE29E}" destId="{48E2259F-B079-4B33-A504-FFE5DBF1D370}" srcOrd="1" destOrd="0" presId="urn:microsoft.com/office/officeart/2008/layout/HorizontalMultiLevelHierarchy"/>
    <dgm:cxn modelId="{27895BF6-E3E8-4D79-804F-6C7FDB6C4B42}" type="presParOf" srcId="{F8E693BD-B339-4754-A06B-DDA3740B9FB8}" destId="{08650980-E5D8-4B1B-9EA5-DA463EAA6023}" srcOrd="4" destOrd="0" presId="urn:microsoft.com/office/officeart/2008/layout/HorizontalMultiLevelHierarchy"/>
    <dgm:cxn modelId="{E08484EA-600D-4842-8240-B1E83B03DF81}" type="presParOf" srcId="{08650980-E5D8-4B1B-9EA5-DA463EAA6023}" destId="{C4CF1786-7431-454B-8B37-7B6D739DF731}" srcOrd="0" destOrd="0" presId="urn:microsoft.com/office/officeart/2008/layout/HorizontalMultiLevelHierarchy"/>
    <dgm:cxn modelId="{13C9AB11-9850-42AF-A438-009523FC3D4B}" type="presParOf" srcId="{F8E693BD-B339-4754-A06B-DDA3740B9FB8}" destId="{D0787B98-C374-4C94-9A2B-B3298CEE9300}" srcOrd="5" destOrd="0" presId="urn:microsoft.com/office/officeart/2008/layout/HorizontalMultiLevelHierarchy"/>
    <dgm:cxn modelId="{022C7458-1D7F-4AFF-9A08-5DF90AEC4414}" type="presParOf" srcId="{D0787B98-C374-4C94-9A2B-B3298CEE9300}" destId="{511419F3-8B6A-426E-B5AC-BF6A08334C57}" srcOrd="0" destOrd="0" presId="urn:microsoft.com/office/officeart/2008/layout/HorizontalMultiLevelHierarchy"/>
    <dgm:cxn modelId="{12A72F5D-FEC0-406F-8E4B-92B07B51CB22}" type="presParOf" srcId="{D0787B98-C374-4C94-9A2B-B3298CEE9300}" destId="{38771FA8-87CF-4F9E-BFA2-72D718247D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F8A62-2B98-422F-AB76-688F08DE56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996AFC0-2DB5-4004-80F9-E0D1E5F17C3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Забезпечення управління якістю освітньої діяльності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74A0E-56D7-4BE7-8355-52007280F8D3}" type="parTrans" cxnId="{07863D50-745A-4405-B832-66F82A0621C4}">
      <dgm:prSet/>
      <dgm:spPr/>
      <dgm:t>
        <a:bodyPr/>
        <a:lstStyle/>
        <a:p>
          <a:endParaRPr lang="uk-UA"/>
        </a:p>
      </dgm:t>
    </dgm:pt>
    <dgm:pt modelId="{FC1C7182-13D1-48D4-B0F8-5A863094A9E3}" type="sibTrans" cxnId="{07863D50-745A-4405-B832-66F82A0621C4}">
      <dgm:prSet/>
      <dgm:spPr/>
      <dgm:t>
        <a:bodyPr/>
        <a:lstStyle/>
        <a:p>
          <a:endParaRPr lang="uk-UA"/>
        </a:p>
      </dgm:t>
    </dgm:pt>
    <dgm:pt modelId="{41E0E918-1748-4595-9836-77CCBB7A0BD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Б1.Компетентність забезпечення якості освітньої діяльності та функціонування внутрішньої системи забезпечення якості освіти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F1B5-D742-4DF3-BDF9-7F90FB7FDB69}" type="parTrans" cxnId="{A1F3B338-EB2E-4A5A-B186-70F9A872FCD0}">
      <dgm:prSet/>
      <dgm:spPr/>
      <dgm:t>
        <a:bodyPr/>
        <a:lstStyle/>
        <a:p>
          <a:endParaRPr lang="uk-UA" dirty="0"/>
        </a:p>
      </dgm:t>
    </dgm:pt>
    <dgm:pt modelId="{79397A10-21FE-43E3-A9E4-45974047444B}" type="sibTrans" cxnId="{A1F3B338-EB2E-4A5A-B186-70F9A872FCD0}">
      <dgm:prSet/>
      <dgm:spPr/>
      <dgm:t>
        <a:bodyPr/>
        <a:lstStyle/>
        <a:p>
          <a:endParaRPr lang="uk-UA"/>
        </a:p>
      </dgm:t>
    </dgm:pt>
    <dgm:pt modelId="{9569B279-2084-4612-95CD-48E1F89C645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 2 . Компетентність організації діяльності закладу освіти на засадах зовнішньої системи забезпечення якості освіти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6AD1-16DF-4F3D-8AB7-23751D0A8462}" type="parTrans" cxnId="{E0C8CF89-953E-4EC0-B8C5-11979BE7F6AE}">
      <dgm:prSet/>
      <dgm:spPr/>
      <dgm:t>
        <a:bodyPr/>
        <a:lstStyle/>
        <a:p>
          <a:endParaRPr lang="uk-UA" dirty="0"/>
        </a:p>
      </dgm:t>
    </dgm:pt>
    <dgm:pt modelId="{E5382412-2807-4A27-B9EB-06E645E9E7BD}" type="sibTrans" cxnId="{E0C8CF89-953E-4EC0-B8C5-11979BE7F6AE}">
      <dgm:prSet/>
      <dgm:spPr/>
      <dgm:t>
        <a:bodyPr/>
        <a:lstStyle/>
        <a:p>
          <a:endParaRPr lang="uk-UA"/>
        </a:p>
      </dgm:t>
    </dgm:pt>
    <dgm:pt modelId="{2559DB43-F6CC-4B17-8CA2-9D708FF98CE3}" type="pres">
      <dgm:prSet presAssocID="{5E1F8A62-2B98-422F-AB76-688F08DE56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F66358-2E02-4B57-9887-67083F99A3FB}" type="pres">
      <dgm:prSet presAssocID="{D996AFC0-2DB5-4004-80F9-E0D1E5F17C37}" presName="root1" presStyleCnt="0"/>
      <dgm:spPr/>
    </dgm:pt>
    <dgm:pt modelId="{6B64E0D8-773F-40EB-ACD0-DA5E5914F1AC}" type="pres">
      <dgm:prSet presAssocID="{D996AFC0-2DB5-4004-80F9-E0D1E5F17C37}" presName="LevelOneTextNode" presStyleLbl="node0" presStyleIdx="0" presStyleCnt="1" custLinFactNeighborX="-151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E693BD-B339-4754-A06B-DDA3740B9FB8}" type="pres">
      <dgm:prSet presAssocID="{D996AFC0-2DB5-4004-80F9-E0D1E5F17C37}" presName="level2hierChild" presStyleCnt="0"/>
      <dgm:spPr/>
    </dgm:pt>
    <dgm:pt modelId="{A18BC47A-A431-46A4-9B83-7980F9E7E5E4}" type="pres">
      <dgm:prSet presAssocID="{AEF2F1B5-D742-4DF3-BDF9-7F90FB7FDB69}" presName="conn2-1" presStyleLbl="parChTrans1D2" presStyleIdx="0" presStyleCnt="2"/>
      <dgm:spPr/>
    </dgm:pt>
    <dgm:pt modelId="{DF57130D-CCDB-473A-A9A8-432C163B2BF8}" type="pres">
      <dgm:prSet presAssocID="{AEF2F1B5-D742-4DF3-BDF9-7F90FB7FDB69}" presName="connTx" presStyleLbl="parChTrans1D2" presStyleIdx="0" presStyleCnt="2"/>
      <dgm:spPr/>
    </dgm:pt>
    <dgm:pt modelId="{47BADCF6-43F7-4DC2-B9F4-7055CD3E1325}" type="pres">
      <dgm:prSet presAssocID="{41E0E918-1748-4595-9836-77CCBB7A0BD9}" presName="root2" presStyleCnt="0"/>
      <dgm:spPr/>
    </dgm:pt>
    <dgm:pt modelId="{82E74423-5571-47FC-A051-6528C6D5A7C7}" type="pres">
      <dgm:prSet presAssocID="{41E0E918-1748-4595-9836-77CCBB7A0BD9}" presName="LevelTwoTextNode" presStyleLbl="node2" presStyleIdx="0" presStyleCnt="2" custScaleY="1736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DCBD6-FCF7-4922-BC99-407D8BC60111}" type="pres">
      <dgm:prSet presAssocID="{41E0E918-1748-4595-9836-77CCBB7A0BD9}" presName="level3hierChild" presStyleCnt="0"/>
      <dgm:spPr/>
    </dgm:pt>
    <dgm:pt modelId="{08650980-E5D8-4B1B-9EA5-DA463EAA6023}" type="pres">
      <dgm:prSet presAssocID="{E6FE6AD1-16DF-4F3D-8AB7-23751D0A8462}" presName="conn2-1" presStyleLbl="parChTrans1D2" presStyleIdx="1" presStyleCnt="2"/>
      <dgm:spPr/>
    </dgm:pt>
    <dgm:pt modelId="{C4CF1786-7431-454B-8B37-7B6D739DF731}" type="pres">
      <dgm:prSet presAssocID="{E6FE6AD1-16DF-4F3D-8AB7-23751D0A8462}" presName="connTx" presStyleLbl="parChTrans1D2" presStyleIdx="1" presStyleCnt="2"/>
      <dgm:spPr/>
    </dgm:pt>
    <dgm:pt modelId="{D0787B98-C374-4C94-9A2B-B3298CEE9300}" type="pres">
      <dgm:prSet presAssocID="{9569B279-2084-4612-95CD-48E1F89C6450}" presName="root2" presStyleCnt="0"/>
      <dgm:spPr/>
    </dgm:pt>
    <dgm:pt modelId="{511419F3-8B6A-426E-B5AC-BF6A08334C57}" type="pres">
      <dgm:prSet presAssocID="{9569B279-2084-4612-95CD-48E1F89C6450}" presName="LevelTwoTextNode" presStyleLbl="node2" presStyleIdx="1" presStyleCnt="2" custScaleY="1877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771FA8-87CF-4F9E-BFA2-72D718247D64}" type="pres">
      <dgm:prSet presAssocID="{9569B279-2084-4612-95CD-48E1F89C6450}" presName="level3hierChild" presStyleCnt="0"/>
      <dgm:spPr/>
    </dgm:pt>
  </dgm:ptLst>
  <dgm:cxnLst>
    <dgm:cxn modelId="{6C5FAE0F-DF16-491F-8285-2E8EB980F4F5}" type="presOf" srcId="{AEF2F1B5-D742-4DF3-BDF9-7F90FB7FDB69}" destId="{A18BC47A-A431-46A4-9B83-7980F9E7E5E4}" srcOrd="0" destOrd="0" presId="urn:microsoft.com/office/officeart/2008/layout/HorizontalMultiLevelHierarchy"/>
    <dgm:cxn modelId="{36BB27C0-CE12-4E64-B026-9B2D0EDF8AB2}" type="presOf" srcId="{AEF2F1B5-D742-4DF3-BDF9-7F90FB7FDB69}" destId="{DF57130D-CCDB-473A-A9A8-432C163B2BF8}" srcOrd="1" destOrd="0" presId="urn:microsoft.com/office/officeart/2008/layout/HorizontalMultiLevelHierarchy"/>
    <dgm:cxn modelId="{9A6A40CE-693F-4AE3-A5CB-CAC47A4FA8D6}" type="presOf" srcId="{E6FE6AD1-16DF-4F3D-8AB7-23751D0A8462}" destId="{08650980-E5D8-4B1B-9EA5-DA463EAA6023}" srcOrd="0" destOrd="0" presId="urn:microsoft.com/office/officeart/2008/layout/HorizontalMultiLevelHierarchy"/>
    <dgm:cxn modelId="{07863D50-745A-4405-B832-66F82A0621C4}" srcId="{5E1F8A62-2B98-422F-AB76-688F08DE5618}" destId="{D996AFC0-2DB5-4004-80F9-E0D1E5F17C37}" srcOrd="0" destOrd="0" parTransId="{0A374A0E-56D7-4BE7-8355-52007280F8D3}" sibTransId="{FC1C7182-13D1-48D4-B0F8-5A863094A9E3}"/>
    <dgm:cxn modelId="{2BFA6070-1E7E-4338-B28B-C3ACA5A9E65E}" type="presOf" srcId="{E6FE6AD1-16DF-4F3D-8AB7-23751D0A8462}" destId="{C4CF1786-7431-454B-8B37-7B6D739DF731}" srcOrd="1" destOrd="0" presId="urn:microsoft.com/office/officeart/2008/layout/HorizontalMultiLevelHierarchy"/>
    <dgm:cxn modelId="{E0C8CF89-953E-4EC0-B8C5-11979BE7F6AE}" srcId="{D996AFC0-2DB5-4004-80F9-E0D1E5F17C37}" destId="{9569B279-2084-4612-95CD-48E1F89C6450}" srcOrd="1" destOrd="0" parTransId="{E6FE6AD1-16DF-4F3D-8AB7-23751D0A8462}" sibTransId="{E5382412-2807-4A27-B9EB-06E645E9E7BD}"/>
    <dgm:cxn modelId="{A1F3B338-EB2E-4A5A-B186-70F9A872FCD0}" srcId="{D996AFC0-2DB5-4004-80F9-E0D1E5F17C37}" destId="{41E0E918-1748-4595-9836-77CCBB7A0BD9}" srcOrd="0" destOrd="0" parTransId="{AEF2F1B5-D742-4DF3-BDF9-7F90FB7FDB69}" sibTransId="{79397A10-21FE-43E3-A9E4-45974047444B}"/>
    <dgm:cxn modelId="{B60DEF69-F718-42C6-8FF8-EFE009ECFF6B}" type="presOf" srcId="{41E0E918-1748-4595-9836-77CCBB7A0BD9}" destId="{82E74423-5571-47FC-A051-6528C6D5A7C7}" srcOrd="0" destOrd="0" presId="urn:microsoft.com/office/officeart/2008/layout/HorizontalMultiLevelHierarchy"/>
    <dgm:cxn modelId="{578BE548-FB5C-4294-9BEF-4AC5B3E6D9AE}" type="presOf" srcId="{D996AFC0-2DB5-4004-80F9-E0D1E5F17C37}" destId="{6B64E0D8-773F-40EB-ACD0-DA5E5914F1AC}" srcOrd="0" destOrd="0" presId="urn:microsoft.com/office/officeart/2008/layout/HorizontalMultiLevelHierarchy"/>
    <dgm:cxn modelId="{FE63A090-E7FB-46C9-81FA-3362BB65E520}" type="presOf" srcId="{5E1F8A62-2B98-422F-AB76-688F08DE5618}" destId="{2559DB43-F6CC-4B17-8CA2-9D708FF98CE3}" srcOrd="0" destOrd="0" presId="urn:microsoft.com/office/officeart/2008/layout/HorizontalMultiLevelHierarchy"/>
    <dgm:cxn modelId="{B369E025-76CF-4BDB-8AA3-EE6496A1DB6E}" type="presOf" srcId="{9569B279-2084-4612-95CD-48E1F89C6450}" destId="{511419F3-8B6A-426E-B5AC-BF6A08334C57}" srcOrd="0" destOrd="0" presId="urn:microsoft.com/office/officeart/2008/layout/HorizontalMultiLevelHierarchy"/>
    <dgm:cxn modelId="{39E80057-A5B8-45FE-A13B-10C64DC1D5F3}" type="presParOf" srcId="{2559DB43-F6CC-4B17-8CA2-9D708FF98CE3}" destId="{E7F66358-2E02-4B57-9887-67083F99A3FB}" srcOrd="0" destOrd="0" presId="urn:microsoft.com/office/officeart/2008/layout/HorizontalMultiLevelHierarchy"/>
    <dgm:cxn modelId="{1A706805-A6E7-40DB-8FB7-09A98A80D003}" type="presParOf" srcId="{E7F66358-2E02-4B57-9887-67083F99A3FB}" destId="{6B64E0D8-773F-40EB-ACD0-DA5E5914F1AC}" srcOrd="0" destOrd="0" presId="urn:microsoft.com/office/officeart/2008/layout/HorizontalMultiLevelHierarchy"/>
    <dgm:cxn modelId="{109A96AF-6FA9-409C-BBE3-003E03FED928}" type="presParOf" srcId="{E7F66358-2E02-4B57-9887-67083F99A3FB}" destId="{F8E693BD-B339-4754-A06B-DDA3740B9FB8}" srcOrd="1" destOrd="0" presId="urn:microsoft.com/office/officeart/2008/layout/HorizontalMultiLevelHierarchy"/>
    <dgm:cxn modelId="{DE4665A4-14A0-45A7-B16D-8867020D3E7B}" type="presParOf" srcId="{F8E693BD-B339-4754-A06B-DDA3740B9FB8}" destId="{A18BC47A-A431-46A4-9B83-7980F9E7E5E4}" srcOrd="0" destOrd="0" presId="urn:microsoft.com/office/officeart/2008/layout/HorizontalMultiLevelHierarchy"/>
    <dgm:cxn modelId="{A55CA02E-593B-4D41-A833-FB8E23B9607F}" type="presParOf" srcId="{A18BC47A-A431-46A4-9B83-7980F9E7E5E4}" destId="{DF57130D-CCDB-473A-A9A8-432C163B2BF8}" srcOrd="0" destOrd="0" presId="urn:microsoft.com/office/officeart/2008/layout/HorizontalMultiLevelHierarchy"/>
    <dgm:cxn modelId="{382CF41A-A914-4DF5-8459-B153BCA14043}" type="presParOf" srcId="{F8E693BD-B339-4754-A06B-DDA3740B9FB8}" destId="{47BADCF6-43F7-4DC2-B9F4-7055CD3E1325}" srcOrd="1" destOrd="0" presId="urn:microsoft.com/office/officeart/2008/layout/HorizontalMultiLevelHierarchy"/>
    <dgm:cxn modelId="{8DC30C73-887B-4FEF-8A62-F63801C0BFAE}" type="presParOf" srcId="{47BADCF6-43F7-4DC2-B9F4-7055CD3E1325}" destId="{82E74423-5571-47FC-A051-6528C6D5A7C7}" srcOrd="0" destOrd="0" presId="urn:microsoft.com/office/officeart/2008/layout/HorizontalMultiLevelHierarchy"/>
    <dgm:cxn modelId="{15167A52-DBCF-43C3-B5A3-5CBAF5033163}" type="presParOf" srcId="{47BADCF6-43F7-4DC2-B9F4-7055CD3E1325}" destId="{283DCBD6-FCF7-4922-BC99-407D8BC60111}" srcOrd="1" destOrd="0" presId="urn:microsoft.com/office/officeart/2008/layout/HorizontalMultiLevelHierarchy"/>
    <dgm:cxn modelId="{13A71018-6F13-4B43-8587-7C1FD019E01C}" type="presParOf" srcId="{F8E693BD-B339-4754-A06B-DDA3740B9FB8}" destId="{08650980-E5D8-4B1B-9EA5-DA463EAA6023}" srcOrd="2" destOrd="0" presId="urn:microsoft.com/office/officeart/2008/layout/HorizontalMultiLevelHierarchy"/>
    <dgm:cxn modelId="{D6EC735E-47F0-407B-A1EB-EB2893FEB6A8}" type="presParOf" srcId="{08650980-E5D8-4B1B-9EA5-DA463EAA6023}" destId="{C4CF1786-7431-454B-8B37-7B6D739DF731}" srcOrd="0" destOrd="0" presId="urn:microsoft.com/office/officeart/2008/layout/HorizontalMultiLevelHierarchy"/>
    <dgm:cxn modelId="{F0F266AF-9E01-46E5-ACC1-1C8CC816D0D2}" type="presParOf" srcId="{F8E693BD-B339-4754-A06B-DDA3740B9FB8}" destId="{D0787B98-C374-4C94-9A2B-B3298CEE9300}" srcOrd="3" destOrd="0" presId="urn:microsoft.com/office/officeart/2008/layout/HorizontalMultiLevelHierarchy"/>
    <dgm:cxn modelId="{14ABA707-B903-46E4-B6B0-393C28933E91}" type="presParOf" srcId="{D0787B98-C374-4C94-9A2B-B3298CEE9300}" destId="{511419F3-8B6A-426E-B5AC-BF6A08334C57}" srcOrd="0" destOrd="0" presId="urn:microsoft.com/office/officeart/2008/layout/HorizontalMultiLevelHierarchy"/>
    <dgm:cxn modelId="{E968B5CF-31F6-4141-B60F-7B59EDB1125E}" type="presParOf" srcId="{D0787B98-C374-4C94-9A2B-B3298CEE9300}" destId="{38771FA8-87CF-4F9E-BFA2-72D718247D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1F8A62-2B98-422F-AB76-688F08DE56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996AFC0-2DB5-4004-80F9-E0D1E5F17C3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Забезпечення партнерської та мережевої взаємодії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74A0E-56D7-4BE7-8355-52007280F8D3}" type="parTrans" cxnId="{07863D50-745A-4405-B832-66F82A0621C4}">
      <dgm:prSet/>
      <dgm:spPr/>
      <dgm:t>
        <a:bodyPr/>
        <a:lstStyle/>
        <a:p>
          <a:endParaRPr lang="uk-UA"/>
        </a:p>
      </dgm:t>
    </dgm:pt>
    <dgm:pt modelId="{FC1C7182-13D1-48D4-B0F8-5A863094A9E3}" type="sibTrans" cxnId="{07863D50-745A-4405-B832-66F82A0621C4}">
      <dgm:prSet/>
      <dgm:spPr/>
      <dgm:t>
        <a:bodyPr/>
        <a:lstStyle/>
        <a:p>
          <a:endParaRPr lang="uk-UA"/>
        </a:p>
      </dgm:t>
    </dgm:pt>
    <dgm:pt modelId="{41E0E918-1748-4595-9836-77CCBB7A0BD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В1. Лідерська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F1B5-D742-4DF3-BDF9-7F90FB7FDB69}" type="parTrans" cxnId="{A1F3B338-EB2E-4A5A-B186-70F9A872FCD0}">
      <dgm:prSet/>
      <dgm:spPr/>
      <dgm:t>
        <a:bodyPr/>
        <a:lstStyle/>
        <a:p>
          <a:endParaRPr lang="uk-UA" dirty="0"/>
        </a:p>
      </dgm:t>
    </dgm:pt>
    <dgm:pt modelId="{79397A10-21FE-43E3-A9E4-45974047444B}" type="sibTrans" cxnId="{A1F3B338-EB2E-4A5A-B186-70F9A872FCD0}">
      <dgm:prSet/>
      <dgm:spPr/>
      <dgm:t>
        <a:bodyPr/>
        <a:lstStyle/>
        <a:p>
          <a:endParaRPr lang="uk-UA"/>
        </a:p>
      </dgm:t>
    </dgm:pt>
    <dgm:pt modelId="{9569B279-2084-4612-95CD-48E1F89C645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 . Емоційно-етична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6AD1-16DF-4F3D-8AB7-23751D0A8462}" type="parTrans" cxnId="{E0C8CF89-953E-4EC0-B8C5-11979BE7F6AE}">
      <dgm:prSet/>
      <dgm:spPr/>
      <dgm:t>
        <a:bodyPr/>
        <a:lstStyle/>
        <a:p>
          <a:endParaRPr lang="uk-UA" dirty="0"/>
        </a:p>
      </dgm:t>
    </dgm:pt>
    <dgm:pt modelId="{E5382412-2807-4A27-B9EB-06E645E9E7BD}" type="sibTrans" cxnId="{E0C8CF89-953E-4EC0-B8C5-11979BE7F6AE}">
      <dgm:prSet/>
      <dgm:spPr/>
      <dgm:t>
        <a:bodyPr/>
        <a:lstStyle/>
        <a:p>
          <a:endParaRPr lang="uk-UA"/>
        </a:p>
      </dgm:t>
    </dgm:pt>
    <dgm:pt modelId="{301C3517-47F3-4B21-B454-7864D430538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3  . Компетентність педагогічного, соціального та мережевого партнерства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55B0B-D56F-4832-850B-5D7DA34BF1B0}" type="parTrans" cxnId="{E59C6A76-FA87-4EF0-8FA8-23E1B105D5D4}">
      <dgm:prSet/>
      <dgm:spPr/>
      <dgm:t>
        <a:bodyPr/>
        <a:lstStyle/>
        <a:p>
          <a:endParaRPr lang="uk-UA"/>
        </a:p>
      </dgm:t>
    </dgm:pt>
    <dgm:pt modelId="{F0094DF3-F543-4C78-9BDE-04CDB6FCC2C5}" type="sibTrans" cxnId="{E59C6A76-FA87-4EF0-8FA8-23E1B105D5D4}">
      <dgm:prSet/>
      <dgm:spPr/>
      <dgm:t>
        <a:bodyPr/>
        <a:lstStyle/>
        <a:p>
          <a:endParaRPr lang="uk-UA"/>
        </a:p>
      </dgm:t>
    </dgm:pt>
    <dgm:pt modelId="{2559DB43-F6CC-4B17-8CA2-9D708FF98CE3}" type="pres">
      <dgm:prSet presAssocID="{5E1F8A62-2B98-422F-AB76-688F08DE56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F66358-2E02-4B57-9887-67083F99A3FB}" type="pres">
      <dgm:prSet presAssocID="{D996AFC0-2DB5-4004-80F9-E0D1E5F17C37}" presName="root1" presStyleCnt="0"/>
      <dgm:spPr/>
    </dgm:pt>
    <dgm:pt modelId="{6B64E0D8-773F-40EB-ACD0-DA5E5914F1AC}" type="pres">
      <dgm:prSet presAssocID="{D996AFC0-2DB5-4004-80F9-E0D1E5F17C37}" presName="LevelOneTextNode" presStyleLbl="node0" presStyleIdx="0" presStyleCnt="1" custScaleX="545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E693BD-B339-4754-A06B-DDA3740B9FB8}" type="pres">
      <dgm:prSet presAssocID="{D996AFC0-2DB5-4004-80F9-E0D1E5F17C37}" presName="level2hierChild" presStyleCnt="0"/>
      <dgm:spPr/>
    </dgm:pt>
    <dgm:pt modelId="{A18BC47A-A431-46A4-9B83-7980F9E7E5E4}" type="pres">
      <dgm:prSet presAssocID="{AEF2F1B5-D742-4DF3-BDF9-7F90FB7FDB69}" presName="conn2-1" presStyleLbl="parChTrans1D2" presStyleIdx="0" presStyleCnt="3"/>
      <dgm:spPr/>
    </dgm:pt>
    <dgm:pt modelId="{DF57130D-CCDB-473A-A9A8-432C163B2BF8}" type="pres">
      <dgm:prSet presAssocID="{AEF2F1B5-D742-4DF3-BDF9-7F90FB7FDB69}" presName="connTx" presStyleLbl="parChTrans1D2" presStyleIdx="0" presStyleCnt="3"/>
      <dgm:spPr/>
    </dgm:pt>
    <dgm:pt modelId="{47BADCF6-43F7-4DC2-B9F4-7055CD3E1325}" type="pres">
      <dgm:prSet presAssocID="{41E0E918-1748-4595-9836-77CCBB7A0BD9}" presName="root2" presStyleCnt="0"/>
      <dgm:spPr/>
    </dgm:pt>
    <dgm:pt modelId="{82E74423-5571-47FC-A051-6528C6D5A7C7}" type="pres">
      <dgm:prSet presAssocID="{41E0E918-1748-4595-9836-77CCBB7A0B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DCBD6-FCF7-4922-BC99-407D8BC60111}" type="pres">
      <dgm:prSet presAssocID="{41E0E918-1748-4595-9836-77CCBB7A0BD9}" presName="level3hierChild" presStyleCnt="0"/>
      <dgm:spPr/>
    </dgm:pt>
    <dgm:pt modelId="{08650980-E5D8-4B1B-9EA5-DA463EAA6023}" type="pres">
      <dgm:prSet presAssocID="{E6FE6AD1-16DF-4F3D-8AB7-23751D0A8462}" presName="conn2-1" presStyleLbl="parChTrans1D2" presStyleIdx="1" presStyleCnt="3"/>
      <dgm:spPr/>
    </dgm:pt>
    <dgm:pt modelId="{C4CF1786-7431-454B-8B37-7B6D739DF731}" type="pres">
      <dgm:prSet presAssocID="{E6FE6AD1-16DF-4F3D-8AB7-23751D0A8462}" presName="connTx" presStyleLbl="parChTrans1D2" presStyleIdx="1" presStyleCnt="3"/>
      <dgm:spPr/>
    </dgm:pt>
    <dgm:pt modelId="{D0787B98-C374-4C94-9A2B-B3298CEE9300}" type="pres">
      <dgm:prSet presAssocID="{9569B279-2084-4612-95CD-48E1F89C6450}" presName="root2" presStyleCnt="0"/>
      <dgm:spPr/>
    </dgm:pt>
    <dgm:pt modelId="{511419F3-8B6A-426E-B5AC-BF6A08334C57}" type="pres">
      <dgm:prSet presAssocID="{9569B279-2084-4612-95CD-48E1F89C6450}" presName="LevelTwoTextNode" presStyleLbl="node2" presStyleIdx="1" presStyleCnt="3" custLinFactNeighborX="8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771FA8-87CF-4F9E-BFA2-72D718247D64}" type="pres">
      <dgm:prSet presAssocID="{9569B279-2084-4612-95CD-48E1F89C6450}" presName="level3hierChild" presStyleCnt="0"/>
      <dgm:spPr/>
    </dgm:pt>
    <dgm:pt modelId="{535C3C29-BEAE-423D-B563-A4268797DF20}" type="pres">
      <dgm:prSet presAssocID="{DE455B0B-D56F-4832-850B-5D7DA34BF1B0}" presName="conn2-1" presStyleLbl="parChTrans1D2" presStyleIdx="2" presStyleCnt="3"/>
      <dgm:spPr/>
    </dgm:pt>
    <dgm:pt modelId="{B2815AB7-9804-4DB4-AA09-EC2FAC050DB6}" type="pres">
      <dgm:prSet presAssocID="{DE455B0B-D56F-4832-850B-5D7DA34BF1B0}" presName="connTx" presStyleLbl="parChTrans1D2" presStyleIdx="2" presStyleCnt="3"/>
      <dgm:spPr/>
    </dgm:pt>
    <dgm:pt modelId="{07D4D378-EA43-4266-8F8C-57577AAD36FA}" type="pres">
      <dgm:prSet presAssocID="{301C3517-47F3-4B21-B454-7864D430538A}" presName="root2" presStyleCnt="0"/>
      <dgm:spPr/>
    </dgm:pt>
    <dgm:pt modelId="{780DCAFB-BED9-436A-ABA5-4AFE953E03B5}" type="pres">
      <dgm:prSet presAssocID="{301C3517-47F3-4B21-B454-7864D430538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1060BB-CFBC-4996-A0E7-204A76E9F25A}" type="pres">
      <dgm:prSet presAssocID="{301C3517-47F3-4B21-B454-7864D430538A}" presName="level3hierChild" presStyleCnt="0"/>
      <dgm:spPr/>
    </dgm:pt>
  </dgm:ptLst>
  <dgm:cxnLst>
    <dgm:cxn modelId="{31C7B300-85C8-4E2B-ACD3-49C4DF8D8226}" type="presOf" srcId="{301C3517-47F3-4B21-B454-7864D430538A}" destId="{780DCAFB-BED9-436A-ABA5-4AFE953E03B5}" srcOrd="0" destOrd="0" presId="urn:microsoft.com/office/officeart/2008/layout/HorizontalMultiLevelHierarchy"/>
    <dgm:cxn modelId="{E946E571-79F6-4C20-B53E-5A2F161E40D5}" type="presOf" srcId="{9569B279-2084-4612-95CD-48E1F89C6450}" destId="{511419F3-8B6A-426E-B5AC-BF6A08334C57}" srcOrd="0" destOrd="0" presId="urn:microsoft.com/office/officeart/2008/layout/HorizontalMultiLevelHierarchy"/>
    <dgm:cxn modelId="{3E48BD4D-BCEA-4BA7-AEA2-D5177B28E2C0}" type="presOf" srcId="{5E1F8A62-2B98-422F-AB76-688F08DE5618}" destId="{2559DB43-F6CC-4B17-8CA2-9D708FF98CE3}" srcOrd="0" destOrd="0" presId="urn:microsoft.com/office/officeart/2008/layout/HorizontalMultiLevelHierarchy"/>
    <dgm:cxn modelId="{07863D50-745A-4405-B832-66F82A0621C4}" srcId="{5E1F8A62-2B98-422F-AB76-688F08DE5618}" destId="{D996AFC0-2DB5-4004-80F9-E0D1E5F17C37}" srcOrd="0" destOrd="0" parTransId="{0A374A0E-56D7-4BE7-8355-52007280F8D3}" sibTransId="{FC1C7182-13D1-48D4-B0F8-5A863094A9E3}"/>
    <dgm:cxn modelId="{7FE33386-6FCD-44B3-9DF5-8A2184E1D1D7}" type="presOf" srcId="{D996AFC0-2DB5-4004-80F9-E0D1E5F17C37}" destId="{6B64E0D8-773F-40EB-ACD0-DA5E5914F1AC}" srcOrd="0" destOrd="0" presId="urn:microsoft.com/office/officeart/2008/layout/HorizontalMultiLevelHierarchy"/>
    <dgm:cxn modelId="{0B65111D-158C-4137-83D4-55B8C737BF57}" type="presOf" srcId="{AEF2F1B5-D742-4DF3-BDF9-7F90FB7FDB69}" destId="{A18BC47A-A431-46A4-9B83-7980F9E7E5E4}" srcOrd="0" destOrd="0" presId="urn:microsoft.com/office/officeart/2008/layout/HorizontalMultiLevelHierarchy"/>
    <dgm:cxn modelId="{70A74E3B-3C84-4DCE-81E0-8A87ADA9BD45}" type="presOf" srcId="{DE455B0B-D56F-4832-850B-5D7DA34BF1B0}" destId="{535C3C29-BEAE-423D-B563-A4268797DF20}" srcOrd="0" destOrd="0" presId="urn:microsoft.com/office/officeart/2008/layout/HorizontalMultiLevelHierarchy"/>
    <dgm:cxn modelId="{E0C8CF89-953E-4EC0-B8C5-11979BE7F6AE}" srcId="{D996AFC0-2DB5-4004-80F9-E0D1E5F17C37}" destId="{9569B279-2084-4612-95CD-48E1F89C6450}" srcOrd="1" destOrd="0" parTransId="{E6FE6AD1-16DF-4F3D-8AB7-23751D0A8462}" sibTransId="{E5382412-2807-4A27-B9EB-06E645E9E7BD}"/>
    <dgm:cxn modelId="{9969AE10-AF97-49A4-902C-228BE0AABB6E}" type="presOf" srcId="{41E0E918-1748-4595-9836-77CCBB7A0BD9}" destId="{82E74423-5571-47FC-A051-6528C6D5A7C7}" srcOrd="0" destOrd="0" presId="urn:microsoft.com/office/officeart/2008/layout/HorizontalMultiLevelHierarchy"/>
    <dgm:cxn modelId="{A1F3B338-EB2E-4A5A-B186-70F9A872FCD0}" srcId="{D996AFC0-2DB5-4004-80F9-E0D1E5F17C37}" destId="{41E0E918-1748-4595-9836-77CCBB7A0BD9}" srcOrd="0" destOrd="0" parTransId="{AEF2F1B5-D742-4DF3-BDF9-7F90FB7FDB69}" sibTransId="{79397A10-21FE-43E3-A9E4-45974047444B}"/>
    <dgm:cxn modelId="{E59C6A76-FA87-4EF0-8FA8-23E1B105D5D4}" srcId="{D996AFC0-2DB5-4004-80F9-E0D1E5F17C37}" destId="{301C3517-47F3-4B21-B454-7864D430538A}" srcOrd="2" destOrd="0" parTransId="{DE455B0B-D56F-4832-850B-5D7DA34BF1B0}" sibTransId="{F0094DF3-F543-4C78-9BDE-04CDB6FCC2C5}"/>
    <dgm:cxn modelId="{F7E6D0AF-641B-4FE4-8C0A-5CC6BD40912D}" type="presOf" srcId="{E6FE6AD1-16DF-4F3D-8AB7-23751D0A8462}" destId="{08650980-E5D8-4B1B-9EA5-DA463EAA6023}" srcOrd="0" destOrd="0" presId="urn:microsoft.com/office/officeart/2008/layout/HorizontalMultiLevelHierarchy"/>
    <dgm:cxn modelId="{2267E790-E352-463B-A317-35D54CD4F766}" type="presOf" srcId="{DE455B0B-D56F-4832-850B-5D7DA34BF1B0}" destId="{B2815AB7-9804-4DB4-AA09-EC2FAC050DB6}" srcOrd="1" destOrd="0" presId="urn:microsoft.com/office/officeart/2008/layout/HorizontalMultiLevelHierarchy"/>
    <dgm:cxn modelId="{F97B8427-B98B-4A64-A11C-B5B327216929}" type="presOf" srcId="{AEF2F1B5-D742-4DF3-BDF9-7F90FB7FDB69}" destId="{DF57130D-CCDB-473A-A9A8-432C163B2BF8}" srcOrd="1" destOrd="0" presId="urn:microsoft.com/office/officeart/2008/layout/HorizontalMultiLevelHierarchy"/>
    <dgm:cxn modelId="{19017904-627E-424B-8DF2-E1F31AF54CA1}" type="presOf" srcId="{E6FE6AD1-16DF-4F3D-8AB7-23751D0A8462}" destId="{C4CF1786-7431-454B-8B37-7B6D739DF731}" srcOrd="1" destOrd="0" presId="urn:microsoft.com/office/officeart/2008/layout/HorizontalMultiLevelHierarchy"/>
    <dgm:cxn modelId="{F2B66B31-9459-4DBB-B1EF-62F020259EAF}" type="presParOf" srcId="{2559DB43-F6CC-4B17-8CA2-9D708FF98CE3}" destId="{E7F66358-2E02-4B57-9887-67083F99A3FB}" srcOrd="0" destOrd="0" presId="urn:microsoft.com/office/officeart/2008/layout/HorizontalMultiLevelHierarchy"/>
    <dgm:cxn modelId="{E1FDEDEF-B2BF-4F5F-80E5-68A4C99836F8}" type="presParOf" srcId="{E7F66358-2E02-4B57-9887-67083F99A3FB}" destId="{6B64E0D8-773F-40EB-ACD0-DA5E5914F1AC}" srcOrd="0" destOrd="0" presId="urn:microsoft.com/office/officeart/2008/layout/HorizontalMultiLevelHierarchy"/>
    <dgm:cxn modelId="{29E6CB31-83AB-4197-9F7B-253225C9E1B8}" type="presParOf" srcId="{E7F66358-2E02-4B57-9887-67083F99A3FB}" destId="{F8E693BD-B339-4754-A06B-DDA3740B9FB8}" srcOrd="1" destOrd="0" presId="urn:microsoft.com/office/officeart/2008/layout/HorizontalMultiLevelHierarchy"/>
    <dgm:cxn modelId="{C00E1ED4-1177-49A0-B078-071DE86C99FF}" type="presParOf" srcId="{F8E693BD-B339-4754-A06B-DDA3740B9FB8}" destId="{A18BC47A-A431-46A4-9B83-7980F9E7E5E4}" srcOrd="0" destOrd="0" presId="urn:microsoft.com/office/officeart/2008/layout/HorizontalMultiLevelHierarchy"/>
    <dgm:cxn modelId="{0627A47F-B4A3-41A3-B38D-9DB5824D5DD4}" type="presParOf" srcId="{A18BC47A-A431-46A4-9B83-7980F9E7E5E4}" destId="{DF57130D-CCDB-473A-A9A8-432C163B2BF8}" srcOrd="0" destOrd="0" presId="urn:microsoft.com/office/officeart/2008/layout/HorizontalMultiLevelHierarchy"/>
    <dgm:cxn modelId="{DA28FC12-8B35-471D-8233-6CFF31491D08}" type="presParOf" srcId="{F8E693BD-B339-4754-A06B-DDA3740B9FB8}" destId="{47BADCF6-43F7-4DC2-B9F4-7055CD3E1325}" srcOrd="1" destOrd="0" presId="urn:microsoft.com/office/officeart/2008/layout/HorizontalMultiLevelHierarchy"/>
    <dgm:cxn modelId="{D61D6B06-FDDB-44DF-A768-3F0466C5E3DE}" type="presParOf" srcId="{47BADCF6-43F7-4DC2-B9F4-7055CD3E1325}" destId="{82E74423-5571-47FC-A051-6528C6D5A7C7}" srcOrd="0" destOrd="0" presId="urn:microsoft.com/office/officeart/2008/layout/HorizontalMultiLevelHierarchy"/>
    <dgm:cxn modelId="{A1A92ED3-5CD9-4218-93E1-ACBFE9E98DC8}" type="presParOf" srcId="{47BADCF6-43F7-4DC2-B9F4-7055CD3E1325}" destId="{283DCBD6-FCF7-4922-BC99-407D8BC60111}" srcOrd="1" destOrd="0" presId="urn:microsoft.com/office/officeart/2008/layout/HorizontalMultiLevelHierarchy"/>
    <dgm:cxn modelId="{8732C874-C15B-4A04-814F-D6E10D1E97A5}" type="presParOf" srcId="{F8E693BD-B339-4754-A06B-DDA3740B9FB8}" destId="{08650980-E5D8-4B1B-9EA5-DA463EAA6023}" srcOrd="2" destOrd="0" presId="urn:microsoft.com/office/officeart/2008/layout/HorizontalMultiLevelHierarchy"/>
    <dgm:cxn modelId="{EB5ECD51-52E4-4D6C-A594-C044A9BF19E5}" type="presParOf" srcId="{08650980-E5D8-4B1B-9EA5-DA463EAA6023}" destId="{C4CF1786-7431-454B-8B37-7B6D739DF731}" srcOrd="0" destOrd="0" presId="urn:microsoft.com/office/officeart/2008/layout/HorizontalMultiLevelHierarchy"/>
    <dgm:cxn modelId="{E7FDE061-C414-4371-81F8-559A6CC125B3}" type="presParOf" srcId="{F8E693BD-B339-4754-A06B-DDA3740B9FB8}" destId="{D0787B98-C374-4C94-9A2B-B3298CEE9300}" srcOrd="3" destOrd="0" presId="urn:microsoft.com/office/officeart/2008/layout/HorizontalMultiLevelHierarchy"/>
    <dgm:cxn modelId="{3282A51A-426A-4644-8877-7F8D73C69E95}" type="presParOf" srcId="{D0787B98-C374-4C94-9A2B-B3298CEE9300}" destId="{511419F3-8B6A-426E-B5AC-BF6A08334C57}" srcOrd="0" destOrd="0" presId="urn:microsoft.com/office/officeart/2008/layout/HorizontalMultiLevelHierarchy"/>
    <dgm:cxn modelId="{9A086516-375B-4AB5-A427-95D385BEAF15}" type="presParOf" srcId="{D0787B98-C374-4C94-9A2B-B3298CEE9300}" destId="{38771FA8-87CF-4F9E-BFA2-72D718247D64}" srcOrd="1" destOrd="0" presId="urn:microsoft.com/office/officeart/2008/layout/HorizontalMultiLevelHierarchy"/>
    <dgm:cxn modelId="{5BE30E63-C240-42DE-98B3-04D05760578C}" type="presParOf" srcId="{F8E693BD-B339-4754-A06B-DDA3740B9FB8}" destId="{535C3C29-BEAE-423D-B563-A4268797DF20}" srcOrd="4" destOrd="0" presId="urn:microsoft.com/office/officeart/2008/layout/HorizontalMultiLevelHierarchy"/>
    <dgm:cxn modelId="{C724B4B6-8EA2-452B-9F38-11B089A76099}" type="presParOf" srcId="{535C3C29-BEAE-423D-B563-A4268797DF20}" destId="{B2815AB7-9804-4DB4-AA09-EC2FAC050DB6}" srcOrd="0" destOrd="0" presId="urn:microsoft.com/office/officeart/2008/layout/HorizontalMultiLevelHierarchy"/>
    <dgm:cxn modelId="{C283ACFB-C6DC-46FC-B8D9-78E4266787CF}" type="presParOf" srcId="{F8E693BD-B339-4754-A06B-DDA3740B9FB8}" destId="{07D4D378-EA43-4266-8F8C-57577AAD36FA}" srcOrd="5" destOrd="0" presId="urn:microsoft.com/office/officeart/2008/layout/HorizontalMultiLevelHierarchy"/>
    <dgm:cxn modelId="{3E4FA7B5-7ED8-401E-8E20-5608FE1A8A9C}" type="presParOf" srcId="{07D4D378-EA43-4266-8F8C-57577AAD36FA}" destId="{780DCAFB-BED9-436A-ABA5-4AFE953E03B5}" srcOrd="0" destOrd="0" presId="urn:microsoft.com/office/officeart/2008/layout/HorizontalMultiLevelHierarchy"/>
    <dgm:cxn modelId="{0733500F-389F-49EC-B347-101D052454F4}" type="presParOf" srcId="{07D4D378-EA43-4266-8F8C-57577AAD36FA}" destId="{AA1060BB-CFBC-4996-A0E7-204A76E9F2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F8A62-2B98-422F-AB76-688F08DE56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996AFC0-2DB5-4004-80F9-E0D1E5F17C3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Організація безпечного і здорового освітнього середовища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74A0E-56D7-4BE7-8355-52007280F8D3}" type="parTrans" cxnId="{07863D50-745A-4405-B832-66F82A0621C4}">
      <dgm:prSet/>
      <dgm:spPr/>
      <dgm:t>
        <a:bodyPr/>
        <a:lstStyle/>
        <a:p>
          <a:endParaRPr lang="uk-UA"/>
        </a:p>
      </dgm:t>
    </dgm:pt>
    <dgm:pt modelId="{FC1C7182-13D1-48D4-B0F8-5A863094A9E3}" type="sibTrans" cxnId="{07863D50-745A-4405-B832-66F82A0621C4}">
      <dgm:prSet/>
      <dgm:spPr/>
      <dgm:t>
        <a:bodyPr/>
        <a:lstStyle/>
        <a:p>
          <a:endParaRPr lang="uk-UA"/>
        </a:p>
      </dgm:t>
    </dgm:pt>
    <dgm:pt modelId="{41E0E918-1748-4595-9836-77CCBB7A0BD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Г1. Здоров</a:t>
          </a:r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язбережувальна</a:t>
          </a: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F1B5-D742-4DF3-BDF9-7F90FB7FDB69}" type="parTrans" cxnId="{A1F3B338-EB2E-4A5A-B186-70F9A872FCD0}">
      <dgm:prSet/>
      <dgm:spPr/>
      <dgm:t>
        <a:bodyPr/>
        <a:lstStyle/>
        <a:p>
          <a:endParaRPr lang="uk-UA" dirty="0"/>
        </a:p>
      </dgm:t>
    </dgm:pt>
    <dgm:pt modelId="{79397A10-21FE-43E3-A9E4-45974047444B}" type="sibTrans" cxnId="{A1F3B338-EB2E-4A5A-B186-70F9A872FCD0}">
      <dgm:prSet/>
      <dgm:spPr/>
      <dgm:t>
        <a:bodyPr/>
        <a:lstStyle/>
        <a:p>
          <a:endParaRPr lang="uk-UA"/>
        </a:p>
      </dgm:t>
    </dgm:pt>
    <dgm:pt modelId="{9569B279-2084-4612-95CD-48E1F89C645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2 . Інклюзивна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6AD1-16DF-4F3D-8AB7-23751D0A8462}" type="parTrans" cxnId="{E0C8CF89-953E-4EC0-B8C5-11979BE7F6AE}">
      <dgm:prSet/>
      <dgm:spPr/>
      <dgm:t>
        <a:bodyPr/>
        <a:lstStyle/>
        <a:p>
          <a:endParaRPr lang="uk-UA" dirty="0"/>
        </a:p>
      </dgm:t>
    </dgm:pt>
    <dgm:pt modelId="{E5382412-2807-4A27-B9EB-06E645E9E7BD}" type="sibTrans" cxnId="{E0C8CF89-953E-4EC0-B8C5-11979BE7F6AE}">
      <dgm:prSet/>
      <dgm:spPr/>
      <dgm:t>
        <a:bodyPr/>
        <a:lstStyle/>
        <a:p>
          <a:endParaRPr lang="uk-UA"/>
        </a:p>
      </dgm:t>
    </dgm:pt>
    <dgm:pt modelId="{301C3517-47F3-4B21-B454-7864D430538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3  . Проектувальна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55B0B-D56F-4832-850B-5D7DA34BF1B0}" type="parTrans" cxnId="{E59C6A76-FA87-4EF0-8FA8-23E1B105D5D4}">
      <dgm:prSet/>
      <dgm:spPr/>
      <dgm:t>
        <a:bodyPr/>
        <a:lstStyle/>
        <a:p>
          <a:endParaRPr lang="uk-UA"/>
        </a:p>
      </dgm:t>
    </dgm:pt>
    <dgm:pt modelId="{F0094DF3-F543-4C78-9BDE-04CDB6FCC2C5}" type="sibTrans" cxnId="{E59C6A76-FA87-4EF0-8FA8-23E1B105D5D4}">
      <dgm:prSet/>
      <dgm:spPr/>
      <dgm:t>
        <a:bodyPr/>
        <a:lstStyle/>
        <a:p>
          <a:endParaRPr lang="uk-UA"/>
        </a:p>
      </dgm:t>
    </dgm:pt>
    <dgm:pt modelId="{2559DB43-F6CC-4B17-8CA2-9D708FF98CE3}" type="pres">
      <dgm:prSet presAssocID="{5E1F8A62-2B98-422F-AB76-688F08DE56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F66358-2E02-4B57-9887-67083F99A3FB}" type="pres">
      <dgm:prSet presAssocID="{D996AFC0-2DB5-4004-80F9-E0D1E5F17C37}" presName="root1" presStyleCnt="0"/>
      <dgm:spPr/>
    </dgm:pt>
    <dgm:pt modelId="{6B64E0D8-773F-40EB-ACD0-DA5E5914F1AC}" type="pres">
      <dgm:prSet presAssocID="{D996AFC0-2DB5-4004-80F9-E0D1E5F17C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E693BD-B339-4754-A06B-DDA3740B9FB8}" type="pres">
      <dgm:prSet presAssocID="{D996AFC0-2DB5-4004-80F9-E0D1E5F17C37}" presName="level2hierChild" presStyleCnt="0"/>
      <dgm:spPr/>
    </dgm:pt>
    <dgm:pt modelId="{A18BC47A-A431-46A4-9B83-7980F9E7E5E4}" type="pres">
      <dgm:prSet presAssocID="{AEF2F1B5-D742-4DF3-BDF9-7F90FB7FDB69}" presName="conn2-1" presStyleLbl="parChTrans1D2" presStyleIdx="0" presStyleCnt="3"/>
      <dgm:spPr/>
    </dgm:pt>
    <dgm:pt modelId="{DF57130D-CCDB-473A-A9A8-432C163B2BF8}" type="pres">
      <dgm:prSet presAssocID="{AEF2F1B5-D742-4DF3-BDF9-7F90FB7FDB69}" presName="connTx" presStyleLbl="parChTrans1D2" presStyleIdx="0" presStyleCnt="3"/>
      <dgm:spPr/>
    </dgm:pt>
    <dgm:pt modelId="{47BADCF6-43F7-4DC2-B9F4-7055CD3E1325}" type="pres">
      <dgm:prSet presAssocID="{41E0E918-1748-4595-9836-77CCBB7A0BD9}" presName="root2" presStyleCnt="0"/>
      <dgm:spPr/>
    </dgm:pt>
    <dgm:pt modelId="{82E74423-5571-47FC-A051-6528C6D5A7C7}" type="pres">
      <dgm:prSet presAssocID="{41E0E918-1748-4595-9836-77CCBB7A0B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DCBD6-FCF7-4922-BC99-407D8BC60111}" type="pres">
      <dgm:prSet presAssocID="{41E0E918-1748-4595-9836-77CCBB7A0BD9}" presName="level3hierChild" presStyleCnt="0"/>
      <dgm:spPr/>
    </dgm:pt>
    <dgm:pt modelId="{08650980-E5D8-4B1B-9EA5-DA463EAA6023}" type="pres">
      <dgm:prSet presAssocID="{E6FE6AD1-16DF-4F3D-8AB7-23751D0A8462}" presName="conn2-1" presStyleLbl="parChTrans1D2" presStyleIdx="1" presStyleCnt="3"/>
      <dgm:spPr/>
    </dgm:pt>
    <dgm:pt modelId="{C4CF1786-7431-454B-8B37-7B6D739DF731}" type="pres">
      <dgm:prSet presAssocID="{E6FE6AD1-16DF-4F3D-8AB7-23751D0A8462}" presName="connTx" presStyleLbl="parChTrans1D2" presStyleIdx="1" presStyleCnt="3"/>
      <dgm:spPr/>
    </dgm:pt>
    <dgm:pt modelId="{D0787B98-C374-4C94-9A2B-B3298CEE9300}" type="pres">
      <dgm:prSet presAssocID="{9569B279-2084-4612-95CD-48E1F89C6450}" presName="root2" presStyleCnt="0"/>
      <dgm:spPr/>
    </dgm:pt>
    <dgm:pt modelId="{511419F3-8B6A-426E-B5AC-BF6A08334C57}" type="pres">
      <dgm:prSet presAssocID="{9569B279-2084-4612-95CD-48E1F89C6450}" presName="LevelTwoTextNode" presStyleLbl="node2" presStyleIdx="1" presStyleCnt="3" custLinFactNeighborX="-32" custLinFactNeighborY="534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771FA8-87CF-4F9E-BFA2-72D718247D64}" type="pres">
      <dgm:prSet presAssocID="{9569B279-2084-4612-95CD-48E1F89C6450}" presName="level3hierChild" presStyleCnt="0"/>
      <dgm:spPr/>
    </dgm:pt>
    <dgm:pt modelId="{535C3C29-BEAE-423D-B563-A4268797DF20}" type="pres">
      <dgm:prSet presAssocID="{DE455B0B-D56F-4832-850B-5D7DA34BF1B0}" presName="conn2-1" presStyleLbl="parChTrans1D2" presStyleIdx="2" presStyleCnt="3"/>
      <dgm:spPr/>
    </dgm:pt>
    <dgm:pt modelId="{B2815AB7-9804-4DB4-AA09-EC2FAC050DB6}" type="pres">
      <dgm:prSet presAssocID="{DE455B0B-D56F-4832-850B-5D7DA34BF1B0}" presName="connTx" presStyleLbl="parChTrans1D2" presStyleIdx="2" presStyleCnt="3"/>
      <dgm:spPr/>
    </dgm:pt>
    <dgm:pt modelId="{07D4D378-EA43-4266-8F8C-57577AAD36FA}" type="pres">
      <dgm:prSet presAssocID="{301C3517-47F3-4B21-B454-7864D430538A}" presName="root2" presStyleCnt="0"/>
      <dgm:spPr/>
    </dgm:pt>
    <dgm:pt modelId="{780DCAFB-BED9-436A-ABA5-4AFE953E03B5}" type="pres">
      <dgm:prSet presAssocID="{301C3517-47F3-4B21-B454-7864D430538A}" presName="LevelTwoTextNode" presStyleLbl="node2" presStyleIdx="2" presStyleCnt="3" custLinFactNeighborX="-598" custLinFactNeighborY="676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1060BB-CFBC-4996-A0E7-204A76E9F25A}" type="pres">
      <dgm:prSet presAssocID="{301C3517-47F3-4B21-B454-7864D430538A}" presName="level3hierChild" presStyleCnt="0"/>
      <dgm:spPr/>
    </dgm:pt>
  </dgm:ptLst>
  <dgm:cxnLst>
    <dgm:cxn modelId="{AB167611-4BA7-43CE-BA5C-1E22128B1852}" type="presOf" srcId="{E6FE6AD1-16DF-4F3D-8AB7-23751D0A8462}" destId="{08650980-E5D8-4B1B-9EA5-DA463EAA6023}" srcOrd="0" destOrd="0" presId="urn:microsoft.com/office/officeart/2008/layout/HorizontalMultiLevelHierarchy"/>
    <dgm:cxn modelId="{07863D50-745A-4405-B832-66F82A0621C4}" srcId="{5E1F8A62-2B98-422F-AB76-688F08DE5618}" destId="{D996AFC0-2DB5-4004-80F9-E0D1E5F17C37}" srcOrd="0" destOrd="0" parTransId="{0A374A0E-56D7-4BE7-8355-52007280F8D3}" sibTransId="{FC1C7182-13D1-48D4-B0F8-5A863094A9E3}"/>
    <dgm:cxn modelId="{3A35DC8D-617D-4B56-A948-3CFCA6A1653C}" type="presOf" srcId="{5E1F8A62-2B98-422F-AB76-688F08DE5618}" destId="{2559DB43-F6CC-4B17-8CA2-9D708FF98CE3}" srcOrd="0" destOrd="0" presId="urn:microsoft.com/office/officeart/2008/layout/HorizontalMultiLevelHierarchy"/>
    <dgm:cxn modelId="{422AA35D-D00B-4172-8418-36106CC5A316}" type="presOf" srcId="{DE455B0B-D56F-4832-850B-5D7DA34BF1B0}" destId="{535C3C29-BEAE-423D-B563-A4268797DF20}" srcOrd="0" destOrd="0" presId="urn:microsoft.com/office/officeart/2008/layout/HorizontalMultiLevelHierarchy"/>
    <dgm:cxn modelId="{0AB645E9-0AF5-4A49-A016-E0983D995CD9}" type="presOf" srcId="{41E0E918-1748-4595-9836-77CCBB7A0BD9}" destId="{82E74423-5571-47FC-A051-6528C6D5A7C7}" srcOrd="0" destOrd="0" presId="urn:microsoft.com/office/officeart/2008/layout/HorizontalMultiLevelHierarchy"/>
    <dgm:cxn modelId="{E57CEDBC-E087-4F65-AD7B-A60833BA451A}" type="presOf" srcId="{E6FE6AD1-16DF-4F3D-8AB7-23751D0A8462}" destId="{C4CF1786-7431-454B-8B37-7B6D739DF731}" srcOrd="1" destOrd="0" presId="urn:microsoft.com/office/officeart/2008/layout/HorizontalMultiLevelHierarchy"/>
    <dgm:cxn modelId="{539A81C5-01BF-4E4B-98B2-F5A41C70D7CA}" type="presOf" srcId="{AEF2F1B5-D742-4DF3-BDF9-7F90FB7FDB69}" destId="{DF57130D-CCDB-473A-A9A8-432C163B2BF8}" srcOrd="1" destOrd="0" presId="urn:microsoft.com/office/officeart/2008/layout/HorizontalMultiLevelHierarchy"/>
    <dgm:cxn modelId="{E0C8CF89-953E-4EC0-B8C5-11979BE7F6AE}" srcId="{D996AFC0-2DB5-4004-80F9-E0D1E5F17C37}" destId="{9569B279-2084-4612-95CD-48E1F89C6450}" srcOrd="1" destOrd="0" parTransId="{E6FE6AD1-16DF-4F3D-8AB7-23751D0A8462}" sibTransId="{E5382412-2807-4A27-B9EB-06E645E9E7BD}"/>
    <dgm:cxn modelId="{FC26D8FE-1C19-4F09-9C16-678D469060F5}" type="presOf" srcId="{DE455B0B-D56F-4832-850B-5D7DA34BF1B0}" destId="{B2815AB7-9804-4DB4-AA09-EC2FAC050DB6}" srcOrd="1" destOrd="0" presId="urn:microsoft.com/office/officeart/2008/layout/HorizontalMultiLevelHierarchy"/>
    <dgm:cxn modelId="{961C919A-8B47-4E61-9544-564AD14194DF}" type="presOf" srcId="{9569B279-2084-4612-95CD-48E1F89C6450}" destId="{511419F3-8B6A-426E-B5AC-BF6A08334C57}" srcOrd="0" destOrd="0" presId="urn:microsoft.com/office/officeart/2008/layout/HorizontalMultiLevelHierarchy"/>
    <dgm:cxn modelId="{A1F3B338-EB2E-4A5A-B186-70F9A872FCD0}" srcId="{D996AFC0-2DB5-4004-80F9-E0D1E5F17C37}" destId="{41E0E918-1748-4595-9836-77CCBB7A0BD9}" srcOrd="0" destOrd="0" parTransId="{AEF2F1B5-D742-4DF3-BDF9-7F90FB7FDB69}" sibTransId="{79397A10-21FE-43E3-A9E4-45974047444B}"/>
    <dgm:cxn modelId="{E59C6A76-FA87-4EF0-8FA8-23E1B105D5D4}" srcId="{D996AFC0-2DB5-4004-80F9-E0D1E5F17C37}" destId="{301C3517-47F3-4B21-B454-7864D430538A}" srcOrd="2" destOrd="0" parTransId="{DE455B0B-D56F-4832-850B-5D7DA34BF1B0}" sibTransId="{F0094DF3-F543-4C78-9BDE-04CDB6FCC2C5}"/>
    <dgm:cxn modelId="{E5F32DA6-240F-42F8-8488-575EE2D1A152}" type="presOf" srcId="{AEF2F1B5-D742-4DF3-BDF9-7F90FB7FDB69}" destId="{A18BC47A-A431-46A4-9B83-7980F9E7E5E4}" srcOrd="0" destOrd="0" presId="urn:microsoft.com/office/officeart/2008/layout/HorizontalMultiLevelHierarchy"/>
    <dgm:cxn modelId="{5AC3AA3A-664B-4C83-9544-758782BB5603}" type="presOf" srcId="{D996AFC0-2DB5-4004-80F9-E0D1E5F17C37}" destId="{6B64E0D8-773F-40EB-ACD0-DA5E5914F1AC}" srcOrd="0" destOrd="0" presId="urn:microsoft.com/office/officeart/2008/layout/HorizontalMultiLevelHierarchy"/>
    <dgm:cxn modelId="{AED84E7A-C915-4811-BDDA-1F54FED209EC}" type="presOf" srcId="{301C3517-47F3-4B21-B454-7864D430538A}" destId="{780DCAFB-BED9-436A-ABA5-4AFE953E03B5}" srcOrd="0" destOrd="0" presId="urn:microsoft.com/office/officeart/2008/layout/HorizontalMultiLevelHierarchy"/>
    <dgm:cxn modelId="{E458E7DD-D79C-4B16-8D21-144FCAC14377}" type="presParOf" srcId="{2559DB43-F6CC-4B17-8CA2-9D708FF98CE3}" destId="{E7F66358-2E02-4B57-9887-67083F99A3FB}" srcOrd="0" destOrd="0" presId="urn:microsoft.com/office/officeart/2008/layout/HorizontalMultiLevelHierarchy"/>
    <dgm:cxn modelId="{8BF15E65-E330-4B61-AC45-BC9AED40FD56}" type="presParOf" srcId="{E7F66358-2E02-4B57-9887-67083F99A3FB}" destId="{6B64E0D8-773F-40EB-ACD0-DA5E5914F1AC}" srcOrd="0" destOrd="0" presId="urn:microsoft.com/office/officeart/2008/layout/HorizontalMultiLevelHierarchy"/>
    <dgm:cxn modelId="{790CC1ED-12EA-4B24-9938-AA1EDFFB6BB3}" type="presParOf" srcId="{E7F66358-2E02-4B57-9887-67083F99A3FB}" destId="{F8E693BD-B339-4754-A06B-DDA3740B9FB8}" srcOrd="1" destOrd="0" presId="urn:microsoft.com/office/officeart/2008/layout/HorizontalMultiLevelHierarchy"/>
    <dgm:cxn modelId="{63B86CB9-E935-4DFF-9004-7A6D16F0CFF8}" type="presParOf" srcId="{F8E693BD-B339-4754-A06B-DDA3740B9FB8}" destId="{A18BC47A-A431-46A4-9B83-7980F9E7E5E4}" srcOrd="0" destOrd="0" presId="urn:microsoft.com/office/officeart/2008/layout/HorizontalMultiLevelHierarchy"/>
    <dgm:cxn modelId="{2B0B8740-8114-471E-BB9A-A219B694C775}" type="presParOf" srcId="{A18BC47A-A431-46A4-9B83-7980F9E7E5E4}" destId="{DF57130D-CCDB-473A-A9A8-432C163B2BF8}" srcOrd="0" destOrd="0" presId="urn:microsoft.com/office/officeart/2008/layout/HorizontalMultiLevelHierarchy"/>
    <dgm:cxn modelId="{E708D7DF-85E4-4CA5-8ECB-2C2D850383BF}" type="presParOf" srcId="{F8E693BD-B339-4754-A06B-DDA3740B9FB8}" destId="{47BADCF6-43F7-4DC2-B9F4-7055CD3E1325}" srcOrd="1" destOrd="0" presId="urn:microsoft.com/office/officeart/2008/layout/HorizontalMultiLevelHierarchy"/>
    <dgm:cxn modelId="{529FA090-E7B2-472E-93A4-3A406377B494}" type="presParOf" srcId="{47BADCF6-43F7-4DC2-B9F4-7055CD3E1325}" destId="{82E74423-5571-47FC-A051-6528C6D5A7C7}" srcOrd="0" destOrd="0" presId="urn:microsoft.com/office/officeart/2008/layout/HorizontalMultiLevelHierarchy"/>
    <dgm:cxn modelId="{8DA2CCCE-9FA0-47AD-B1E7-50A071966163}" type="presParOf" srcId="{47BADCF6-43F7-4DC2-B9F4-7055CD3E1325}" destId="{283DCBD6-FCF7-4922-BC99-407D8BC60111}" srcOrd="1" destOrd="0" presId="urn:microsoft.com/office/officeart/2008/layout/HorizontalMultiLevelHierarchy"/>
    <dgm:cxn modelId="{5553D434-7516-4DE7-80B6-61C35BECA969}" type="presParOf" srcId="{F8E693BD-B339-4754-A06B-DDA3740B9FB8}" destId="{08650980-E5D8-4B1B-9EA5-DA463EAA6023}" srcOrd="2" destOrd="0" presId="urn:microsoft.com/office/officeart/2008/layout/HorizontalMultiLevelHierarchy"/>
    <dgm:cxn modelId="{9CE874CB-DB0D-45A2-906D-34339654E61F}" type="presParOf" srcId="{08650980-E5D8-4B1B-9EA5-DA463EAA6023}" destId="{C4CF1786-7431-454B-8B37-7B6D739DF731}" srcOrd="0" destOrd="0" presId="urn:microsoft.com/office/officeart/2008/layout/HorizontalMultiLevelHierarchy"/>
    <dgm:cxn modelId="{AEF5A7C5-D051-46CE-9398-B8529BD75A78}" type="presParOf" srcId="{F8E693BD-B339-4754-A06B-DDA3740B9FB8}" destId="{D0787B98-C374-4C94-9A2B-B3298CEE9300}" srcOrd="3" destOrd="0" presId="urn:microsoft.com/office/officeart/2008/layout/HorizontalMultiLevelHierarchy"/>
    <dgm:cxn modelId="{1691A87C-6D9F-43BA-87E7-7878B74E3578}" type="presParOf" srcId="{D0787B98-C374-4C94-9A2B-B3298CEE9300}" destId="{511419F3-8B6A-426E-B5AC-BF6A08334C57}" srcOrd="0" destOrd="0" presId="urn:microsoft.com/office/officeart/2008/layout/HorizontalMultiLevelHierarchy"/>
    <dgm:cxn modelId="{F1A428F3-DAC5-4734-BEFD-308CBF3A3116}" type="presParOf" srcId="{D0787B98-C374-4C94-9A2B-B3298CEE9300}" destId="{38771FA8-87CF-4F9E-BFA2-72D718247D64}" srcOrd="1" destOrd="0" presId="urn:microsoft.com/office/officeart/2008/layout/HorizontalMultiLevelHierarchy"/>
    <dgm:cxn modelId="{346F1C00-FCED-442F-AAC1-E40F35CEAAD4}" type="presParOf" srcId="{F8E693BD-B339-4754-A06B-DDA3740B9FB8}" destId="{535C3C29-BEAE-423D-B563-A4268797DF20}" srcOrd="4" destOrd="0" presId="urn:microsoft.com/office/officeart/2008/layout/HorizontalMultiLevelHierarchy"/>
    <dgm:cxn modelId="{3477A19D-ED56-42BE-871F-F0CF92A118D1}" type="presParOf" srcId="{535C3C29-BEAE-423D-B563-A4268797DF20}" destId="{B2815AB7-9804-4DB4-AA09-EC2FAC050DB6}" srcOrd="0" destOrd="0" presId="urn:microsoft.com/office/officeart/2008/layout/HorizontalMultiLevelHierarchy"/>
    <dgm:cxn modelId="{CAA742E6-715D-42DB-9440-B53E27333E3D}" type="presParOf" srcId="{F8E693BD-B339-4754-A06B-DDA3740B9FB8}" destId="{07D4D378-EA43-4266-8F8C-57577AAD36FA}" srcOrd="5" destOrd="0" presId="urn:microsoft.com/office/officeart/2008/layout/HorizontalMultiLevelHierarchy"/>
    <dgm:cxn modelId="{E26B6EE1-6616-4EB0-B7A9-791174D3C62D}" type="presParOf" srcId="{07D4D378-EA43-4266-8F8C-57577AAD36FA}" destId="{780DCAFB-BED9-436A-ABA5-4AFE953E03B5}" srcOrd="0" destOrd="0" presId="urn:microsoft.com/office/officeart/2008/layout/HorizontalMultiLevelHierarchy"/>
    <dgm:cxn modelId="{0DB8F1FB-8E15-43E2-81EA-B93161364384}" type="presParOf" srcId="{07D4D378-EA43-4266-8F8C-57577AAD36FA}" destId="{AA1060BB-CFBC-4996-A0E7-204A76E9F2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1F8A62-2B98-422F-AB76-688F08DE561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D996AFC0-2DB5-4004-80F9-E0D1E5F17C3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Забезпечення власного безперервного професійного розвитку</a:t>
          </a: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74A0E-56D7-4BE7-8355-52007280F8D3}" type="parTrans" cxnId="{07863D50-745A-4405-B832-66F82A0621C4}">
      <dgm:prSet/>
      <dgm:spPr/>
      <dgm:t>
        <a:bodyPr/>
        <a:lstStyle/>
        <a:p>
          <a:endParaRPr lang="uk-UA"/>
        </a:p>
      </dgm:t>
    </dgm:pt>
    <dgm:pt modelId="{FC1C7182-13D1-48D4-B0F8-5A863094A9E3}" type="sibTrans" cxnId="{07863D50-745A-4405-B832-66F82A0621C4}">
      <dgm:prSet/>
      <dgm:spPr/>
      <dgm:t>
        <a:bodyPr/>
        <a:lstStyle/>
        <a:p>
          <a:endParaRPr lang="uk-UA"/>
        </a:p>
      </dgm:t>
    </dgm:pt>
    <dgm:pt modelId="{41E0E918-1748-4595-9836-77CCBB7A0BD9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1. Інноваційна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2F1B5-D742-4DF3-BDF9-7F90FB7FDB69}" type="parTrans" cxnId="{A1F3B338-EB2E-4A5A-B186-70F9A872FCD0}">
      <dgm:prSet/>
      <dgm:spPr/>
      <dgm:t>
        <a:bodyPr/>
        <a:lstStyle/>
        <a:p>
          <a:endParaRPr lang="uk-UA" dirty="0"/>
        </a:p>
      </dgm:t>
    </dgm:pt>
    <dgm:pt modelId="{79397A10-21FE-43E3-A9E4-45974047444B}" type="sibTrans" cxnId="{A1F3B338-EB2E-4A5A-B186-70F9A872FCD0}">
      <dgm:prSet/>
      <dgm:spPr/>
      <dgm:t>
        <a:bodyPr/>
        <a:lstStyle/>
        <a:p>
          <a:endParaRPr lang="uk-UA"/>
        </a:p>
      </dgm:t>
    </dgm:pt>
    <dgm:pt modelId="{9569B279-2084-4612-95CD-48E1F89C6450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2 . Здатність до навчання впродовж життя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6AD1-16DF-4F3D-8AB7-23751D0A8462}" type="parTrans" cxnId="{E0C8CF89-953E-4EC0-B8C5-11979BE7F6AE}">
      <dgm:prSet/>
      <dgm:spPr/>
      <dgm:t>
        <a:bodyPr/>
        <a:lstStyle/>
        <a:p>
          <a:endParaRPr lang="uk-UA" dirty="0"/>
        </a:p>
      </dgm:t>
    </dgm:pt>
    <dgm:pt modelId="{E5382412-2807-4A27-B9EB-06E645E9E7BD}" type="sibTrans" cxnId="{E0C8CF89-953E-4EC0-B8C5-11979BE7F6AE}">
      <dgm:prSet/>
      <dgm:spPr/>
      <dgm:t>
        <a:bodyPr/>
        <a:lstStyle/>
        <a:p>
          <a:endParaRPr lang="uk-UA"/>
        </a:p>
      </dgm:t>
    </dgm:pt>
    <dgm:pt modelId="{301C3517-47F3-4B21-B454-7864D430538A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3  . </a:t>
          </a:r>
          <a:r>
            <a:rPr lang="uk-UA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</a:t>
          </a:r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цифрова компетентність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55B0B-D56F-4832-850B-5D7DA34BF1B0}" type="parTrans" cxnId="{E59C6A76-FA87-4EF0-8FA8-23E1B105D5D4}">
      <dgm:prSet/>
      <dgm:spPr/>
      <dgm:t>
        <a:bodyPr/>
        <a:lstStyle/>
        <a:p>
          <a:endParaRPr lang="uk-UA"/>
        </a:p>
      </dgm:t>
    </dgm:pt>
    <dgm:pt modelId="{F0094DF3-F543-4C78-9BDE-04CDB6FCC2C5}" type="sibTrans" cxnId="{E59C6A76-FA87-4EF0-8FA8-23E1B105D5D4}">
      <dgm:prSet/>
      <dgm:spPr/>
      <dgm:t>
        <a:bodyPr/>
        <a:lstStyle/>
        <a:p>
          <a:endParaRPr lang="uk-UA"/>
        </a:p>
      </dgm:t>
    </dgm:pt>
    <dgm:pt modelId="{2559DB43-F6CC-4B17-8CA2-9D708FF98CE3}" type="pres">
      <dgm:prSet presAssocID="{5E1F8A62-2B98-422F-AB76-688F08DE56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F66358-2E02-4B57-9887-67083F99A3FB}" type="pres">
      <dgm:prSet presAssocID="{D996AFC0-2DB5-4004-80F9-E0D1E5F17C37}" presName="root1" presStyleCnt="0"/>
      <dgm:spPr/>
    </dgm:pt>
    <dgm:pt modelId="{6B64E0D8-773F-40EB-ACD0-DA5E5914F1AC}" type="pres">
      <dgm:prSet presAssocID="{D996AFC0-2DB5-4004-80F9-E0D1E5F17C3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E693BD-B339-4754-A06B-DDA3740B9FB8}" type="pres">
      <dgm:prSet presAssocID="{D996AFC0-2DB5-4004-80F9-E0D1E5F17C37}" presName="level2hierChild" presStyleCnt="0"/>
      <dgm:spPr/>
    </dgm:pt>
    <dgm:pt modelId="{A18BC47A-A431-46A4-9B83-7980F9E7E5E4}" type="pres">
      <dgm:prSet presAssocID="{AEF2F1B5-D742-4DF3-BDF9-7F90FB7FDB69}" presName="conn2-1" presStyleLbl="parChTrans1D2" presStyleIdx="0" presStyleCnt="3"/>
      <dgm:spPr/>
    </dgm:pt>
    <dgm:pt modelId="{DF57130D-CCDB-473A-A9A8-432C163B2BF8}" type="pres">
      <dgm:prSet presAssocID="{AEF2F1B5-D742-4DF3-BDF9-7F90FB7FDB69}" presName="connTx" presStyleLbl="parChTrans1D2" presStyleIdx="0" presStyleCnt="3"/>
      <dgm:spPr/>
    </dgm:pt>
    <dgm:pt modelId="{47BADCF6-43F7-4DC2-B9F4-7055CD3E1325}" type="pres">
      <dgm:prSet presAssocID="{41E0E918-1748-4595-9836-77CCBB7A0BD9}" presName="root2" presStyleCnt="0"/>
      <dgm:spPr/>
    </dgm:pt>
    <dgm:pt modelId="{82E74423-5571-47FC-A051-6528C6D5A7C7}" type="pres">
      <dgm:prSet presAssocID="{41E0E918-1748-4595-9836-77CCBB7A0B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3DCBD6-FCF7-4922-BC99-407D8BC60111}" type="pres">
      <dgm:prSet presAssocID="{41E0E918-1748-4595-9836-77CCBB7A0BD9}" presName="level3hierChild" presStyleCnt="0"/>
      <dgm:spPr/>
    </dgm:pt>
    <dgm:pt modelId="{08650980-E5D8-4B1B-9EA5-DA463EAA6023}" type="pres">
      <dgm:prSet presAssocID="{E6FE6AD1-16DF-4F3D-8AB7-23751D0A8462}" presName="conn2-1" presStyleLbl="parChTrans1D2" presStyleIdx="1" presStyleCnt="3"/>
      <dgm:spPr/>
    </dgm:pt>
    <dgm:pt modelId="{C4CF1786-7431-454B-8B37-7B6D739DF731}" type="pres">
      <dgm:prSet presAssocID="{E6FE6AD1-16DF-4F3D-8AB7-23751D0A8462}" presName="connTx" presStyleLbl="parChTrans1D2" presStyleIdx="1" presStyleCnt="3"/>
      <dgm:spPr/>
    </dgm:pt>
    <dgm:pt modelId="{D0787B98-C374-4C94-9A2B-B3298CEE9300}" type="pres">
      <dgm:prSet presAssocID="{9569B279-2084-4612-95CD-48E1F89C6450}" presName="root2" presStyleCnt="0"/>
      <dgm:spPr/>
    </dgm:pt>
    <dgm:pt modelId="{511419F3-8B6A-426E-B5AC-BF6A08334C57}" type="pres">
      <dgm:prSet presAssocID="{9569B279-2084-4612-95CD-48E1F89C6450}" presName="LevelTwoTextNode" presStyleLbl="node2" presStyleIdx="1" presStyleCnt="3" custLinFactNeighborX="8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771FA8-87CF-4F9E-BFA2-72D718247D64}" type="pres">
      <dgm:prSet presAssocID="{9569B279-2084-4612-95CD-48E1F89C6450}" presName="level3hierChild" presStyleCnt="0"/>
      <dgm:spPr/>
    </dgm:pt>
    <dgm:pt modelId="{535C3C29-BEAE-423D-B563-A4268797DF20}" type="pres">
      <dgm:prSet presAssocID="{DE455B0B-D56F-4832-850B-5D7DA34BF1B0}" presName="conn2-1" presStyleLbl="parChTrans1D2" presStyleIdx="2" presStyleCnt="3"/>
      <dgm:spPr/>
    </dgm:pt>
    <dgm:pt modelId="{B2815AB7-9804-4DB4-AA09-EC2FAC050DB6}" type="pres">
      <dgm:prSet presAssocID="{DE455B0B-D56F-4832-850B-5D7DA34BF1B0}" presName="connTx" presStyleLbl="parChTrans1D2" presStyleIdx="2" presStyleCnt="3"/>
      <dgm:spPr/>
    </dgm:pt>
    <dgm:pt modelId="{07D4D378-EA43-4266-8F8C-57577AAD36FA}" type="pres">
      <dgm:prSet presAssocID="{301C3517-47F3-4B21-B454-7864D430538A}" presName="root2" presStyleCnt="0"/>
      <dgm:spPr/>
    </dgm:pt>
    <dgm:pt modelId="{780DCAFB-BED9-436A-ABA5-4AFE953E03B5}" type="pres">
      <dgm:prSet presAssocID="{301C3517-47F3-4B21-B454-7864D430538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1060BB-CFBC-4996-A0E7-204A76E9F25A}" type="pres">
      <dgm:prSet presAssocID="{301C3517-47F3-4B21-B454-7864D430538A}" presName="level3hierChild" presStyleCnt="0"/>
      <dgm:spPr/>
    </dgm:pt>
  </dgm:ptLst>
  <dgm:cxnLst>
    <dgm:cxn modelId="{E30EE245-1E66-4A2E-974F-796B27E9EA13}" type="presOf" srcId="{41E0E918-1748-4595-9836-77CCBB7A0BD9}" destId="{82E74423-5571-47FC-A051-6528C6D5A7C7}" srcOrd="0" destOrd="0" presId="urn:microsoft.com/office/officeart/2008/layout/HorizontalMultiLevelHierarchy"/>
    <dgm:cxn modelId="{E0C8CF89-953E-4EC0-B8C5-11979BE7F6AE}" srcId="{D996AFC0-2DB5-4004-80F9-E0D1E5F17C37}" destId="{9569B279-2084-4612-95CD-48E1F89C6450}" srcOrd="1" destOrd="0" parTransId="{E6FE6AD1-16DF-4F3D-8AB7-23751D0A8462}" sibTransId="{E5382412-2807-4A27-B9EB-06E645E9E7BD}"/>
    <dgm:cxn modelId="{60FF0F8B-D0D6-41AA-9B2F-F0C55968F971}" type="presOf" srcId="{D996AFC0-2DB5-4004-80F9-E0D1E5F17C37}" destId="{6B64E0D8-773F-40EB-ACD0-DA5E5914F1AC}" srcOrd="0" destOrd="0" presId="urn:microsoft.com/office/officeart/2008/layout/HorizontalMultiLevelHierarchy"/>
    <dgm:cxn modelId="{A1F3B338-EB2E-4A5A-B186-70F9A872FCD0}" srcId="{D996AFC0-2DB5-4004-80F9-E0D1E5F17C37}" destId="{41E0E918-1748-4595-9836-77CCBB7A0BD9}" srcOrd="0" destOrd="0" parTransId="{AEF2F1B5-D742-4DF3-BDF9-7F90FB7FDB69}" sibTransId="{79397A10-21FE-43E3-A9E4-45974047444B}"/>
    <dgm:cxn modelId="{B9E30329-458F-4493-B6CE-E510A227382D}" type="presOf" srcId="{301C3517-47F3-4B21-B454-7864D430538A}" destId="{780DCAFB-BED9-436A-ABA5-4AFE953E03B5}" srcOrd="0" destOrd="0" presId="urn:microsoft.com/office/officeart/2008/layout/HorizontalMultiLevelHierarchy"/>
    <dgm:cxn modelId="{DA53B5D6-9BA2-4B1C-BBF3-D1BD7E9D8AAA}" type="presOf" srcId="{5E1F8A62-2B98-422F-AB76-688F08DE5618}" destId="{2559DB43-F6CC-4B17-8CA2-9D708FF98CE3}" srcOrd="0" destOrd="0" presId="urn:microsoft.com/office/officeart/2008/layout/HorizontalMultiLevelHierarchy"/>
    <dgm:cxn modelId="{07863D50-745A-4405-B832-66F82A0621C4}" srcId="{5E1F8A62-2B98-422F-AB76-688F08DE5618}" destId="{D996AFC0-2DB5-4004-80F9-E0D1E5F17C37}" srcOrd="0" destOrd="0" parTransId="{0A374A0E-56D7-4BE7-8355-52007280F8D3}" sibTransId="{FC1C7182-13D1-48D4-B0F8-5A863094A9E3}"/>
    <dgm:cxn modelId="{A9C5399C-E0E9-4780-9BAD-6B90C5E4AAF7}" type="presOf" srcId="{AEF2F1B5-D742-4DF3-BDF9-7F90FB7FDB69}" destId="{A18BC47A-A431-46A4-9B83-7980F9E7E5E4}" srcOrd="0" destOrd="0" presId="urn:microsoft.com/office/officeart/2008/layout/HorizontalMultiLevelHierarchy"/>
    <dgm:cxn modelId="{E59C6A76-FA87-4EF0-8FA8-23E1B105D5D4}" srcId="{D996AFC0-2DB5-4004-80F9-E0D1E5F17C37}" destId="{301C3517-47F3-4B21-B454-7864D430538A}" srcOrd="2" destOrd="0" parTransId="{DE455B0B-D56F-4832-850B-5D7DA34BF1B0}" sibTransId="{F0094DF3-F543-4C78-9BDE-04CDB6FCC2C5}"/>
    <dgm:cxn modelId="{0250FFB2-5AFD-4071-8554-EC1A98770AC6}" type="presOf" srcId="{E6FE6AD1-16DF-4F3D-8AB7-23751D0A8462}" destId="{C4CF1786-7431-454B-8B37-7B6D739DF731}" srcOrd="1" destOrd="0" presId="urn:microsoft.com/office/officeart/2008/layout/HorizontalMultiLevelHierarchy"/>
    <dgm:cxn modelId="{EF41A4C5-4DD7-4D63-9066-0CB4E4F21B9C}" type="presOf" srcId="{DE455B0B-D56F-4832-850B-5D7DA34BF1B0}" destId="{535C3C29-BEAE-423D-B563-A4268797DF20}" srcOrd="0" destOrd="0" presId="urn:microsoft.com/office/officeart/2008/layout/HorizontalMultiLevelHierarchy"/>
    <dgm:cxn modelId="{940BB0BF-36FD-433A-9568-9B6501C3B393}" type="presOf" srcId="{DE455B0B-D56F-4832-850B-5D7DA34BF1B0}" destId="{B2815AB7-9804-4DB4-AA09-EC2FAC050DB6}" srcOrd="1" destOrd="0" presId="urn:microsoft.com/office/officeart/2008/layout/HorizontalMultiLevelHierarchy"/>
    <dgm:cxn modelId="{426A88FC-1280-444E-8BF4-61CBF84ED6C5}" type="presOf" srcId="{AEF2F1B5-D742-4DF3-BDF9-7F90FB7FDB69}" destId="{DF57130D-CCDB-473A-A9A8-432C163B2BF8}" srcOrd="1" destOrd="0" presId="urn:microsoft.com/office/officeart/2008/layout/HorizontalMultiLevelHierarchy"/>
    <dgm:cxn modelId="{5CFB0B52-91FE-4BDA-86EF-9A6E5C8F5AF8}" type="presOf" srcId="{9569B279-2084-4612-95CD-48E1F89C6450}" destId="{511419F3-8B6A-426E-B5AC-BF6A08334C57}" srcOrd="0" destOrd="0" presId="urn:microsoft.com/office/officeart/2008/layout/HorizontalMultiLevelHierarchy"/>
    <dgm:cxn modelId="{21536C43-840C-488D-85C0-6C116E66CED8}" type="presOf" srcId="{E6FE6AD1-16DF-4F3D-8AB7-23751D0A8462}" destId="{08650980-E5D8-4B1B-9EA5-DA463EAA6023}" srcOrd="0" destOrd="0" presId="urn:microsoft.com/office/officeart/2008/layout/HorizontalMultiLevelHierarchy"/>
    <dgm:cxn modelId="{BA2927F2-3CEE-4552-9838-292778665FC5}" type="presParOf" srcId="{2559DB43-F6CC-4B17-8CA2-9D708FF98CE3}" destId="{E7F66358-2E02-4B57-9887-67083F99A3FB}" srcOrd="0" destOrd="0" presId="urn:microsoft.com/office/officeart/2008/layout/HorizontalMultiLevelHierarchy"/>
    <dgm:cxn modelId="{63E508A7-19A2-4D6B-BD95-9D72C17D9DA0}" type="presParOf" srcId="{E7F66358-2E02-4B57-9887-67083F99A3FB}" destId="{6B64E0D8-773F-40EB-ACD0-DA5E5914F1AC}" srcOrd="0" destOrd="0" presId="urn:microsoft.com/office/officeart/2008/layout/HorizontalMultiLevelHierarchy"/>
    <dgm:cxn modelId="{ED93F5D4-19F8-4603-8CAE-1B344C1459A2}" type="presParOf" srcId="{E7F66358-2E02-4B57-9887-67083F99A3FB}" destId="{F8E693BD-B339-4754-A06B-DDA3740B9FB8}" srcOrd="1" destOrd="0" presId="urn:microsoft.com/office/officeart/2008/layout/HorizontalMultiLevelHierarchy"/>
    <dgm:cxn modelId="{1437F902-32C8-4E68-BE07-2F730A7E4911}" type="presParOf" srcId="{F8E693BD-B339-4754-A06B-DDA3740B9FB8}" destId="{A18BC47A-A431-46A4-9B83-7980F9E7E5E4}" srcOrd="0" destOrd="0" presId="urn:microsoft.com/office/officeart/2008/layout/HorizontalMultiLevelHierarchy"/>
    <dgm:cxn modelId="{22C04F74-7F0C-40F9-A4DA-0F3CA7C27E8E}" type="presParOf" srcId="{A18BC47A-A431-46A4-9B83-7980F9E7E5E4}" destId="{DF57130D-CCDB-473A-A9A8-432C163B2BF8}" srcOrd="0" destOrd="0" presId="urn:microsoft.com/office/officeart/2008/layout/HorizontalMultiLevelHierarchy"/>
    <dgm:cxn modelId="{F621DAC5-368E-475B-AC7F-3B1012D7E45C}" type="presParOf" srcId="{F8E693BD-B339-4754-A06B-DDA3740B9FB8}" destId="{47BADCF6-43F7-4DC2-B9F4-7055CD3E1325}" srcOrd="1" destOrd="0" presId="urn:microsoft.com/office/officeart/2008/layout/HorizontalMultiLevelHierarchy"/>
    <dgm:cxn modelId="{1E682DA4-4132-4E26-9808-BEAA15FCC003}" type="presParOf" srcId="{47BADCF6-43F7-4DC2-B9F4-7055CD3E1325}" destId="{82E74423-5571-47FC-A051-6528C6D5A7C7}" srcOrd="0" destOrd="0" presId="urn:microsoft.com/office/officeart/2008/layout/HorizontalMultiLevelHierarchy"/>
    <dgm:cxn modelId="{FC88275D-D178-4BCF-AEE6-B1190B4E6788}" type="presParOf" srcId="{47BADCF6-43F7-4DC2-B9F4-7055CD3E1325}" destId="{283DCBD6-FCF7-4922-BC99-407D8BC60111}" srcOrd="1" destOrd="0" presId="urn:microsoft.com/office/officeart/2008/layout/HorizontalMultiLevelHierarchy"/>
    <dgm:cxn modelId="{83E6FD45-60DA-479A-8606-5E28B55B245C}" type="presParOf" srcId="{F8E693BD-B339-4754-A06B-DDA3740B9FB8}" destId="{08650980-E5D8-4B1B-9EA5-DA463EAA6023}" srcOrd="2" destOrd="0" presId="urn:microsoft.com/office/officeart/2008/layout/HorizontalMultiLevelHierarchy"/>
    <dgm:cxn modelId="{994AF1BF-D89A-4CD9-9415-252CA199C322}" type="presParOf" srcId="{08650980-E5D8-4B1B-9EA5-DA463EAA6023}" destId="{C4CF1786-7431-454B-8B37-7B6D739DF731}" srcOrd="0" destOrd="0" presId="urn:microsoft.com/office/officeart/2008/layout/HorizontalMultiLevelHierarchy"/>
    <dgm:cxn modelId="{164C2A1E-8947-449F-831F-CA60CE43A640}" type="presParOf" srcId="{F8E693BD-B339-4754-A06B-DDA3740B9FB8}" destId="{D0787B98-C374-4C94-9A2B-B3298CEE9300}" srcOrd="3" destOrd="0" presId="urn:microsoft.com/office/officeart/2008/layout/HorizontalMultiLevelHierarchy"/>
    <dgm:cxn modelId="{C7B7277B-F6E4-4005-8F2F-CEB1E951855B}" type="presParOf" srcId="{D0787B98-C374-4C94-9A2B-B3298CEE9300}" destId="{511419F3-8B6A-426E-B5AC-BF6A08334C57}" srcOrd="0" destOrd="0" presId="urn:microsoft.com/office/officeart/2008/layout/HorizontalMultiLevelHierarchy"/>
    <dgm:cxn modelId="{6D58330D-2E7B-48DF-B182-5AB174A98AE2}" type="presParOf" srcId="{D0787B98-C374-4C94-9A2B-B3298CEE9300}" destId="{38771FA8-87CF-4F9E-BFA2-72D718247D64}" srcOrd="1" destOrd="0" presId="urn:microsoft.com/office/officeart/2008/layout/HorizontalMultiLevelHierarchy"/>
    <dgm:cxn modelId="{21F5D1F4-D872-48E5-A90C-770CC1DFD062}" type="presParOf" srcId="{F8E693BD-B339-4754-A06B-DDA3740B9FB8}" destId="{535C3C29-BEAE-423D-B563-A4268797DF20}" srcOrd="4" destOrd="0" presId="urn:microsoft.com/office/officeart/2008/layout/HorizontalMultiLevelHierarchy"/>
    <dgm:cxn modelId="{B57DAADF-9186-4778-B168-15BC6C5D4694}" type="presParOf" srcId="{535C3C29-BEAE-423D-B563-A4268797DF20}" destId="{B2815AB7-9804-4DB4-AA09-EC2FAC050DB6}" srcOrd="0" destOrd="0" presId="urn:microsoft.com/office/officeart/2008/layout/HorizontalMultiLevelHierarchy"/>
    <dgm:cxn modelId="{B6A3FE79-B7EE-4B3B-8159-E7DCCE67D896}" type="presParOf" srcId="{F8E693BD-B339-4754-A06B-DDA3740B9FB8}" destId="{07D4D378-EA43-4266-8F8C-57577AAD36FA}" srcOrd="5" destOrd="0" presId="urn:microsoft.com/office/officeart/2008/layout/HorizontalMultiLevelHierarchy"/>
    <dgm:cxn modelId="{BD2ACEC0-6DC2-4ADA-BF55-DA10B6E0AAEB}" type="presParOf" srcId="{07D4D378-EA43-4266-8F8C-57577AAD36FA}" destId="{780DCAFB-BED9-436A-ABA5-4AFE953E03B5}" srcOrd="0" destOrd="0" presId="urn:microsoft.com/office/officeart/2008/layout/HorizontalMultiLevelHierarchy"/>
    <dgm:cxn modelId="{B64345D4-8A9C-42DD-B280-FD224A248195}" type="presParOf" srcId="{07D4D378-EA43-4266-8F8C-57577AAD36FA}" destId="{AA1060BB-CFBC-4996-A0E7-204A76E9F2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70ABD-0575-4E04-8D54-5879833CD4F2}">
      <dsp:nvSpPr>
        <dsp:cNvPr id="0" name=""/>
        <dsp:cNvSpPr/>
      </dsp:nvSpPr>
      <dsp:spPr>
        <a:xfrm>
          <a:off x="8691" y="1237454"/>
          <a:ext cx="1557615" cy="1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56" y="1267019"/>
        <a:ext cx="1498485" cy="950282"/>
      </dsp:txXfrm>
    </dsp:sp>
    <dsp:sp modelId="{5ACC7821-2299-438B-89B2-5DB65FD5043A}">
      <dsp:nvSpPr>
        <dsp:cNvPr id="0" name=""/>
        <dsp:cNvSpPr/>
      </dsp:nvSpPr>
      <dsp:spPr>
        <a:xfrm>
          <a:off x="888409" y="1234498"/>
          <a:ext cx="2268229" cy="2268229"/>
        </a:xfrm>
        <a:prstGeom prst="leftCircularArrow">
          <a:avLst>
            <a:gd name="adj1" fmla="val 3004"/>
            <a:gd name="adj2" fmla="val 368382"/>
            <a:gd name="adj3" fmla="val 2833293"/>
            <a:gd name="adj4" fmla="val 9713890"/>
            <a:gd name="adj5" fmla="val 350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4DC2B-A321-4FDA-9F5E-2C0844965432}">
      <dsp:nvSpPr>
        <dsp:cNvPr id="0" name=""/>
        <dsp:cNvSpPr/>
      </dsp:nvSpPr>
      <dsp:spPr>
        <a:xfrm>
          <a:off x="0" y="1408955"/>
          <a:ext cx="1755273" cy="15933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5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загальних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uk-UA" sz="1600" b="1" kern="1200" dirty="0">
            <a:solidFill>
              <a:schemeClr val="tx1"/>
            </a:solidFill>
          </a:endParaRPr>
        </a:p>
      </dsp:txBody>
      <dsp:txXfrm>
        <a:off x="46669" y="1455624"/>
        <a:ext cx="1661935" cy="1500043"/>
      </dsp:txXfrm>
    </dsp:sp>
    <dsp:sp modelId="{19977DC6-7CCD-4CCD-BA3E-22DFB030BB56}">
      <dsp:nvSpPr>
        <dsp:cNvPr id="0" name=""/>
        <dsp:cNvSpPr/>
      </dsp:nvSpPr>
      <dsp:spPr>
        <a:xfrm>
          <a:off x="2243353" y="1809654"/>
          <a:ext cx="1557615" cy="1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kern="1200" dirty="0"/>
        </a:p>
      </dsp:txBody>
      <dsp:txXfrm>
        <a:off x="2272918" y="2114513"/>
        <a:ext cx="1498485" cy="950282"/>
      </dsp:txXfrm>
    </dsp:sp>
    <dsp:sp modelId="{1CA80619-E8F5-477F-8D1B-9C3F972B9D70}">
      <dsp:nvSpPr>
        <dsp:cNvPr id="0" name=""/>
        <dsp:cNvSpPr/>
      </dsp:nvSpPr>
      <dsp:spPr>
        <a:xfrm>
          <a:off x="2797963" y="632540"/>
          <a:ext cx="2341068" cy="2341068"/>
        </a:xfrm>
        <a:prstGeom prst="circularArrow">
          <a:avLst>
            <a:gd name="adj1" fmla="val 2911"/>
            <a:gd name="adj2" fmla="val 356138"/>
            <a:gd name="adj3" fmla="val 19374350"/>
            <a:gd name="adj4" fmla="val 12481509"/>
            <a:gd name="adj5" fmla="val 3396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10D31-62A0-464F-B201-5E46477D0D1B}">
      <dsp:nvSpPr>
        <dsp:cNvPr id="0" name=""/>
        <dsp:cNvSpPr/>
      </dsp:nvSpPr>
      <dsp:spPr>
        <a:xfrm>
          <a:off x="2314006" y="1040297"/>
          <a:ext cx="1384547" cy="165594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 5 трудових функцій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4558" y="1080849"/>
        <a:ext cx="1303443" cy="1574841"/>
      </dsp:txXfrm>
    </dsp:sp>
    <dsp:sp modelId="{CEBD3389-D1A6-48D2-AB28-D7982DC65ABD}">
      <dsp:nvSpPr>
        <dsp:cNvPr id="0" name=""/>
        <dsp:cNvSpPr/>
      </dsp:nvSpPr>
      <dsp:spPr>
        <a:xfrm>
          <a:off x="4298508" y="1263444"/>
          <a:ext cx="1557615" cy="1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700" kern="1200" dirty="0"/>
        </a:p>
      </dsp:txBody>
      <dsp:txXfrm>
        <a:off x="4328073" y="1293009"/>
        <a:ext cx="1498485" cy="950282"/>
      </dsp:txXfrm>
    </dsp:sp>
    <dsp:sp modelId="{D6EA6807-E234-4555-87C6-5BCE476A9750}">
      <dsp:nvSpPr>
        <dsp:cNvPr id="0" name=""/>
        <dsp:cNvSpPr/>
      </dsp:nvSpPr>
      <dsp:spPr>
        <a:xfrm>
          <a:off x="5224784" y="1107354"/>
          <a:ext cx="2480760" cy="2480760"/>
        </a:xfrm>
        <a:prstGeom prst="leftCircularArrow">
          <a:avLst>
            <a:gd name="adj1" fmla="val 2747"/>
            <a:gd name="adj2" fmla="val 334797"/>
            <a:gd name="adj3" fmla="val 2767432"/>
            <a:gd name="adj4" fmla="val 9681613"/>
            <a:gd name="adj5" fmla="val 3204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A46B1-6E4A-437B-AA59-03A59652C4E5}">
      <dsp:nvSpPr>
        <dsp:cNvPr id="0" name=""/>
        <dsp:cNvSpPr/>
      </dsp:nvSpPr>
      <dsp:spPr>
        <a:xfrm>
          <a:off x="4110860" y="1311105"/>
          <a:ext cx="1936316" cy="1630073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 5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–ти</a:t>
          </a: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трудових функцій є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професійних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8603" y="1358848"/>
        <a:ext cx="1840830" cy="1534587"/>
      </dsp:txXfrm>
    </dsp:sp>
    <dsp:sp modelId="{07BEDCE2-BAC6-4B53-A296-68515B7FAD74}">
      <dsp:nvSpPr>
        <dsp:cNvPr id="0" name=""/>
        <dsp:cNvSpPr/>
      </dsp:nvSpPr>
      <dsp:spPr>
        <a:xfrm>
          <a:off x="6629548" y="1766624"/>
          <a:ext cx="1557615" cy="1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FC909-BD49-4115-91DD-C8DDEBC3AC6B}">
      <dsp:nvSpPr>
        <dsp:cNvPr id="0" name=""/>
        <dsp:cNvSpPr/>
      </dsp:nvSpPr>
      <dsp:spPr>
        <a:xfrm>
          <a:off x="7424170" y="540827"/>
          <a:ext cx="2293347" cy="2293347"/>
        </a:xfrm>
        <a:prstGeom prst="circularArrow">
          <a:avLst>
            <a:gd name="adj1" fmla="val 2971"/>
            <a:gd name="adj2" fmla="val 364066"/>
            <a:gd name="adj3" fmla="val 19257432"/>
            <a:gd name="adj4" fmla="val 12372520"/>
            <a:gd name="adj5" fmla="val 3466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64C3-194A-487A-ADF0-56834DE867B5}">
      <dsp:nvSpPr>
        <dsp:cNvPr id="0" name=""/>
        <dsp:cNvSpPr/>
      </dsp:nvSpPr>
      <dsp:spPr>
        <a:xfrm>
          <a:off x="6744237" y="1024711"/>
          <a:ext cx="1847442" cy="148382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Всього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7697" y="1068171"/>
        <a:ext cx="1760522" cy="1396905"/>
      </dsp:txXfrm>
    </dsp:sp>
    <dsp:sp modelId="{58A7CEEF-04D0-4683-9A26-3A80A7F0F7A9}">
      <dsp:nvSpPr>
        <dsp:cNvPr id="0" name=""/>
        <dsp:cNvSpPr/>
      </dsp:nvSpPr>
      <dsp:spPr>
        <a:xfrm>
          <a:off x="8916152" y="1189896"/>
          <a:ext cx="1557615" cy="128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7E74B-CC55-4D6D-A191-FC3FD3D6C78C}">
      <dsp:nvSpPr>
        <dsp:cNvPr id="0" name=""/>
        <dsp:cNvSpPr/>
      </dsp:nvSpPr>
      <dsp:spPr>
        <a:xfrm>
          <a:off x="9141819" y="1512472"/>
          <a:ext cx="1625486" cy="192426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Кожна компетентність містить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Знання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Уміння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 Навички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9428" y="1560081"/>
        <a:ext cx="1530268" cy="182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EA450-BAD0-4C9E-90FF-8D1EC26D6A74}">
      <dsp:nvSpPr>
        <dsp:cNvPr id="0" name=""/>
        <dsp:cNvSpPr/>
      </dsp:nvSpPr>
      <dsp:spPr>
        <a:xfrm>
          <a:off x="4005008" y="-8345"/>
          <a:ext cx="1992950" cy="10241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Забезпечення    стратегічного управління розвитком закладу освіти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5005" y="41652"/>
        <a:ext cx="1892956" cy="924197"/>
      </dsp:txXfrm>
    </dsp:sp>
    <dsp:sp modelId="{7DFF9641-4148-4211-B735-EDA939F9F5BB}">
      <dsp:nvSpPr>
        <dsp:cNvPr id="0" name=""/>
        <dsp:cNvSpPr/>
      </dsp:nvSpPr>
      <dsp:spPr>
        <a:xfrm>
          <a:off x="3029989" y="503750"/>
          <a:ext cx="3942990" cy="3942990"/>
        </a:xfrm>
        <a:custGeom>
          <a:avLst/>
          <a:gdLst/>
          <a:ahLst/>
          <a:cxnLst/>
          <a:rect l="0" t="0" r="0" b="0"/>
          <a:pathLst>
            <a:path>
              <a:moveTo>
                <a:pt x="3100611" y="355360"/>
              </a:moveTo>
              <a:arcTo wR="1971495" hR="1971495" stAng="18296410" swAng="83362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5032B-E4A9-4B8A-83DA-27997C33C591}">
      <dsp:nvSpPr>
        <dsp:cNvPr id="0" name=""/>
        <dsp:cNvSpPr/>
      </dsp:nvSpPr>
      <dsp:spPr>
        <a:xfrm>
          <a:off x="5792470" y="1300159"/>
          <a:ext cx="2168034" cy="11317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Забезпечення управління якістю освітньої діяльності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716" y="1355405"/>
        <a:ext cx="2057542" cy="1021229"/>
      </dsp:txXfrm>
    </dsp:sp>
    <dsp:sp modelId="{091A915B-B858-4AE3-82EB-382EA9AF94A1}">
      <dsp:nvSpPr>
        <dsp:cNvPr id="0" name=""/>
        <dsp:cNvSpPr/>
      </dsp:nvSpPr>
      <dsp:spPr>
        <a:xfrm>
          <a:off x="3035014" y="607571"/>
          <a:ext cx="3942990" cy="3942990"/>
        </a:xfrm>
        <a:custGeom>
          <a:avLst/>
          <a:gdLst/>
          <a:ahLst/>
          <a:cxnLst/>
          <a:rect l="0" t="0" r="0" b="0"/>
          <a:pathLst>
            <a:path>
              <a:moveTo>
                <a:pt x="3942397" y="2019834"/>
              </a:moveTo>
              <a:arcTo wR="1971495" hR="1971495" stAng="21684299" swAng="104157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82974-B76D-459E-9A89-3A374D13738C}">
      <dsp:nvSpPr>
        <dsp:cNvPr id="0" name=""/>
        <dsp:cNvSpPr/>
      </dsp:nvSpPr>
      <dsp:spPr>
        <a:xfrm>
          <a:off x="5396045" y="3395099"/>
          <a:ext cx="1982978" cy="11023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Забезпечення партнерської та мережевої взаємодії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9858" y="3448912"/>
        <a:ext cx="1875352" cy="994733"/>
      </dsp:txXfrm>
    </dsp:sp>
    <dsp:sp modelId="{BA0A2A9E-13A7-49FF-92B7-07D4686227E9}">
      <dsp:nvSpPr>
        <dsp:cNvPr id="0" name=""/>
        <dsp:cNvSpPr/>
      </dsp:nvSpPr>
      <dsp:spPr>
        <a:xfrm>
          <a:off x="3128688" y="536852"/>
          <a:ext cx="3942990" cy="3942990"/>
        </a:xfrm>
        <a:custGeom>
          <a:avLst/>
          <a:gdLst/>
          <a:ahLst/>
          <a:cxnLst/>
          <a:rect l="0" t="0" r="0" b="0"/>
          <a:pathLst>
            <a:path>
              <a:moveTo>
                <a:pt x="2157702" y="3934177"/>
              </a:moveTo>
              <a:arcTo wR="1971495" hR="1971495" stAng="5074820" swAng="58121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551A1-D2DC-4F85-B65D-2D5EE976223A}">
      <dsp:nvSpPr>
        <dsp:cNvPr id="0" name=""/>
        <dsp:cNvSpPr/>
      </dsp:nvSpPr>
      <dsp:spPr>
        <a:xfrm>
          <a:off x="2738448" y="3540511"/>
          <a:ext cx="2105135" cy="10387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Організація безпечного і здорового освітнього середовища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9158" y="3591221"/>
        <a:ext cx="2003715" cy="937373"/>
      </dsp:txXfrm>
    </dsp:sp>
    <dsp:sp modelId="{C68406DC-DA37-490A-BCBA-50530C3DCC37}">
      <dsp:nvSpPr>
        <dsp:cNvPr id="0" name=""/>
        <dsp:cNvSpPr/>
      </dsp:nvSpPr>
      <dsp:spPr>
        <a:xfrm>
          <a:off x="3027448" y="542490"/>
          <a:ext cx="3942990" cy="3942990"/>
        </a:xfrm>
        <a:custGeom>
          <a:avLst/>
          <a:gdLst/>
          <a:ahLst/>
          <a:cxnLst/>
          <a:rect l="0" t="0" r="0" b="0"/>
          <a:pathLst>
            <a:path>
              <a:moveTo>
                <a:pt x="175434" y="2784488"/>
              </a:moveTo>
              <a:arcTo wR="1971495" hR="1971495" stAng="9338757" swAng="12988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A970-78A9-4C63-90E7-FE9E5867EF81}">
      <dsp:nvSpPr>
        <dsp:cNvPr id="0" name=""/>
        <dsp:cNvSpPr/>
      </dsp:nvSpPr>
      <dsp:spPr>
        <a:xfrm>
          <a:off x="2067090" y="1366449"/>
          <a:ext cx="2118780" cy="9991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Забезпечення власного безперервного професійного розвитку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5864" y="1415223"/>
        <a:ext cx="2021232" cy="901593"/>
      </dsp:txXfrm>
    </dsp:sp>
    <dsp:sp modelId="{5A51B273-46E7-4000-A884-8FC3E9481629}">
      <dsp:nvSpPr>
        <dsp:cNvPr id="0" name=""/>
        <dsp:cNvSpPr/>
      </dsp:nvSpPr>
      <dsp:spPr>
        <a:xfrm>
          <a:off x="3029989" y="503750"/>
          <a:ext cx="3942990" cy="3942990"/>
        </a:xfrm>
        <a:custGeom>
          <a:avLst/>
          <a:gdLst/>
          <a:ahLst/>
          <a:cxnLst/>
          <a:rect l="0" t="0" r="0" b="0"/>
          <a:pathLst>
            <a:path>
              <a:moveTo>
                <a:pt x="445101" y="723730"/>
              </a:moveTo>
              <a:arcTo wR="1971495" hR="1971495" stAng="13155877" swAng="91998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0980-E5D8-4B1B-9EA5-DA463EAA6023}">
      <dsp:nvSpPr>
        <dsp:cNvPr id="0" name=""/>
        <dsp:cNvSpPr/>
      </dsp:nvSpPr>
      <dsp:spPr>
        <a:xfrm>
          <a:off x="802367" y="2480643"/>
          <a:ext cx="396362" cy="1522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181" y="0"/>
              </a:lnTo>
              <a:lnTo>
                <a:pt x="198181" y="1522192"/>
              </a:lnTo>
              <a:lnTo>
                <a:pt x="396362" y="152219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961225" y="3202415"/>
        <a:ext cx="78647" cy="78647"/>
      </dsp:txXfrm>
    </dsp:sp>
    <dsp:sp modelId="{6EDB4A98-510A-46CA-A3DB-17D23AB4C1AD}">
      <dsp:nvSpPr>
        <dsp:cNvPr id="0" name=""/>
        <dsp:cNvSpPr/>
      </dsp:nvSpPr>
      <dsp:spPr>
        <a:xfrm>
          <a:off x="802367" y="2379622"/>
          <a:ext cx="3963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1020"/>
              </a:moveTo>
              <a:lnTo>
                <a:pt x="198181" y="101020"/>
              </a:lnTo>
              <a:lnTo>
                <a:pt x="198181" y="45720"/>
              </a:lnTo>
              <a:lnTo>
                <a:pt x="396362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990544" y="2415337"/>
        <a:ext cx="20010" cy="20010"/>
      </dsp:txXfrm>
    </dsp:sp>
    <dsp:sp modelId="{A18BC47A-A431-46A4-9B83-7980F9E7E5E4}">
      <dsp:nvSpPr>
        <dsp:cNvPr id="0" name=""/>
        <dsp:cNvSpPr/>
      </dsp:nvSpPr>
      <dsp:spPr>
        <a:xfrm>
          <a:off x="802367" y="903149"/>
          <a:ext cx="396362" cy="1577493"/>
        </a:xfrm>
        <a:custGeom>
          <a:avLst/>
          <a:gdLst/>
          <a:ahLst/>
          <a:cxnLst/>
          <a:rect l="0" t="0" r="0" b="0"/>
          <a:pathLst>
            <a:path>
              <a:moveTo>
                <a:pt x="0" y="1577493"/>
              </a:moveTo>
              <a:lnTo>
                <a:pt x="198181" y="1577493"/>
              </a:lnTo>
              <a:lnTo>
                <a:pt x="198181" y="0"/>
              </a:lnTo>
              <a:lnTo>
                <a:pt x="39636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959885" y="1651233"/>
        <a:ext cx="81326" cy="81326"/>
      </dsp:txXfrm>
    </dsp:sp>
    <dsp:sp modelId="{6B64E0D8-773F-40EB-ACD0-DA5E5914F1AC}">
      <dsp:nvSpPr>
        <dsp:cNvPr id="0" name=""/>
        <dsp:cNvSpPr/>
      </dsp:nvSpPr>
      <dsp:spPr>
        <a:xfrm rot="16200000">
          <a:off x="-1187457" y="2080848"/>
          <a:ext cx="3180060" cy="799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 Забезпечення    стратегічного управління розвитком закладу освіти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187457" y="2080848"/>
        <a:ext cx="3180060" cy="799589"/>
      </dsp:txXfrm>
    </dsp:sp>
    <dsp:sp modelId="{82E74423-5571-47FC-A051-6528C6D5A7C7}">
      <dsp:nvSpPr>
        <dsp:cNvPr id="0" name=""/>
        <dsp:cNvSpPr/>
      </dsp:nvSpPr>
      <dsp:spPr>
        <a:xfrm>
          <a:off x="1198730" y="240658"/>
          <a:ext cx="3410483" cy="13249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1.Нормативно-правова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730" y="240658"/>
        <a:ext cx="3410483" cy="1324981"/>
      </dsp:txXfrm>
    </dsp:sp>
    <dsp:sp modelId="{F30CC9CD-F123-4410-8AD8-0EE9E875436C}">
      <dsp:nvSpPr>
        <dsp:cNvPr id="0" name=""/>
        <dsp:cNvSpPr/>
      </dsp:nvSpPr>
      <dsp:spPr>
        <a:xfrm>
          <a:off x="1198730" y="1716693"/>
          <a:ext cx="3399067" cy="1417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2. Компетентність стратегічного управління закладом освіти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730" y="1716693"/>
        <a:ext cx="3399067" cy="1417298"/>
      </dsp:txXfrm>
    </dsp:sp>
    <dsp:sp modelId="{511419F3-8B6A-426E-B5AC-BF6A08334C57}">
      <dsp:nvSpPr>
        <dsp:cNvPr id="0" name=""/>
        <dsp:cNvSpPr/>
      </dsp:nvSpPr>
      <dsp:spPr>
        <a:xfrm>
          <a:off x="1198730" y="3285044"/>
          <a:ext cx="3410483" cy="14355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 3. Компетентність стратегічного управління персоналом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8730" y="3285044"/>
        <a:ext cx="3410483" cy="1435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50980-E5D8-4B1B-9EA5-DA463EAA6023}">
      <dsp:nvSpPr>
        <dsp:cNvPr id="0" name=""/>
        <dsp:cNvSpPr/>
      </dsp:nvSpPr>
      <dsp:spPr>
        <a:xfrm>
          <a:off x="2396978" y="2709333"/>
          <a:ext cx="831029" cy="102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514" y="0"/>
              </a:lnTo>
              <a:lnTo>
                <a:pt x="415514" y="1022844"/>
              </a:lnTo>
              <a:lnTo>
                <a:pt x="831029" y="10228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779546" y="3187808"/>
        <a:ext cx="65894" cy="65894"/>
      </dsp:txXfrm>
    </dsp:sp>
    <dsp:sp modelId="{A18BC47A-A431-46A4-9B83-7980F9E7E5E4}">
      <dsp:nvSpPr>
        <dsp:cNvPr id="0" name=""/>
        <dsp:cNvSpPr/>
      </dsp:nvSpPr>
      <dsp:spPr>
        <a:xfrm>
          <a:off x="2396978" y="1614178"/>
          <a:ext cx="831029" cy="1095154"/>
        </a:xfrm>
        <a:custGeom>
          <a:avLst/>
          <a:gdLst/>
          <a:ahLst/>
          <a:cxnLst/>
          <a:rect l="0" t="0" r="0" b="0"/>
          <a:pathLst>
            <a:path>
              <a:moveTo>
                <a:pt x="0" y="1095154"/>
              </a:moveTo>
              <a:lnTo>
                <a:pt x="415514" y="1095154"/>
              </a:lnTo>
              <a:lnTo>
                <a:pt x="415514" y="0"/>
              </a:lnTo>
              <a:lnTo>
                <a:pt x="8310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778124" y="2127387"/>
        <a:ext cx="68738" cy="68738"/>
      </dsp:txXfrm>
    </dsp:sp>
    <dsp:sp modelId="{6B64E0D8-773F-40EB-ACD0-DA5E5914F1AC}">
      <dsp:nvSpPr>
        <dsp:cNvPr id="0" name=""/>
        <dsp:cNvSpPr/>
      </dsp:nvSpPr>
      <dsp:spPr>
        <a:xfrm rot="16200000">
          <a:off x="-827128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Б. Забезпечення управління якістю освітньої діяльності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27128" y="2194560"/>
        <a:ext cx="5418667" cy="1029546"/>
      </dsp:txXfrm>
    </dsp:sp>
    <dsp:sp modelId="{82E74423-5571-47FC-A051-6528C6D5A7C7}">
      <dsp:nvSpPr>
        <dsp:cNvPr id="0" name=""/>
        <dsp:cNvSpPr/>
      </dsp:nvSpPr>
      <dsp:spPr>
        <a:xfrm>
          <a:off x="3228008" y="720027"/>
          <a:ext cx="3376913" cy="1788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Б1.Компетентність забезпечення якості освітньої діяльності та функціонування внутрішньої системи забезпечення якості освіти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720027"/>
        <a:ext cx="3376913" cy="1788302"/>
      </dsp:txXfrm>
    </dsp:sp>
    <dsp:sp modelId="{511419F3-8B6A-426E-B5AC-BF6A08334C57}">
      <dsp:nvSpPr>
        <dsp:cNvPr id="0" name=""/>
        <dsp:cNvSpPr/>
      </dsp:nvSpPr>
      <dsp:spPr>
        <a:xfrm>
          <a:off x="3228008" y="2765716"/>
          <a:ext cx="3376913" cy="19329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 2 . Компетентність організації діяльності закладу освіти на засадах зовнішньої системи забезпечення якості освіти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8008" y="2765716"/>
        <a:ext cx="3376913" cy="1932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3C29-BEAE-423D-B563-A4268797DF20}">
      <dsp:nvSpPr>
        <dsp:cNvPr id="0" name=""/>
        <dsp:cNvSpPr/>
      </dsp:nvSpPr>
      <dsp:spPr>
        <a:xfrm>
          <a:off x="1444390" y="2745812"/>
          <a:ext cx="684476" cy="130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238" y="0"/>
              </a:lnTo>
              <a:lnTo>
                <a:pt x="342238" y="1304260"/>
              </a:lnTo>
              <a:lnTo>
                <a:pt x="684476" y="13042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49805" y="3361119"/>
        <a:ext cx="73647" cy="73647"/>
      </dsp:txXfrm>
    </dsp:sp>
    <dsp:sp modelId="{08650980-E5D8-4B1B-9EA5-DA463EAA6023}">
      <dsp:nvSpPr>
        <dsp:cNvPr id="0" name=""/>
        <dsp:cNvSpPr/>
      </dsp:nvSpPr>
      <dsp:spPr>
        <a:xfrm>
          <a:off x="1444390" y="2700092"/>
          <a:ext cx="714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4045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1783562" y="2727961"/>
        <a:ext cx="35702" cy="35702"/>
      </dsp:txXfrm>
    </dsp:sp>
    <dsp:sp modelId="{A18BC47A-A431-46A4-9B83-7980F9E7E5E4}">
      <dsp:nvSpPr>
        <dsp:cNvPr id="0" name=""/>
        <dsp:cNvSpPr/>
      </dsp:nvSpPr>
      <dsp:spPr>
        <a:xfrm>
          <a:off x="1444390" y="1441551"/>
          <a:ext cx="684476" cy="1304260"/>
        </a:xfrm>
        <a:custGeom>
          <a:avLst/>
          <a:gdLst/>
          <a:ahLst/>
          <a:cxnLst/>
          <a:rect l="0" t="0" r="0" b="0"/>
          <a:pathLst>
            <a:path>
              <a:moveTo>
                <a:pt x="0" y="1304260"/>
              </a:moveTo>
              <a:lnTo>
                <a:pt x="342238" y="1304260"/>
              </a:lnTo>
              <a:lnTo>
                <a:pt x="342238" y="0"/>
              </a:lnTo>
              <a:lnTo>
                <a:pt x="68447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1749805" y="2056858"/>
        <a:ext cx="73647" cy="73647"/>
      </dsp:txXfrm>
    </dsp:sp>
    <dsp:sp modelId="{6B64E0D8-773F-40EB-ACD0-DA5E5914F1AC}">
      <dsp:nvSpPr>
        <dsp:cNvPr id="0" name=""/>
        <dsp:cNvSpPr/>
      </dsp:nvSpPr>
      <dsp:spPr>
        <a:xfrm rot="16200000">
          <a:off x="-1585870" y="2461363"/>
          <a:ext cx="5491625" cy="568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 Забезпечення партнерської та мережевої взаємодії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585870" y="2461363"/>
        <a:ext cx="5491625" cy="568897"/>
      </dsp:txXfrm>
    </dsp:sp>
    <dsp:sp modelId="{82E74423-5571-47FC-A051-6528C6D5A7C7}">
      <dsp:nvSpPr>
        <dsp:cNvPr id="0" name=""/>
        <dsp:cNvSpPr/>
      </dsp:nvSpPr>
      <dsp:spPr>
        <a:xfrm>
          <a:off x="2128867" y="919847"/>
          <a:ext cx="3422380" cy="1043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В1. Лідерська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867" y="919847"/>
        <a:ext cx="3422380" cy="1043408"/>
      </dsp:txXfrm>
    </dsp:sp>
    <dsp:sp modelId="{511419F3-8B6A-426E-B5AC-BF6A08334C57}">
      <dsp:nvSpPr>
        <dsp:cNvPr id="0" name=""/>
        <dsp:cNvSpPr/>
      </dsp:nvSpPr>
      <dsp:spPr>
        <a:xfrm>
          <a:off x="2158436" y="2224108"/>
          <a:ext cx="3422380" cy="1043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 . Емоційно-етична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8436" y="2224108"/>
        <a:ext cx="3422380" cy="1043408"/>
      </dsp:txXfrm>
    </dsp:sp>
    <dsp:sp modelId="{780DCAFB-BED9-436A-ABA5-4AFE953E03B5}">
      <dsp:nvSpPr>
        <dsp:cNvPr id="0" name=""/>
        <dsp:cNvSpPr/>
      </dsp:nvSpPr>
      <dsp:spPr>
        <a:xfrm>
          <a:off x="2128867" y="3528369"/>
          <a:ext cx="3422380" cy="1043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3  . Компетентність педагогічного, соціального та мережевого партнерства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867" y="3528369"/>
        <a:ext cx="3422380" cy="1043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3C29-BEAE-423D-B563-A4268797DF20}">
      <dsp:nvSpPr>
        <dsp:cNvPr id="0" name=""/>
        <dsp:cNvSpPr/>
      </dsp:nvSpPr>
      <dsp:spPr>
        <a:xfrm>
          <a:off x="1141897" y="2611876"/>
          <a:ext cx="631620" cy="191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810" y="0"/>
              </a:lnTo>
              <a:lnTo>
                <a:pt x="315810" y="1911629"/>
              </a:lnTo>
              <a:lnTo>
                <a:pt x="631620" y="19116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1407375" y="3517358"/>
        <a:ext cx="100663" cy="100663"/>
      </dsp:txXfrm>
    </dsp:sp>
    <dsp:sp modelId="{08650980-E5D8-4B1B-9EA5-DA463EAA6023}">
      <dsp:nvSpPr>
        <dsp:cNvPr id="0" name=""/>
        <dsp:cNvSpPr/>
      </dsp:nvSpPr>
      <dsp:spPr>
        <a:xfrm>
          <a:off x="1141897" y="2611876"/>
          <a:ext cx="650046" cy="530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023" y="0"/>
              </a:lnTo>
              <a:lnTo>
                <a:pt x="325023" y="530011"/>
              </a:lnTo>
              <a:lnTo>
                <a:pt x="650046" y="53001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1445952" y="2855913"/>
        <a:ext cx="41936" cy="41936"/>
      </dsp:txXfrm>
    </dsp:sp>
    <dsp:sp modelId="{A18BC47A-A431-46A4-9B83-7980F9E7E5E4}">
      <dsp:nvSpPr>
        <dsp:cNvPr id="0" name=""/>
        <dsp:cNvSpPr/>
      </dsp:nvSpPr>
      <dsp:spPr>
        <a:xfrm>
          <a:off x="1141897" y="1371234"/>
          <a:ext cx="651088" cy="1240641"/>
        </a:xfrm>
        <a:custGeom>
          <a:avLst/>
          <a:gdLst/>
          <a:ahLst/>
          <a:cxnLst/>
          <a:rect l="0" t="0" r="0" b="0"/>
          <a:pathLst>
            <a:path>
              <a:moveTo>
                <a:pt x="0" y="1240641"/>
              </a:moveTo>
              <a:lnTo>
                <a:pt x="325544" y="1240641"/>
              </a:lnTo>
              <a:lnTo>
                <a:pt x="325544" y="0"/>
              </a:lnTo>
              <a:lnTo>
                <a:pt x="65108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1432413" y="1956527"/>
        <a:ext cx="70055" cy="70055"/>
      </dsp:txXfrm>
    </dsp:sp>
    <dsp:sp modelId="{6B64E0D8-773F-40EB-ACD0-DA5E5914F1AC}">
      <dsp:nvSpPr>
        <dsp:cNvPr id="0" name=""/>
        <dsp:cNvSpPr/>
      </dsp:nvSpPr>
      <dsp:spPr>
        <a:xfrm rot="16200000">
          <a:off x="-1966235" y="2115619"/>
          <a:ext cx="5223752" cy="992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Організація безпечного і здорового освітнього середовища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66235" y="2115619"/>
        <a:ext cx="5223752" cy="992512"/>
      </dsp:txXfrm>
    </dsp:sp>
    <dsp:sp modelId="{82E74423-5571-47FC-A051-6528C6D5A7C7}">
      <dsp:nvSpPr>
        <dsp:cNvPr id="0" name=""/>
        <dsp:cNvSpPr/>
      </dsp:nvSpPr>
      <dsp:spPr>
        <a:xfrm>
          <a:off x="1792985" y="874978"/>
          <a:ext cx="3255442" cy="992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Г1. Здоров</a:t>
          </a:r>
          <a:r>
            <a:rPr lang="en-US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язбережувальна</a:t>
          </a: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2985" y="874978"/>
        <a:ext cx="3255442" cy="992512"/>
      </dsp:txXfrm>
    </dsp:sp>
    <dsp:sp modelId="{511419F3-8B6A-426E-B5AC-BF6A08334C57}">
      <dsp:nvSpPr>
        <dsp:cNvPr id="0" name=""/>
        <dsp:cNvSpPr/>
      </dsp:nvSpPr>
      <dsp:spPr>
        <a:xfrm>
          <a:off x="1791943" y="2645631"/>
          <a:ext cx="3255442" cy="992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2 . Інклюзивна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1943" y="2645631"/>
        <a:ext cx="3255442" cy="992512"/>
      </dsp:txXfrm>
    </dsp:sp>
    <dsp:sp modelId="{780DCAFB-BED9-436A-ABA5-4AFE953E03B5}">
      <dsp:nvSpPr>
        <dsp:cNvPr id="0" name=""/>
        <dsp:cNvSpPr/>
      </dsp:nvSpPr>
      <dsp:spPr>
        <a:xfrm>
          <a:off x="1773517" y="4027248"/>
          <a:ext cx="3255442" cy="992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 3  . Проектувальна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3517" y="4027248"/>
        <a:ext cx="3255442" cy="992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C3C29-BEAE-423D-B563-A4268797DF20}">
      <dsp:nvSpPr>
        <dsp:cNvPr id="0" name=""/>
        <dsp:cNvSpPr/>
      </dsp:nvSpPr>
      <dsp:spPr>
        <a:xfrm>
          <a:off x="1673148" y="2821111"/>
          <a:ext cx="703246" cy="1340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23" y="0"/>
              </a:lnTo>
              <a:lnTo>
                <a:pt x="351623" y="1340027"/>
              </a:lnTo>
              <a:lnTo>
                <a:pt x="703246" y="13400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986937" y="3453291"/>
        <a:ext cx="75667" cy="75667"/>
      </dsp:txXfrm>
    </dsp:sp>
    <dsp:sp modelId="{08650980-E5D8-4B1B-9EA5-DA463EAA6023}">
      <dsp:nvSpPr>
        <dsp:cNvPr id="0" name=""/>
        <dsp:cNvSpPr/>
      </dsp:nvSpPr>
      <dsp:spPr>
        <a:xfrm>
          <a:off x="1673148" y="2775391"/>
          <a:ext cx="733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362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021621" y="2802770"/>
        <a:ext cx="36681" cy="36681"/>
      </dsp:txXfrm>
    </dsp:sp>
    <dsp:sp modelId="{A18BC47A-A431-46A4-9B83-7980F9E7E5E4}">
      <dsp:nvSpPr>
        <dsp:cNvPr id="0" name=""/>
        <dsp:cNvSpPr/>
      </dsp:nvSpPr>
      <dsp:spPr>
        <a:xfrm>
          <a:off x="1673148" y="1481083"/>
          <a:ext cx="703246" cy="1340027"/>
        </a:xfrm>
        <a:custGeom>
          <a:avLst/>
          <a:gdLst/>
          <a:ahLst/>
          <a:cxnLst/>
          <a:rect l="0" t="0" r="0" b="0"/>
          <a:pathLst>
            <a:path>
              <a:moveTo>
                <a:pt x="0" y="1340027"/>
              </a:moveTo>
              <a:lnTo>
                <a:pt x="351623" y="1340027"/>
              </a:lnTo>
              <a:lnTo>
                <a:pt x="351623" y="0"/>
              </a:lnTo>
              <a:lnTo>
                <a:pt x="70324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1986937" y="2113263"/>
        <a:ext cx="75667" cy="75667"/>
      </dsp:txXfrm>
    </dsp:sp>
    <dsp:sp modelId="{6B64E0D8-773F-40EB-ACD0-DA5E5914F1AC}">
      <dsp:nvSpPr>
        <dsp:cNvPr id="0" name=""/>
        <dsp:cNvSpPr/>
      </dsp:nvSpPr>
      <dsp:spPr>
        <a:xfrm rot="16200000">
          <a:off x="-1683973" y="2285099"/>
          <a:ext cx="5642222" cy="1072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Забезпечення власного безперервного професійного розвитку</a:t>
          </a: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683973" y="2285099"/>
        <a:ext cx="5642222" cy="1072022"/>
      </dsp:txXfrm>
    </dsp:sp>
    <dsp:sp modelId="{82E74423-5571-47FC-A051-6528C6D5A7C7}">
      <dsp:nvSpPr>
        <dsp:cNvPr id="0" name=""/>
        <dsp:cNvSpPr/>
      </dsp:nvSpPr>
      <dsp:spPr>
        <a:xfrm>
          <a:off x="2376394" y="945072"/>
          <a:ext cx="3516232" cy="1072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1. Інноваційна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394" y="945072"/>
        <a:ext cx="3516232" cy="1072022"/>
      </dsp:txXfrm>
    </dsp:sp>
    <dsp:sp modelId="{511419F3-8B6A-426E-B5AC-BF6A08334C57}">
      <dsp:nvSpPr>
        <dsp:cNvPr id="0" name=""/>
        <dsp:cNvSpPr/>
      </dsp:nvSpPr>
      <dsp:spPr>
        <a:xfrm>
          <a:off x="2406775" y="2285099"/>
          <a:ext cx="3516232" cy="1072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2 . Здатність до навчання впродовж життя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6775" y="2285099"/>
        <a:ext cx="3516232" cy="1072022"/>
      </dsp:txXfrm>
    </dsp:sp>
    <dsp:sp modelId="{780DCAFB-BED9-436A-ABA5-4AFE953E03B5}">
      <dsp:nvSpPr>
        <dsp:cNvPr id="0" name=""/>
        <dsp:cNvSpPr/>
      </dsp:nvSpPr>
      <dsp:spPr>
        <a:xfrm>
          <a:off x="2376394" y="3625127"/>
          <a:ext cx="3516232" cy="1072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 3  . </a:t>
          </a:r>
          <a:r>
            <a:rPr lang="uk-UA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</a:t>
          </a: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цифрова компетентність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6394" y="3625127"/>
        <a:ext cx="3516232" cy="107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CED611-A044-754D-BB40-9A267C291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20CF6A-6FD0-1D42-873A-08352AAA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DF9354D-602F-6245-916B-A0DAE9B3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BB7EAC-DA88-BD47-AFB8-D01502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2358D6-F48E-B149-8E19-B6738D78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364D5-D5C7-6647-94E5-2914BD9B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8C74E-AA01-5E44-ABD4-81EF21C8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1F23F5-56B8-3F4D-8C40-51A010F56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DBE879-F624-4D4B-B21F-F47611C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3D836E-C180-AF4E-B869-10AA4457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91E84F-F988-994C-87C3-F846A7D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27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777E5BE-2745-6640-9415-2B81D51B3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6D3F7A-0A4B-FC41-8CBA-1BECD252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3B5D3B-35C4-524D-A567-EB801F9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C3CD58-1B6A-6647-86DE-6C201780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F2CF2D-B123-0A44-9AB9-654CCD48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2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0F430-3A48-D245-9D66-9E2AC17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C697B-61BE-F64E-9753-9EBD8D27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EC23F1-11A0-9741-A71A-A5DBEB7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5577B-4832-1B47-AC0E-6C2A03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C4DCD3-3681-B14D-9659-38CEA08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5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A25F3-FFDB-A543-8A3A-81C2EBC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DF5382-7DC3-CF45-85E8-E28E4D64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7698CA-E35F-E345-B1B5-7F63D28F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FDD76D-514B-6E4E-A8FF-879123F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1CA71A-5644-2A43-8548-FFA5440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25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3AB38-064E-B14E-A779-FAB6F1F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D18715-5B3C-714A-BAA6-B70B7E08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D2E32F-3ED2-A542-A596-7D7B4E08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C5BAE0-84EB-8844-A971-AE3E6171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38E549-48E8-7847-AAA4-091A0BD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7304F6-24E1-784B-BDF4-E751515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18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E1A0F-81BB-8E41-87C2-721D1E9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E5C638-F67E-D34E-89BC-7DF36F70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DA9347-1542-DC4B-88CC-D7879992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E28B820-E8EB-D647-B809-D9F1650D5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0D5EE2-A960-C447-8071-022D1B91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B0CEE70-92CE-5D42-8DA0-6D8FDCD6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6358C07-BE1A-9647-9202-BFC0EAA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EF69FF-CF12-774A-8FAD-A8EA55B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4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B6E21-C1B2-FA48-9D8D-CEF78806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8E49DF-B6FB-1F49-B5BE-087D4C81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7B30C9-2909-AC43-9E33-ECE24B4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7088FE-398D-8E48-8177-8F508BC5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77D02D4-4104-074C-85E2-8689552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8DDBA6C-02C5-8E4D-BB10-EA31BFA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6F5539-1BAE-A943-B580-893B48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31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61F57-3DD7-6043-B6D3-665A1DE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C65123-003D-4246-9DCE-634E5764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5CF585-C727-AC42-B5C4-7DDD9B18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88053-F8C3-A649-8148-CFB4A0D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178CF3-2DA7-8C4E-91D2-6D361AD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835623-4C97-3D4E-8C0E-98A6BDEF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00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B12BBE-4291-3349-9BB8-1C0D67E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6BC1E8-1F12-E547-8DA3-DB833016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20F42D-A180-6340-963C-8D564D9B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EBBD8-2EE4-C147-BA59-40869356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48B94D-6DEE-5745-97B0-5A0AFAA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69B33F-3128-1847-B1D4-6380429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14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78DCCF-A484-5147-A17D-6B95905FC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620EFF-280D-C845-9AB1-C6E1903C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E72392-BAB2-8446-94B3-5FA9EFB7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8BDDA1-9EB5-1B4C-831C-527461EF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CCC-3A1F-3B45-9B6C-B60A1BBB3C57}" type="datetimeFigureOut">
              <a:rPr lang="x-none" smtClean="0"/>
              <a:t>04.12.2023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C94B39-B9FE-924A-B947-AA24AFB9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36D544-DA64-8641-A26C-F87A8999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530-B8DC-D546-8C9C-9D1006171A29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519-2020-%D0%BF#n2" TargetMode="External"/><Relationship Id="rId2" Type="http://schemas.openxmlformats.org/officeDocument/2006/relationships/hyperlink" Target="https://zakon.rada.gov.ua/laws/show/509-2019-%D0%BF#n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file:///C:\Users\Lenovo\Downloads\d369681-20200702%20(1)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Nakaz-568-zatverdzh.standartu.keriv.22.09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663E3-4FF7-4242-94E6-3B0C6984F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8" y="1288997"/>
            <a:ext cx="9144000" cy="2387600"/>
          </a:xfrm>
        </p:spPr>
        <p:txBody>
          <a:bodyPr>
            <a:normAutofit/>
          </a:bodyPr>
          <a:lstStyle/>
          <a:p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компетентність сучасного керівника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</a:t>
            </a:r>
            <a:endParaRPr lang="x-none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976D57-514F-6D4F-A135-2F6F31E6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0060" y="4546884"/>
            <a:ext cx="4636851" cy="1655762"/>
          </a:xfrm>
        </p:spPr>
        <p:txBody>
          <a:bodyPr/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ОЗ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Л.Кобилиці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Петрик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00" y="24204"/>
            <a:ext cx="1352199" cy="12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3026879"/>
              </p:ext>
            </p:extLst>
          </p:nvPr>
        </p:nvGraphicFramePr>
        <p:xfrm>
          <a:off x="-680937" y="792645"/>
          <a:ext cx="6426741" cy="549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3336587" y="146314"/>
            <a:ext cx="779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партнерської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мережевої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взаємодії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виконання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924145" y="904672"/>
            <a:ext cx="5826867" cy="1780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В1.1.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В.1.2.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*В.1.3.здатність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*В.1.4.здатність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924145" y="2937753"/>
            <a:ext cx="5826867" cy="15953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 2.1.здатність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розвитку в учасників освітнього процесу поваги та дбайливого ставлення до національних, історичних, культурних цінностей, нематеріальної культурної спадщини українського народу;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2.2. 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сприяння в дотриманні учасниками освітнього процесу педагогічної етики, культури спілкування, доброчесності та добропорядності;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2.3. 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 особисті відчуття та почуття, управляти власними емоційними станами, створювати позитивний психологічний клімат упродовж організації суб'єкт – суб'єктної взаємодії.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924144" y="4717914"/>
            <a:ext cx="5826867" cy="1750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*В3.1. 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ефективну роботу колективу закладу освіти на засадах відкритості та толерантності;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3.2. 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прозору та відкриту інформаційну політику;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3.3. 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 умови для здійснення дієвого та відкритого громадського нагляду (контролю) за діяльністю закладу освіти;</a:t>
            </a:r>
          </a:p>
          <a:p>
            <a:pPr algn="just"/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*В 3.4.здатність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забезпечення співпраці залучених фахівців (логопедів, психологів, асистентів учителя тощо) щодо надання додаткової підтримки особам з особливими освітніми потребами.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5214026" y="2023353"/>
            <a:ext cx="612842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5214026" y="3498714"/>
            <a:ext cx="612842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5158902" y="5069733"/>
            <a:ext cx="612842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6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4384029"/>
              </p:ext>
            </p:extLst>
          </p:nvPr>
        </p:nvGraphicFramePr>
        <p:xfrm>
          <a:off x="35669" y="963040"/>
          <a:ext cx="5197812" cy="522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490282" y="156041"/>
            <a:ext cx="853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безпечного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здорового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освітнього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середовища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виконання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525311" y="963040"/>
            <a:ext cx="6342433" cy="22859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 1.1.здатність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Г1.2.здатність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облаштовувати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і правил;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Г1.3.здатність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Г.1.4.здатність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 1.5.здатність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 1.6.здатність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5651770" y="3584641"/>
            <a:ext cx="6215974" cy="12645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 2.1. Забезпечення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 освітнього середовища;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*Г 2.2. 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організації забезпечення інклюзивного навчання, психолого-педагогічного супроводу учнів із особливими потребами</a:t>
            </a:r>
            <a:r>
              <a:rPr lang="uk-UA" dirty="0"/>
              <a:t>.</a:t>
            </a:r>
            <a:endParaRPr lang="uk-UA" dirty="0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5667983" y="4990289"/>
            <a:ext cx="6199761" cy="11965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Г 3.1.здатність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технології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управлінській діяльності.</a:t>
            </a:r>
          </a:p>
          <a:p>
            <a:endParaRPr lang="uk-UA" dirty="0"/>
          </a:p>
        </p:txBody>
      </p:sp>
      <p:sp>
        <p:nvSpPr>
          <p:cNvPr id="9" name="Стрілка вправо 8"/>
          <p:cNvSpPr/>
          <p:nvPr/>
        </p:nvSpPr>
        <p:spPr>
          <a:xfrm>
            <a:off x="5208350" y="5604752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5102964" y="2264922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5206729" y="4216940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3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8151880"/>
              </p:ext>
            </p:extLst>
          </p:nvPr>
        </p:nvGraphicFramePr>
        <p:xfrm>
          <a:off x="286425" y="715163"/>
          <a:ext cx="6493754" cy="564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3774332" y="272773"/>
            <a:ext cx="802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 функція «Забезпечення власного безперервного професійного розвитку»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виконання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6686144" y="1108952"/>
            <a:ext cx="4708187" cy="1186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 1.1.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686145" y="2603768"/>
            <a:ext cx="4708187" cy="13067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 2.1.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самомотивації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Д 2.2.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6686143" y="4497420"/>
            <a:ext cx="4708187" cy="21854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>
                <a:srgbClr val="90C226"/>
              </a:buClr>
            </a:pP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3.1. здатність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 в інформаційному просторі, здійснювати пошук і критично оцінювати інформацію, оперувати нею в управлінській діяльності;</a:t>
            </a:r>
          </a:p>
          <a:p>
            <a:pPr lvl="0" algn="just">
              <a:buClr>
                <a:srgbClr val="90C226"/>
              </a:buClr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 3.2. здатність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використовувати наявні та створювати (за потреби) нові електронні (цифрові) управлінські ресурси;</a:t>
            </a:r>
          </a:p>
          <a:p>
            <a:pPr lvl="0" algn="just">
              <a:buClr>
                <a:srgbClr val="90C226"/>
              </a:buClr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 3.3. здатність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 процесами створення ефективного безпечного електронного (цифрового) освітнього середовища закладу та забезпечення умов для його ефективного використання. </a:t>
            </a: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6263797" y="2012002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право 7"/>
          <p:cNvSpPr/>
          <p:nvPr/>
        </p:nvSpPr>
        <p:spPr>
          <a:xfrm>
            <a:off x="6263798" y="3545731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6263798" y="5235100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0857" y="953310"/>
            <a:ext cx="7704309" cy="599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621"/>
              </a:spcBef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КОМПЕТЕНТНІСТЬ</a:t>
            </a:r>
            <a:r>
              <a:rPr lang="uk-UA" b="1" spc="-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uk-UA" b="1" i="1" spc="-1" dirty="0" smtClean="0">
                <a:latin typeface="Times New Roman"/>
              </a:rPr>
              <a:t>(</a:t>
            </a:r>
            <a:r>
              <a:rPr lang="uk-UA" b="1" i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відповідності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Національною рамкою </a:t>
            </a:r>
            <a:r>
              <a:rPr lang="uk-UA" b="1" i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кваліфікацій)</a:t>
            </a:r>
            <a:r>
              <a:rPr lang="uk-UA" b="1" i="1" spc="-1" dirty="0" smtClean="0">
                <a:latin typeface="Times New Roman"/>
              </a:rPr>
              <a:t>  </a:t>
            </a:r>
            <a:r>
              <a:rPr lang="uk-UA" spc="-1" dirty="0" smtClean="0">
                <a:solidFill>
                  <a:srgbClr val="000000"/>
                </a:solidFill>
                <a:latin typeface="Times New Roman"/>
              </a:rPr>
              <a:t>- здатність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особи до виконання певного виду діяльності, що виражається через знання, розуміння, уміння, цінності, інші особисті якості;</a:t>
            </a:r>
            <a:endParaRPr lang="uk-UA" spc="-1" dirty="0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uk-UA" sz="2000" b="1" spc="-1" dirty="0">
                <a:solidFill>
                  <a:srgbClr val="000000"/>
                </a:solidFill>
                <a:latin typeface="Times New Roman"/>
              </a:rPr>
              <a:t>Компетентність є результатом </a:t>
            </a:r>
            <a:endParaRPr lang="uk-UA" sz="2000" spc="-1" dirty="0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r>
              <a:rPr lang="uk-UA" sz="2000" b="1" spc="-1" dirty="0">
                <a:solidFill>
                  <a:srgbClr val="000000"/>
                </a:solidFill>
                <a:latin typeface="Times New Roman"/>
              </a:rPr>
              <a:t>набуття </a:t>
            </a:r>
            <a:r>
              <a:rPr lang="uk-UA" sz="2000" b="1" spc="-1" dirty="0" err="1" smtClean="0">
                <a:solidFill>
                  <a:srgbClr val="000000"/>
                </a:solidFill>
                <a:latin typeface="Times New Roman"/>
              </a:rPr>
              <a:t>компетенцій</a:t>
            </a:r>
            <a:endParaRPr lang="uk-UA" sz="2000" b="1" spc="-1" dirty="0" smtClean="0">
              <a:solidFill>
                <a:srgbClr val="000000"/>
              </a:solidFill>
              <a:latin typeface="Times New Roman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uk-UA" sz="2000" b="1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000" i="1" spc="-1" dirty="0" err="1">
                <a:solidFill>
                  <a:srgbClr val="000000"/>
                </a:solidFill>
                <a:latin typeface="Times New Roman"/>
              </a:rPr>
              <a:t>Національна</a:t>
            </a:r>
            <a:r>
              <a:rPr lang="ru-RU" sz="2000" i="1" spc="-1" dirty="0">
                <a:solidFill>
                  <a:srgbClr val="000000"/>
                </a:solidFill>
                <a:latin typeface="Times New Roman"/>
              </a:rPr>
              <a:t> рамка </a:t>
            </a:r>
            <a:r>
              <a:rPr lang="ru-RU" sz="2000" i="1" spc="-1" dirty="0" err="1">
                <a:solidFill>
                  <a:srgbClr val="000000"/>
                </a:solidFill>
                <a:latin typeface="Times New Roman"/>
              </a:rPr>
              <a:t>кваліфікацій</a:t>
            </a:r>
            <a:r>
              <a:rPr lang="ru-RU" sz="2000" i="1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системний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структурований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000" u="sng" spc="-1" dirty="0">
                <a:solidFill>
                  <a:srgbClr val="000000"/>
                </a:solidFill>
                <a:latin typeface="Times New Roman"/>
              </a:rPr>
              <a:t>компетентностями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опис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кваліфікаційних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рівнів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затверджена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Постановою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КМУ </a:t>
            </a:r>
            <a:r>
              <a:rPr lang="ru-RU" sz="2000" spc="-1" dirty="0" err="1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23 листопада 2011 р.</a:t>
            </a:r>
            <a:endParaRPr lang="ru-RU" sz="2000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 № 1341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0" algn="ctr">
              <a:spcBef>
                <a:spcPts val="479"/>
              </a:spcBef>
            </a:pPr>
            <a:r>
              <a:rPr lang="uk-UA" alt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 змінами, внесеними згідно з Постановами КМ</a:t>
            </a:r>
            <a:br>
              <a:rPr lang="uk-UA" alt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№ 509 від 12.06.2019</a:t>
            </a:r>
            <a:r>
              <a:rPr lang="uk-UA" alt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№ 519 </a:t>
            </a:r>
            <a:r>
              <a:rPr lang="uk-UA" altLang="uk-UA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від</a:t>
            </a:r>
            <a:r>
              <a:rPr lang="uk-UA" altLang="uk-U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25.06.2020</a:t>
            </a:r>
            <a:r>
              <a:rPr lang="uk-UA" alt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uk-UA" altLang="uk-UA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2000" spc="-1" dirty="0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uk-UA" sz="2000" b="1" spc="-1" dirty="0" smtClean="0">
              <a:solidFill>
                <a:srgbClr val="000000"/>
              </a:solidFill>
              <a:latin typeface="Times New Roman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uk-UA" sz="2000" spc="-1" dirty="0">
              <a:latin typeface="Arial"/>
            </a:endParaRPr>
          </a:p>
        </p:txBody>
      </p:sp>
      <p:pic>
        <p:nvPicPr>
          <p:cNvPr id="1026" name="Picture 2" descr="Дескриптори Національної рамки кваліфікацій. Що це?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/>
          <a:stretch/>
        </p:blipFill>
        <p:spPr bwMode="auto">
          <a:xfrm>
            <a:off x="9105090" y="787940"/>
            <a:ext cx="2467102" cy="158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3055"/>
            <a:ext cx="1242911" cy="1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559" y="861235"/>
            <a:ext cx="8962292" cy="779463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Професіоналізм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399556"/>
            <a:ext cx="10515600" cy="4351338"/>
          </a:xfrm>
        </p:spPr>
        <p:txBody>
          <a:bodyPr/>
          <a:lstStyle/>
          <a:p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суб'єкту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керівнику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</a:t>
            </a:r>
            <a:r>
              <a:rPr lang="en-US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управлінську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об'єкту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вирішенням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вихованням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en-US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en-US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088" y="24204"/>
            <a:ext cx="1242911" cy="1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967" y="5011873"/>
            <a:ext cx="8962292" cy="7794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17.09.2021 № 568-21 «Про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ерівник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(директор) закладу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48647" y="978517"/>
            <a:ext cx="4834647" cy="3038205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Затверджено професійний стандарт керівника (директора) закладу загальної  середньої освіти | Міністерство освіти і науки України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8" y="693037"/>
            <a:ext cx="5518756" cy="37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088" y="24204"/>
            <a:ext cx="1242911" cy="1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Стуктура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професійного стандарту за професією «Керівник ЗЗСО»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058890"/>
              </p:ext>
            </p:extLst>
          </p:nvPr>
        </p:nvGraphicFramePr>
        <p:xfrm>
          <a:off x="583660" y="1825625"/>
          <a:ext cx="107701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1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компетентності</a:t>
            </a:r>
            <a:endParaRPr lang="x-none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E2F448B6-8FF9-0478-195B-24551CC67CC3}"/>
              </a:ext>
            </a:extLst>
          </p:cNvPr>
          <p:cNvGrpSpPr>
            <a:grpSpLocks/>
          </p:cNvGrpSpPr>
          <p:nvPr/>
        </p:nvGrpSpPr>
        <p:grpSpPr bwMode="auto">
          <a:xfrm>
            <a:off x="1637283" y="4486546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48F27764-2861-705F-552A-ECCF564128A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7622E236-EEA4-B97F-C92F-821FA8F8AB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62ED6E61-9647-5EE4-ADCE-2694EFBD32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8" y="1445"/>
              <a:ext cx="19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Когнітивна компетентність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E9D2B2A1-ABD5-BD74-5083-B6D76FE343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1879043" y="1780415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C15AE0C9-01AD-0580-0F29-BE145FFB9AF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66109F73-F386-999A-3FBF-D74600F9E6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D0CA1391-E0DB-7425-C0F0-628554A48A1C}"/>
              </a:ext>
            </a:extLst>
          </p:cNvPr>
          <p:cNvGrpSpPr>
            <a:grpSpLocks/>
          </p:cNvGrpSpPr>
          <p:nvPr/>
        </p:nvGrpSpPr>
        <p:grpSpPr bwMode="auto">
          <a:xfrm>
            <a:off x="1795553" y="2637087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5338D992-42F7-0C60-EC61-CF00586839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FFA37FDF-EA08-9DF8-53FC-7F4E3CDEA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EA9DE168-6660-089A-56D5-644BF8158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366FCB3A-6C47-F37E-C9A0-EA72551B2B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99A0B1AF-4F43-4391-4D09-8E7D76EF7C67}"/>
              </a:ext>
            </a:extLst>
          </p:cNvPr>
          <p:cNvGrpSpPr>
            <a:grpSpLocks/>
          </p:cNvGrpSpPr>
          <p:nvPr/>
        </p:nvGrpSpPr>
        <p:grpSpPr bwMode="auto">
          <a:xfrm>
            <a:off x="1725849" y="3563364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60B6F6B4-75B9-EFF2-D4A3-5702298197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75332719-557C-DCFE-88B5-F3F3FF6AA4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A52F0A19-8D6C-19B5-E896-BCEA9B8507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9" y="3241"/>
              <a:ext cx="18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Культурна компетентність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34A0190D-18C1-6E60-DCAA-6DD7E88787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87C62B12-9446-60FD-9C4D-7E9E4AC4D029}"/>
              </a:ext>
            </a:extLst>
          </p:cNvPr>
          <p:cNvGrpSpPr>
            <a:grpSpLocks/>
          </p:cNvGrpSpPr>
          <p:nvPr/>
        </p:nvGrpSpPr>
        <p:grpSpPr bwMode="auto">
          <a:xfrm>
            <a:off x="1637283" y="5433252"/>
            <a:ext cx="5105401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1B22374C-33BD-B4A4-1E21-A53861B20B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A5AB5C11-0E46-9943-DC56-58D4C1D74D9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5C0DA5B9-688D-3BED-B9CB-90CB7686FF5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4" y="3235"/>
              <a:ext cx="2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Підприємницька компетентність</a:t>
              </a:r>
              <a:endPara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D985F9B7-9BCC-9CAD-CEFC-835555D2C6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Прямокутник 29"/>
          <p:cNvSpPr/>
          <p:nvPr/>
        </p:nvSpPr>
        <p:spPr>
          <a:xfrm>
            <a:off x="2710433" y="1874671"/>
            <a:ext cx="4997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  компетентність 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2716371" y="2692134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088" y="24204"/>
            <a:ext cx="1242911" cy="1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559" y="861235"/>
            <a:ext cx="8962292" cy="7794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65481"/>
              </p:ext>
            </p:extLst>
          </p:nvPr>
        </p:nvGraphicFramePr>
        <p:xfrm>
          <a:off x="838200" y="1556426"/>
          <a:ext cx="10027596" cy="462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088" y="24204"/>
            <a:ext cx="1242911" cy="11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0366848"/>
              </p:ext>
            </p:extLst>
          </p:nvPr>
        </p:nvGraphicFramePr>
        <p:xfrm>
          <a:off x="135108" y="1086788"/>
          <a:ext cx="4611992" cy="496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1909861" y="163458"/>
            <a:ext cx="9140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Трудова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функція</a:t>
            </a:r>
            <a:r>
              <a:rPr lang="ru-RU" b="1" dirty="0">
                <a:solidFill>
                  <a:srgbClr val="00B050"/>
                </a:solidFill>
              </a:rPr>
              <a:t> «</a:t>
            </a:r>
            <a:r>
              <a:rPr lang="ru-RU" b="1" dirty="0" err="1">
                <a:solidFill>
                  <a:srgbClr val="00B050"/>
                </a:solidFill>
              </a:rPr>
              <a:t>Забезпечення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стратегічного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управління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розвитком</a:t>
            </a:r>
            <a:r>
              <a:rPr lang="ru-RU" b="1" dirty="0">
                <a:solidFill>
                  <a:srgbClr val="00B050"/>
                </a:solidFill>
              </a:rPr>
              <a:t> закладу </a:t>
            </a:r>
            <a:r>
              <a:rPr lang="ru-RU" b="1" dirty="0" err="1">
                <a:solidFill>
                  <a:srgbClr val="00B050"/>
                </a:solidFill>
              </a:rPr>
              <a:t>освіти</a:t>
            </a:r>
            <a:r>
              <a:rPr lang="ru-RU" b="1" dirty="0">
                <a:solidFill>
                  <a:srgbClr val="00B050"/>
                </a:solidFill>
              </a:rPr>
              <a:t>» та </a:t>
            </a:r>
            <a:r>
              <a:rPr lang="ru-RU" b="1" dirty="0" err="1">
                <a:solidFill>
                  <a:srgbClr val="00B050"/>
                </a:solidFill>
              </a:rPr>
              <a:t>професійні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компетентності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необхідні</a:t>
            </a:r>
            <a:r>
              <a:rPr lang="ru-RU" b="1" dirty="0">
                <a:solidFill>
                  <a:srgbClr val="00B050"/>
                </a:solidFill>
              </a:rPr>
              <a:t> для </a:t>
            </a:r>
            <a:r>
              <a:rPr lang="ru-RU" b="1" dirty="0" err="1">
                <a:solidFill>
                  <a:srgbClr val="00B050"/>
                </a:solidFill>
              </a:rPr>
              <a:t>її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виконання</a:t>
            </a:r>
            <a:r>
              <a:rPr lang="uk-UA" b="1" dirty="0">
                <a:solidFill>
                  <a:srgbClr val="00B050"/>
                </a:solidFill>
              </a:rPr>
              <a:t/>
            </a:r>
            <a:br>
              <a:rPr lang="uk-UA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304818" y="1235413"/>
            <a:ext cx="6173820" cy="12645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 1.1. 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 в управлінській діяльності нормативно-правовими документами в галузі освіти;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 1.2. здатність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розробляти документи щодо управління закладом освіти;</a:t>
            </a:r>
          </a:p>
          <a:p>
            <a:pPr algn="just">
              <a:buFontTx/>
              <a:buChar char="-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А 1.3. 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датність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укладати угоди (договори, контракти).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04817" y="2714018"/>
            <a:ext cx="6271097" cy="2101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2.1.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і враховувати запити та очікування всіх учасників освітнього процесу;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2.2.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стратегію розвитку закладу освіти, у тому числі стратегію цифрової трансформації, та здійснювати стратегічне планування;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2.3.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інноваційного управління розвитком закладу освіти;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2.4.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залучати і використовувати матеріальні й фінансові ресурси відповідно до стратегічних цілей і завдань закладу освіти;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2.5.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 змінами;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2.6.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 й ухвалювати рішення, що ґрунтуються на оцінці існуючих альтернатив і ризиків;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2.7.здатність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контроль і оцінювати ефективність управлінської діяльності</a:t>
            </a:r>
            <a:r>
              <a:rPr lang="uk-U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5304818" y="4915711"/>
            <a:ext cx="6271096" cy="1514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3.1.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оптимальні методи діагностики індивідуальних особливостей персоналу, здійснювати ефективну кадрову політику;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3.2.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 управляти персоналом;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3.3.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створення організаційно-педагогічних умов для безперервного професійного розвитку педагогічних працівників;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3.4.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мотивувати і стимулювати персонал закладу освіти до професійного розвитку;</a:t>
            </a:r>
          </a:p>
          <a:p>
            <a:pPr algn="just"/>
            <a:r>
              <a:rPr lang="uk-UA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 3.5. Здатність 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наставництво, </a:t>
            </a:r>
            <a:r>
              <a:rPr lang="uk-UA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супервізію</a:t>
            </a:r>
            <a:r>
              <a:rPr lang="uk-U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ілка вправо 12"/>
          <p:cNvSpPr/>
          <p:nvPr/>
        </p:nvSpPr>
        <p:spPr>
          <a:xfrm flipV="1">
            <a:off x="4951380" y="2071989"/>
            <a:ext cx="306421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 flipV="1">
            <a:off x="4858967" y="5379394"/>
            <a:ext cx="383025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4858967" y="3696511"/>
            <a:ext cx="306421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2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03219972"/>
              </p:ext>
            </p:extLst>
          </p:nvPr>
        </p:nvGraphicFramePr>
        <p:xfrm>
          <a:off x="-35127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круглений прямокутник 2"/>
          <p:cNvSpPr/>
          <p:nvPr/>
        </p:nvSpPr>
        <p:spPr>
          <a:xfrm>
            <a:off x="7088221" y="1274322"/>
            <a:ext cx="4416358" cy="2091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 1.1.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 1.2.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 1.3.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 1.4.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7088221" y="3664084"/>
            <a:ext cx="4416358" cy="2091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 2.1.здатність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участь закладу освіти у заходах/процедурах системи зовнішнього забезпечення якості освіти;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*Б 2.2. 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та враховувати результати заходів системи зовнішнього забезпечення якості освіти;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 2.3. здатність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та враховувати результати зовнішнього моніторингу якості освіти.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3000982" y="258001"/>
            <a:ext cx="7370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управління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якістю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освітньої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та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професійні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необхідні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ілка вправо 7"/>
          <p:cNvSpPr/>
          <p:nvPr/>
        </p:nvSpPr>
        <p:spPr>
          <a:xfrm>
            <a:off x="6379722" y="2285999"/>
            <a:ext cx="612842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8"/>
          <p:cNvSpPr/>
          <p:nvPr/>
        </p:nvSpPr>
        <p:spPr>
          <a:xfrm>
            <a:off x="6379722" y="4374204"/>
            <a:ext cx="612842" cy="68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1224</Words>
  <Application>Microsoft Office PowerPoint</Application>
  <PresentationFormat>Довільний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Office Theme</vt:lpstr>
      <vt:lpstr>Професійна компетентність сучасного керівника закладу освіти</vt:lpstr>
      <vt:lpstr>Презентація PowerPoint</vt:lpstr>
      <vt:lpstr>Професіоналізм управлінської діяльності  керівників закладу освіти </vt:lpstr>
      <vt:lpstr>Наказ Міністерства економіки України від 17.09.2021 № 568-21 «Про затвердження професійного стандарту «Керівник (директор) закладу загальної середньої освіти» </vt:lpstr>
      <vt:lpstr>Стуктура професійного стандарту за професією «Керівник ЗЗСО»</vt:lpstr>
      <vt:lpstr>Загальні компетентності</vt:lpstr>
      <vt:lpstr>Трудові функції керівника закладу загальної середньої освіти: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Lenovo</cp:lastModifiedBy>
  <cp:revision>26</cp:revision>
  <dcterms:created xsi:type="dcterms:W3CDTF">2023-07-27T11:19:03Z</dcterms:created>
  <dcterms:modified xsi:type="dcterms:W3CDTF">2023-12-04T19:52:26Z</dcterms:modified>
</cp:coreProperties>
</file>