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sldIdLst>
    <p:sldId id="256" r:id="rId2"/>
    <p:sldId id="266" r:id="rId3"/>
    <p:sldId id="267" r:id="rId4"/>
    <p:sldId id="276" r:id="rId5"/>
    <p:sldId id="268" r:id="rId6"/>
    <p:sldId id="270" r:id="rId7"/>
    <p:sldId id="297" r:id="rId8"/>
    <p:sldId id="271" r:id="rId9"/>
    <p:sldId id="286" r:id="rId10"/>
    <p:sldId id="287" r:id="rId11"/>
    <p:sldId id="272" r:id="rId12"/>
    <p:sldId id="301" r:id="rId13"/>
    <p:sldId id="274" r:id="rId14"/>
    <p:sldId id="273" r:id="rId15"/>
    <p:sldId id="277" r:id="rId16"/>
    <p:sldId id="278" r:id="rId17"/>
    <p:sldId id="284" r:id="rId18"/>
    <p:sldId id="279" r:id="rId19"/>
    <p:sldId id="280" r:id="rId20"/>
    <p:sldId id="283" r:id="rId21"/>
    <p:sldId id="289" r:id="rId22"/>
    <p:sldId id="296" r:id="rId2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46"/>
  </p:normalViewPr>
  <p:slideViewPr>
    <p:cSldViewPr snapToGrid="0" snapToObjects="1">
      <p:cViewPr>
        <p:scale>
          <a:sx n="98" d="100"/>
          <a:sy n="98" d="100"/>
        </p:scale>
        <p:origin x="-228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0BC444-D526-4E01-B714-355C08D3C888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CF16C30-2A54-4F77-B77E-CAEFCFC9668F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Кваліфікаційна категорія</a:t>
          </a:r>
        </a:p>
        <a:p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«Спеціаліст»</a:t>
          </a:r>
          <a:endParaRPr lang="uk-UA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699F40-4D0E-4289-8FC8-EB3104369CAF}" type="parTrans" cxnId="{7FA16A36-C834-424F-BABF-7AABA7C71034}">
      <dgm:prSet/>
      <dgm:spPr/>
      <dgm:t>
        <a:bodyPr/>
        <a:lstStyle/>
        <a:p>
          <a:endParaRPr lang="uk-UA"/>
        </a:p>
      </dgm:t>
    </dgm:pt>
    <dgm:pt modelId="{3514B36F-515A-4BFF-A40A-C73830DFABA5}" type="sibTrans" cxnId="{7FA16A36-C834-424F-BABF-7AABA7C71034}">
      <dgm:prSet/>
      <dgm:spPr/>
      <dgm:t>
        <a:bodyPr/>
        <a:lstStyle/>
        <a:p>
          <a:endParaRPr lang="uk-UA"/>
        </a:p>
      </dgm:t>
    </dgm:pt>
    <dgm:pt modelId="{95C23016-047A-46C5-BAEE-41D9170AC964}">
      <dgm:prSet phldrT="[Текст]"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освітній рівень фаховий молодший бакалавр (</a:t>
          </a:r>
          <a:r>
            <a:rPr lang="uk-UA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освітньо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кваліфікаційний рівень молодший спеціаліст), молодший бакалавр, </a:t>
          </a:r>
          <a:r>
            <a:rPr lang="uk-UA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бакалавр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чи магістр (освітньо-кваліфікаційний рівень спеціаліст)</a:t>
          </a:r>
          <a:endParaRPr lang="uk-UA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85CF91-B443-482B-B175-7FAD47C85117}" type="parTrans" cxnId="{65CDF1C7-A99E-428F-95E4-D5CF4D9FF43D}">
      <dgm:prSet/>
      <dgm:spPr/>
      <dgm:t>
        <a:bodyPr/>
        <a:lstStyle/>
        <a:p>
          <a:endParaRPr lang="uk-UA"/>
        </a:p>
      </dgm:t>
    </dgm:pt>
    <dgm:pt modelId="{CA7C7908-35EF-4CF9-B74E-5D648B8B68EA}" type="sibTrans" cxnId="{65CDF1C7-A99E-428F-95E4-D5CF4D9FF43D}">
      <dgm:prSet/>
      <dgm:spPr/>
      <dgm:t>
        <a:bodyPr/>
        <a:lstStyle/>
        <a:p>
          <a:endParaRPr lang="uk-UA"/>
        </a:p>
      </dgm:t>
    </dgm:pt>
    <dgm:pt modelId="{A1B6A6CB-93BD-4BA9-B9A7-188FE7A1AF0B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Кваліфікаційна категорія</a:t>
          </a:r>
        </a:p>
        <a:p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 Спеціаліст другої категорії</a:t>
          </a:r>
          <a:endParaRPr lang="uk-UA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FFA45C-7504-4E50-863B-A50A2B9B90C8}" type="parTrans" cxnId="{B478DF1E-4E66-4BC4-92CF-B30C9C5676A9}">
      <dgm:prSet/>
      <dgm:spPr/>
      <dgm:t>
        <a:bodyPr/>
        <a:lstStyle/>
        <a:p>
          <a:endParaRPr lang="uk-UA"/>
        </a:p>
      </dgm:t>
    </dgm:pt>
    <dgm:pt modelId="{B4D5F5BA-1A35-4C18-9930-751586BC0921}" type="sibTrans" cxnId="{B478DF1E-4E66-4BC4-92CF-B30C9C5676A9}">
      <dgm:prSet/>
      <dgm:spPr/>
      <dgm:t>
        <a:bodyPr/>
        <a:lstStyle/>
        <a:p>
          <a:endParaRPr lang="uk-UA"/>
        </a:p>
      </dgm:t>
    </dgm:pt>
    <dgm:pt modelId="{D4EDE64A-3326-4680-9D31-005E62B5F3AA}">
      <dgm:prSet phldrT="[Текст]"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освітній рівень молодший бакалавр (освітньо-кваліфікаційний рівень молодший спеціаліст), бакалавр чи магістр (освітньо-кваліфікаційний рівень спеціаліст, стаж роботи на посадах педагогічних працівників </a:t>
          </a:r>
          <a:r>
            <a: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менше ніж три роки</a:t>
          </a:r>
          <a:endParaRPr lang="uk-UA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DAAAE0-6C0E-4267-9D29-D390FDB5A14A}" type="parTrans" cxnId="{9FACC1E9-F530-4358-A5AA-911AF1F25189}">
      <dgm:prSet/>
      <dgm:spPr/>
      <dgm:t>
        <a:bodyPr/>
        <a:lstStyle/>
        <a:p>
          <a:endParaRPr lang="uk-UA"/>
        </a:p>
      </dgm:t>
    </dgm:pt>
    <dgm:pt modelId="{041115B9-38CB-4DB9-B5A3-980AF9FB9C95}" type="sibTrans" cxnId="{9FACC1E9-F530-4358-A5AA-911AF1F25189}">
      <dgm:prSet/>
      <dgm:spPr/>
      <dgm:t>
        <a:bodyPr/>
        <a:lstStyle/>
        <a:p>
          <a:endParaRPr lang="uk-UA"/>
        </a:p>
      </dgm:t>
    </dgm:pt>
    <dgm:pt modelId="{4B4106AF-96E7-439D-96CC-C6A01CDA6670}">
      <dgm:prSet phldrT="[Текст]"/>
      <dgm:spPr/>
      <dgm:t>
        <a:bodyPr/>
        <a:lstStyle/>
        <a:p>
          <a:r>
            <a:rPr lang="uk-UA" sz="700" dirty="0" smtClean="0"/>
            <a:t>.</a:t>
          </a:r>
          <a:endParaRPr lang="uk-UA" sz="700" dirty="0"/>
        </a:p>
      </dgm:t>
    </dgm:pt>
    <dgm:pt modelId="{804E3385-B709-4C58-909E-55BE1C95EF6B}" type="parTrans" cxnId="{C04FBDD2-4A80-4DFC-ABC8-A6C91249745D}">
      <dgm:prSet/>
      <dgm:spPr/>
      <dgm:t>
        <a:bodyPr/>
        <a:lstStyle/>
        <a:p>
          <a:endParaRPr lang="uk-UA"/>
        </a:p>
      </dgm:t>
    </dgm:pt>
    <dgm:pt modelId="{3E1275C2-779C-463F-ACC2-4E9A91F6C55B}" type="sibTrans" cxnId="{C04FBDD2-4A80-4DFC-ABC8-A6C91249745D}">
      <dgm:prSet/>
      <dgm:spPr/>
      <dgm:t>
        <a:bodyPr/>
        <a:lstStyle/>
        <a:p>
          <a:endParaRPr lang="uk-UA"/>
        </a:p>
      </dgm:t>
    </dgm:pt>
    <dgm:pt modelId="{AFE00F6E-86D7-4C7B-B141-B8861DDA2BF3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Кваліфікаційна категорія</a:t>
          </a:r>
        </a:p>
        <a:p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«Спеціаліст першої категорії»</a:t>
          </a:r>
          <a:endParaRPr lang="uk-UA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F1D3AB-0D13-4CB4-934C-305FD5B64DD3}" type="parTrans" cxnId="{24527CE1-B61E-4533-9A5D-CC34F7B8B193}">
      <dgm:prSet/>
      <dgm:spPr/>
      <dgm:t>
        <a:bodyPr/>
        <a:lstStyle/>
        <a:p>
          <a:endParaRPr lang="uk-UA"/>
        </a:p>
      </dgm:t>
    </dgm:pt>
    <dgm:pt modelId="{FDB4CFAA-0247-4FA0-8ACE-1EE4D56B81C1}" type="sibTrans" cxnId="{24527CE1-B61E-4533-9A5D-CC34F7B8B193}">
      <dgm:prSet/>
      <dgm:spPr/>
      <dgm:t>
        <a:bodyPr/>
        <a:lstStyle/>
        <a:p>
          <a:endParaRPr lang="uk-UA"/>
        </a:p>
      </dgm:t>
    </dgm:pt>
    <dgm:pt modelId="{B7B96427-125E-456F-916F-D2C81F180B21}">
      <dgm:prSet phldrT="[Текст]"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освітній рівень бакалавр, магістр (освітньо-кваліфікаційний рівень спеціаліст) (для працівників закладів дошкільної освіти також освітньо-професійний ступінь фаховий молодший бакалавр a6o ступінь вищої освіти молодший бакалавр (</a:t>
          </a:r>
          <a:r>
            <a:rPr lang="uk-UA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освітньо-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кваліфікаційний рівень молодший спеціаліст), стаж роботи на посадах педагогічних працівників </a:t>
          </a:r>
          <a:r>
            <a: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менше ніж п’ять років</a:t>
          </a:r>
          <a:r>
            <a:rPr lang="uk-UA" sz="900" b="1" dirty="0" smtClean="0"/>
            <a:t>.</a:t>
          </a:r>
          <a:endParaRPr lang="uk-UA" sz="900" b="1" dirty="0"/>
        </a:p>
      </dgm:t>
    </dgm:pt>
    <dgm:pt modelId="{F2203806-8B1E-46E0-BF75-ED1BB02398C0}" type="parTrans" cxnId="{C997B87A-AE0B-49EE-AE39-EFFBD6DBB2A4}">
      <dgm:prSet/>
      <dgm:spPr/>
      <dgm:t>
        <a:bodyPr/>
        <a:lstStyle/>
        <a:p>
          <a:endParaRPr lang="uk-UA"/>
        </a:p>
      </dgm:t>
    </dgm:pt>
    <dgm:pt modelId="{A79DE64D-61ED-4BDD-8089-1DBF87667DFF}" type="sibTrans" cxnId="{C997B87A-AE0B-49EE-AE39-EFFBD6DBB2A4}">
      <dgm:prSet/>
      <dgm:spPr/>
      <dgm:t>
        <a:bodyPr/>
        <a:lstStyle/>
        <a:p>
          <a:endParaRPr lang="uk-UA"/>
        </a:p>
      </dgm:t>
    </dgm:pt>
    <dgm:pt modelId="{F7B6F350-3919-4BC1-857C-FB141680F5C1}">
      <dgm:prSet phldrT="[Текст]"/>
      <dgm:spPr/>
      <dgm:t>
        <a:bodyPr/>
        <a:lstStyle/>
        <a:p>
          <a:r>
            <a:rPr lang="uk-UA" sz="900" dirty="0" smtClean="0"/>
            <a:t>.</a:t>
          </a:r>
          <a:endParaRPr lang="uk-UA" sz="900" dirty="0"/>
        </a:p>
      </dgm:t>
    </dgm:pt>
    <dgm:pt modelId="{FF277237-17A4-4DA4-9BAE-DA31B9C8913B}" type="parTrans" cxnId="{FD73B043-1E0B-4769-8B7F-696EA91F7F68}">
      <dgm:prSet/>
      <dgm:spPr/>
      <dgm:t>
        <a:bodyPr/>
        <a:lstStyle/>
        <a:p>
          <a:endParaRPr lang="uk-UA"/>
        </a:p>
      </dgm:t>
    </dgm:pt>
    <dgm:pt modelId="{55B71773-8A84-4771-BABF-6F3AD676A959}" type="sibTrans" cxnId="{FD73B043-1E0B-4769-8B7F-696EA91F7F68}">
      <dgm:prSet/>
      <dgm:spPr/>
      <dgm:t>
        <a:bodyPr/>
        <a:lstStyle/>
        <a:p>
          <a:endParaRPr lang="uk-UA"/>
        </a:p>
      </dgm:t>
    </dgm:pt>
    <dgm:pt modelId="{6F2B6E78-AD20-4F5D-9CDE-EEDC70967F61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Кваліфікаційна категорія</a:t>
          </a:r>
        </a:p>
        <a:p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«Спеціаліст вищої категорії»</a:t>
          </a:r>
          <a:endParaRPr lang="uk-UA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FA084E-599A-490D-9E5D-6F8D6D8BED24}" type="parTrans" cxnId="{2AF5A7A5-BC8F-44FB-86C6-DD13D362922B}">
      <dgm:prSet/>
      <dgm:spPr/>
      <dgm:t>
        <a:bodyPr/>
        <a:lstStyle/>
        <a:p>
          <a:endParaRPr lang="uk-UA"/>
        </a:p>
      </dgm:t>
    </dgm:pt>
    <dgm:pt modelId="{13D761DE-70B9-4CAA-9C36-B8DA0A6C943E}" type="sibTrans" cxnId="{2AF5A7A5-BC8F-44FB-86C6-DD13D362922B}">
      <dgm:prSet/>
      <dgm:spPr/>
      <dgm:t>
        <a:bodyPr/>
        <a:lstStyle/>
        <a:p>
          <a:endParaRPr lang="uk-UA"/>
        </a:p>
      </dgm:t>
    </dgm:pt>
    <dgm:pt modelId="{D9F92FBD-D3EC-421C-B710-216C43C2FC63}">
      <dgm:prSet custT="1"/>
      <dgm:spPr/>
      <dgm:t>
        <a:bodyPr/>
        <a:lstStyle/>
        <a:p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освітній рівень магістр (</a:t>
          </a:r>
          <a:r>
            <a:rPr lang="uk-UA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освітньо</a:t>
          </a:r>
          <a:r>
            <a:rPr lang="uk-UA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кваліфікаційний рівень спеціаліст), стаж роботи на посадах педагогічних працівників </a:t>
          </a:r>
          <a:r>
            <a:rPr lang="uk-UA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менше ніж сім років.</a:t>
          </a:r>
          <a:endParaRPr lang="uk-UA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A1CCD9-8C00-499E-AE89-F0AF344FF9F2}" type="parTrans" cxnId="{3839F1F4-3F84-4F8C-A110-7052E3493422}">
      <dgm:prSet/>
      <dgm:spPr/>
      <dgm:t>
        <a:bodyPr/>
        <a:lstStyle/>
        <a:p>
          <a:endParaRPr lang="uk-UA"/>
        </a:p>
      </dgm:t>
    </dgm:pt>
    <dgm:pt modelId="{6CFC04BA-45F4-4060-A2F3-B8A08305094B}" type="sibTrans" cxnId="{3839F1F4-3F84-4F8C-A110-7052E3493422}">
      <dgm:prSet/>
      <dgm:spPr/>
      <dgm:t>
        <a:bodyPr/>
        <a:lstStyle/>
        <a:p>
          <a:endParaRPr lang="uk-UA"/>
        </a:p>
      </dgm:t>
    </dgm:pt>
    <dgm:pt modelId="{910C153A-8B8D-487C-9150-D7C11481080D}" type="pres">
      <dgm:prSet presAssocID="{AF0BC444-D526-4E01-B714-355C08D3C88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8227B824-DE4A-4A20-BF8E-A5125BCCD886}" type="pres">
      <dgm:prSet presAssocID="{DCF16C30-2A54-4F77-B77E-CAEFCFC9668F}" presName="linNode" presStyleCnt="0"/>
      <dgm:spPr/>
    </dgm:pt>
    <dgm:pt modelId="{1ABE14C4-30A7-4F1A-98E9-98CDAA0A02E4}" type="pres">
      <dgm:prSet presAssocID="{DCF16C30-2A54-4F77-B77E-CAEFCFC9668F}" presName="parentShp" presStyleLbl="node1" presStyleIdx="0" presStyleCnt="4" custScaleY="15685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C03B23A-887D-446E-B386-CAB157CBEFE5}" type="pres">
      <dgm:prSet presAssocID="{DCF16C30-2A54-4F77-B77E-CAEFCFC9668F}" presName="childShp" presStyleLbl="bgAccFollowNode1" presStyleIdx="0" presStyleCnt="4" custScaleY="17212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9D954E2-50EA-44D3-B7D7-26F089D44BA2}" type="pres">
      <dgm:prSet presAssocID="{3514B36F-515A-4BFF-A40A-C73830DFABA5}" presName="spacing" presStyleCnt="0"/>
      <dgm:spPr/>
    </dgm:pt>
    <dgm:pt modelId="{77CF08F0-3A0D-4ABF-A9F4-E831486CEAEE}" type="pres">
      <dgm:prSet presAssocID="{A1B6A6CB-93BD-4BA9-B9A7-188FE7A1AF0B}" presName="linNode" presStyleCnt="0"/>
      <dgm:spPr/>
    </dgm:pt>
    <dgm:pt modelId="{8088EBDD-84FA-4BB6-A25D-A93B33782759}" type="pres">
      <dgm:prSet presAssocID="{A1B6A6CB-93BD-4BA9-B9A7-188FE7A1AF0B}" presName="parentShp" presStyleLbl="node1" presStyleIdx="1" presStyleCnt="4" custScaleY="19296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0EBC11D-931A-4560-91F3-22BAE73820D9}" type="pres">
      <dgm:prSet presAssocID="{A1B6A6CB-93BD-4BA9-B9A7-188FE7A1AF0B}" presName="childShp" presStyleLbl="bgAccFollowNode1" presStyleIdx="1" presStyleCnt="4" custScaleY="20846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7371685-365C-4CCB-BEAD-6ACFC5A1F88F}" type="pres">
      <dgm:prSet presAssocID="{B4D5F5BA-1A35-4C18-9930-751586BC0921}" presName="spacing" presStyleCnt="0"/>
      <dgm:spPr/>
    </dgm:pt>
    <dgm:pt modelId="{7A2412B0-614C-4385-93FA-DEF3A1D5FFC5}" type="pres">
      <dgm:prSet presAssocID="{AFE00F6E-86D7-4C7B-B141-B8861DDA2BF3}" presName="linNode" presStyleCnt="0"/>
      <dgm:spPr/>
    </dgm:pt>
    <dgm:pt modelId="{E65F320F-DA4C-4D43-91E1-C8632D46994E}" type="pres">
      <dgm:prSet presAssocID="{AFE00F6E-86D7-4C7B-B141-B8861DDA2BF3}" presName="parentShp" presStyleLbl="node1" presStyleIdx="2" presStyleCnt="4" custScaleY="19670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3F4FB15-2B58-4DC7-9031-3E5B237159FC}" type="pres">
      <dgm:prSet presAssocID="{AFE00F6E-86D7-4C7B-B141-B8861DDA2BF3}" presName="childShp" presStyleLbl="bgAccFollowNode1" presStyleIdx="2" presStyleCnt="4" custScaleY="32912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9DCF5C7-E68E-4352-B3D4-CD9FDFBBC491}" type="pres">
      <dgm:prSet presAssocID="{FDB4CFAA-0247-4FA0-8ACE-1EE4D56B81C1}" presName="spacing" presStyleCnt="0"/>
      <dgm:spPr/>
    </dgm:pt>
    <dgm:pt modelId="{96E8F0F4-9E89-4E03-AEF7-8E0F166D5C92}" type="pres">
      <dgm:prSet presAssocID="{6F2B6E78-AD20-4F5D-9CDE-EEDC70967F61}" presName="linNode" presStyleCnt="0"/>
      <dgm:spPr/>
    </dgm:pt>
    <dgm:pt modelId="{C4605870-2B11-41A7-98AB-96EECABAA86B}" type="pres">
      <dgm:prSet presAssocID="{6F2B6E78-AD20-4F5D-9CDE-EEDC70967F61}" presName="parentShp" presStyleLbl="node1" presStyleIdx="3" presStyleCnt="4" custScaleY="15702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6522B8-9E32-4B45-A5E0-E8014FB08A8E}" type="pres">
      <dgm:prSet presAssocID="{6F2B6E78-AD20-4F5D-9CDE-EEDC70967F61}" presName="childShp" presStyleLbl="bgAccFollowNode1" presStyleIdx="3" presStyleCnt="4" custScaleY="1603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478DF1E-4E66-4BC4-92CF-B30C9C5676A9}" srcId="{AF0BC444-D526-4E01-B714-355C08D3C888}" destId="{A1B6A6CB-93BD-4BA9-B9A7-188FE7A1AF0B}" srcOrd="1" destOrd="0" parTransId="{73FFA45C-7504-4E50-863B-A50A2B9B90C8}" sibTransId="{B4D5F5BA-1A35-4C18-9930-751586BC0921}"/>
    <dgm:cxn modelId="{FD73B043-1E0B-4769-8B7F-696EA91F7F68}" srcId="{AFE00F6E-86D7-4C7B-B141-B8861DDA2BF3}" destId="{F7B6F350-3919-4BC1-857C-FB141680F5C1}" srcOrd="1" destOrd="0" parTransId="{FF277237-17A4-4DA4-9BAE-DA31B9C8913B}" sibTransId="{55B71773-8A84-4771-BABF-6F3AD676A959}"/>
    <dgm:cxn modelId="{2AF5A7A5-BC8F-44FB-86C6-DD13D362922B}" srcId="{AF0BC444-D526-4E01-B714-355C08D3C888}" destId="{6F2B6E78-AD20-4F5D-9CDE-EEDC70967F61}" srcOrd="3" destOrd="0" parTransId="{54FA084E-599A-490D-9E5D-6F8D6D8BED24}" sibTransId="{13D761DE-70B9-4CAA-9C36-B8DA0A6C943E}"/>
    <dgm:cxn modelId="{924B8A77-7039-4753-884E-F3E629AB82C5}" type="presOf" srcId="{D4EDE64A-3326-4680-9D31-005E62B5F3AA}" destId="{10EBC11D-931A-4560-91F3-22BAE73820D9}" srcOrd="0" destOrd="0" presId="urn:microsoft.com/office/officeart/2005/8/layout/vList6"/>
    <dgm:cxn modelId="{DDD22D25-2BCB-4714-BCE1-03416772F168}" type="presOf" srcId="{B7B96427-125E-456F-916F-D2C81F180B21}" destId="{63F4FB15-2B58-4DC7-9031-3E5B237159FC}" srcOrd="0" destOrd="0" presId="urn:microsoft.com/office/officeart/2005/8/layout/vList6"/>
    <dgm:cxn modelId="{517DAA1E-18C5-4B26-973E-AD5EC39CBC9C}" type="presOf" srcId="{D9F92FBD-D3EC-421C-B710-216C43C2FC63}" destId="{E76522B8-9E32-4B45-A5E0-E8014FB08A8E}" srcOrd="0" destOrd="0" presId="urn:microsoft.com/office/officeart/2005/8/layout/vList6"/>
    <dgm:cxn modelId="{3839F1F4-3F84-4F8C-A110-7052E3493422}" srcId="{6F2B6E78-AD20-4F5D-9CDE-EEDC70967F61}" destId="{D9F92FBD-D3EC-421C-B710-216C43C2FC63}" srcOrd="0" destOrd="0" parTransId="{B6A1CCD9-8C00-499E-AE89-F0AF344FF9F2}" sibTransId="{6CFC04BA-45F4-4060-A2F3-B8A08305094B}"/>
    <dgm:cxn modelId="{063249E2-F9AB-4800-A756-9FCFD91B5D29}" type="presOf" srcId="{6F2B6E78-AD20-4F5D-9CDE-EEDC70967F61}" destId="{C4605870-2B11-41A7-98AB-96EECABAA86B}" srcOrd="0" destOrd="0" presId="urn:microsoft.com/office/officeart/2005/8/layout/vList6"/>
    <dgm:cxn modelId="{24527CE1-B61E-4533-9A5D-CC34F7B8B193}" srcId="{AF0BC444-D526-4E01-B714-355C08D3C888}" destId="{AFE00F6E-86D7-4C7B-B141-B8861DDA2BF3}" srcOrd="2" destOrd="0" parTransId="{4CF1D3AB-0D13-4CB4-934C-305FD5B64DD3}" sibTransId="{FDB4CFAA-0247-4FA0-8ACE-1EE4D56B81C1}"/>
    <dgm:cxn modelId="{C0403C00-237B-474F-8CEC-C229C9671F9D}" type="presOf" srcId="{DCF16C30-2A54-4F77-B77E-CAEFCFC9668F}" destId="{1ABE14C4-30A7-4F1A-98E9-98CDAA0A02E4}" srcOrd="0" destOrd="0" presId="urn:microsoft.com/office/officeart/2005/8/layout/vList6"/>
    <dgm:cxn modelId="{F281EE6E-9F06-411D-849B-FD9EA74373CB}" type="presOf" srcId="{F7B6F350-3919-4BC1-857C-FB141680F5C1}" destId="{63F4FB15-2B58-4DC7-9031-3E5B237159FC}" srcOrd="0" destOrd="1" presId="urn:microsoft.com/office/officeart/2005/8/layout/vList6"/>
    <dgm:cxn modelId="{824BE3E2-F53E-42C6-911B-4E93EBF3E8E8}" type="presOf" srcId="{95C23016-047A-46C5-BAEE-41D9170AC964}" destId="{3C03B23A-887D-446E-B386-CAB157CBEFE5}" srcOrd="0" destOrd="0" presId="urn:microsoft.com/office/officeart/2005/8/layout/vList6"/>
    <dgm:cxn modelId="{5438FAF0-0F4D-493D-9668-B1E74CC1C46F}" type="presOf" srcId="{A1B6A6CB-93BD-4BA9-B9A7-188FE7A1AF0B}" destId="{8088EBDD-84FA-4BB6-A25D-A93B33782759}" srcOrd="0" destOrd="0" presId="urn:microsoft.com/office/officeart/2005/8/layout/vList6"/>
    <dgm:cxn modelId="{5C9023D7-858B-47B8-9596-D08DCCA6C4DC}" type="presOf" srcId="{AF0BC444-D526-4E01-B714-355C08D3C888}" destId="{910C153A-8B8D-487C-9150-D7C11481080D}" srcOrd="0" destOrd="0" presId="urn:microsoft.com/office/officeart/2005/8/layout/vList6"/>
    <dgm:cxn modelId="{7FA16A36-C834-424F-BABF-7AABA7C71034}" srcId="{AF0BC444-D526-4E01-B714-355C08D3C888}" destId="{DCF16C30-2A54-4F77-B77E-CAEFCFC9668F}" srcOrd="0" destOrd="0" parTransId="{A5699F40-4D0E-4289-8FC8-EB3104369CAF}" sibTransId="{3514B36F-515A-4BFF-A40A-C73830DFABA5}"/>
    <dgm:cxn modelId="{65CDF1C7-A99E-428F-95E4-D5CF4D9FF43D}" srcId="{DCF16C30-2A54-4F77-B77E-CAEFCFC9668F}" destId="{95C23016-047A-46C5-BAEE-41D9170AC964}" srcOrd="0" destOrd="0" parTransId="{FE85CF91-B443-482B-B175-7FAD47C85117}" sibTransId="{CA7C7908-35EF-4CF9-B74E-5D648B8B68EA}"/>
    <dgm:cxn modelId="{C04FBDD2-4A80-4DFC-ABC8-A6C91249745D}" srcId="{A1B6A6CB-93BD-4BA9-B9A7-188FE7A1AF0B}" destId="{4B4106AF-96E7-439D-96CC-C6A01CDA6670}" srcOrd="1" destOrd="0" parTransId="{804E3385-B709-4C58-909E-55BE1C95EF6B}" sibTransId="{3E1275C2-779C-463F-ACC2-4E9A91F6C55B}"/>
    <dgm:cxn modelId="{66EEE0D7-C55D-41DA-B863-3DD2946D90E0}" type="presOf" srcId="{4B4106AF-96E7-439D-96CC-C6A01CDA6670}" destId="{10EBC11D-931A-4560-91F3-22BAE73820D9}" srcOrd="0" destOrd="1" presId="urn:microsoft.com/office/officeart/2005/8/layout/vList6"/>
    <dgm:cxn modelId="{9FACC1E9-F530-4358-A5AA-911AF1F25189}" srcId="{A1B6A6CB-93BD-4BA9-B9A7-188FE7A1AF0B}" destId="{D4EDE64A-3326-4680-9D31-005E62B5F3AA}" srcOrd="0" destOrd="0" parTransId="{38DAAAE0-6C0E-4267-9D29-D390FDB5A14A}" sibTransId="{041115B9-38CB-4DB9-B5A3-980AF9FB9C95}"/>
    <dgm:cxn modelId="{C997B87A-AE0B-49EE-AE39-EFFBD6DBB2A4}" srcId="{AFE00F6E-86D7-4C7B-B141-B8861DDA2BF3}" destId="{B7B96427-125E-456F-916F-D2C81F180B21}" srcOrd="0" destOrd="0" parTransId="{F2203806-8B1E-46E0-BF75-ED1BB02398C0}" sibTransId="{A79DE64D-61ED-4BDD-8089-1DBF87667DFF}"/>
    <dgm:cxn modelId="{6ADECAEA-E231-45CB-A9DF-F5397115EECE}" type="presOf" srcId="{AFE00F6E-86D7-4C7B-B141-B8861DDA2BF3}" destId="{E65F320F-DA4C-4D43-91E1-C8632D46994E}" srcOrd="0" destOrd="0" presId="urn:microsoft.com/office/officeart/2005/8/layout/vList6"/>
    <dgm:cxn modelId="{A186290B-52F0-4B96-B570-42124D5B1BBF}" type="presParOf" srcId="{910C153A-8B8D-487C-9150-D7C11481080D}" destId="{8227B824-DE4A-4A20-BF8E-A5125BCCD886}" srcOrd="0" destOrd="0" presId="urn:microsoft.com/office/officeart/2005/8/layout/vList6"/>
    <dgm:cxn modelId="{01FD16A6-0190-4A44-B0D1-E31DDD48F5D7}" type="presParOf" srcId="{8227B824-DE4A-4A20-BF8E-A5125BCCD886}" destId="{1ABE14C4-30A7-4F1A-98E9-98CDAA0A02E4}" srcOrd="0" destOrd="0" presId="urn:microsoft.com/office/officeart/2005/8/layout/vList6"/>
    <dgm:cxn modelId="{1BBD703F-3AEB-4D95-A8C7-61FEBE2FF645}" type="presParOf" srcId="{8227B824-DE4A-4A20-BF8E-A5125BCCD886}" destId="{3C03B23A-887D-446E-B386-CAB157CBEFE5}" srcOrd="1" destOrd="0" presId="urn:microsoft.com/office/officeart/2005/8/layout/vList6"/>
    <dgm:cxn modelId="{1D853BC5-3967-4A43-BA74-D50F42576354}" type="presParOf" srcId="{910C153A-8B8D-487C-9150-D7C11481080D}" destId="{09D954E2-50EA-44D3-B7D7-26F089D44BA2}" srcOrd="1" destOrd="0" presId="urn:microsoft.com/office/officeart/2005/8/layout/vList6"/>
    <dgm:cxn modelId="{D081CD6D-C1D9-4DC8-8FCF-D621C32F5EBD}" type="presParOf" srcId="{910C153A-8B8D-487C-9150-D7C11481080D}" destId="{77CF08F0-3A0D-4ABF-A9F4-E831486CEAEE}" srcOrd="2" destOrd="0" presId="urn:microsoft.com/office/officeart/2005/8/layout/vList6"/>
    <dgm:cxn modelId="{AA4843B2-2869-4CDB-8D14-A9FBEF59B732}" type="presParOf" srcId="{77CF08F0-3A0D-4ABF-A9F4-E831486CEAEE}" destId="{8088EBDD-84FA-4BB6-A25D-A93B33782759}" srcOrd="0" destOrd="0" presId="urn:microsoft.com/office/officeart/2005/8/layout/vList6"/>
    <dgm:cxn modelId="{6B2B6CB9-ECB7-45CB-9BB7-BB3773BCD3F1}" type="presParOf" srcId="{77CF08F0-3A0D-4ABF-A9F4-E831486CEAEE}" destId="{10EBC11D-931A-4560-91F3-22BAE73820D9}" srcOrd="1" destOrd="0" presId="urn:microsoft.com/office/officeart/2005/8/layout/vList6"/>
    <dgm:cxn modelId="{38E5BB89-9018-4AA2-867B-EE3D710C065F}" type="presParOf" srcId="{910C153A-8B8D-487C-9150-D7C11481080D}" destId="{97371685-365C-4CCB-BEAD-6ACFC5A1F88F}" srcOrd="3" destOrd="0" presId="urn:microsoft.com/office/officeart/2005/8/layout/vList6"/>
    <dgm:cxn modelId="{7658A1BA-3D86-4332-9547-A590D7F7A1E5}" type="presParOf" srcId="{910C153A-8B8D-487C-9150-D7C11481080D}" destId="{7A2412B0-614C-4385-93FA-DEF3A1D5FFC5}" srcOrd="4" destOrd="0" presId="urn:microsoft.com/office/officeart/2005/8/layout/vList6"/>
    <dgm:cxn modelId="{F5FDEC52-8FFC-488E-841A-6F5BD4688983}" type="presParOf" srcId="{7A2412B0-614C-4385-93FA-DEF3A1D5FFC5}" destId="{E65F320F-DA4C-4D43-91E1-C8632D46994E}" srcOrd="0" destOrd="0" presId="urn:microsoft.com/office/officeart/2005/8/layout/vList6"/>
    <dgm:cxn modelId="{6FE6FABE-2C3B-44AB-91F6-8829B5E51475}" type="presParOf" srcId="{7A2412B0-614C-4385-93FA-DEF3A1D5FFC5}" destId="{63F4FB15-2B58-4DC7-9031-3E5B237159FC}" srcOrd="1" destOrd="0" presId="urn:microsoft.com/office/officeart/2005/8/layout/vList6"/>
    <dgm:cxn modelId="{8A96063D-9AD4-4C74-B462-606EEE355133}" type="presParOf" srcId="{910C153A-8B8D-487C-9150-D7C11481080D}" destId="{59DCF5C7-E68E-4352-B3D4-CD9FDFBBC491}" srcOrd="5" destOrd="0" presId="urn:microsoft.com/office/officeart/2005/8/layout/vList6"/>
    <dgm:cxn modelId="{32EC5CF1-0FF7-4639-9278-BAE6D27FB9CF}" type="presParOf" srcId="{910C153A-8B8D-487C-9150-D7C11481080D}" destId="{96E8F0F4-9E89-4E03-AEF7-8E0F166D5C92}" srcOrd="6" destOrd="0" presId="urn:microsoft.com/office/officeart/2005/8/layout/vList6"/>
    <dgm:cxn modelId="{41E69313-AE67-4304-AA67-828B17F47A5C}" type="presParOf" srcId="{96E8F0F4-9E89-4E03-AEF7-8E0F166D5C92}" destId="{C4605870-2B11-41A7-98AB-96EECABAA86B}" srcOrd="0" destOrd="0" presId="urn:microsoft.com/office/officeart/2005/8/layout/vList6"/>
    <dgm:cxn modelId="{626C08AE-42FB-4DA6-B02E-713DA84773B5}" type="presParOf" srcId="{96E8F0F4-9E89-4E03-AEF7-8E0F166D5C92}" destId="{E76522B8-9E32-4B45-A5E0-E8014FB08A8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ECBEC8-5883-44A4-AD9B-8BCA2167F399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777D21F-880F-48E2-8BE1-391885675ECD}" type="pres">
      <dgm:prSet presAssocID="{02ECBEC8-5883-44A4-AD9B-8BCA2167F399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6B5CC7EE-1F76-4FB6-8FD2-D8916272FB1E}" type="presOf" srcId="{02ECBEC8-5883-44A4-AD9B-8BCA2167F399}" destId="{D777D21F-880F-48E2-8BE1-391885675ECD}" srcOrd="0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ECBEC8-5883-44A4-AD9B-8BCA2167F399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777D21F-880F-48E2-8BE1-391885675ECD}" type="pres">
      <dgm:prSet presAssocID="{02ECBEC8-5883-44A4-AD9B-8BCA2167F399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55176DB3-D7F1-4277-9BC0-235587110339}" type="presOf" srcId="{02ECBEC8-5883-44A4-AD9B-8BCA2167F399}" destId="{D777D21F-880F-48E2-8BE1-391885675ECD}" srcOrd="0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ECBEC8-5883-44A4-AD9B-8BCA2167F399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777D21F-880F-48E2-8BE1-391885675ECD}" type="pres">
      <dgm:prSet presAssocID="{02ECBEC8-5883-44A4-AD9B-8BCA2167F399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A11F0F0-D576-4460-8F6B-9D0442D62653}" type="presOf" srcId="{02ECBEC8-5883-44A4-AD9B-8BCA2167F399}" destId="{D777D21F-880F-48E2-8BE1-391885675ECD}" srcOrd="0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CC315B-CDED-4613-8A52-A9C83E031DF0}" type="doc">
      <dgm:prSet loTypeId="urn:microsoft.com/office/officeart/2005/8/layout/pyramid1" loCatId="pyramid" qsTypeId="urn:microsoft.com/office/officeart/2005/8/quickstyle/simple2" qsCatId="simple" csTypeId="urn:microsoft.com/office/officeart/2005/8/colors/colorful4" csCatId="colorful" phldr="1"/>
      <dgm:spPr/>
    </dgm:pt>
    <dgm:pt modelId="{AC2C54DD-0CC7-45A2-B8DC-28733089D9D4}">
      <dgm:prSet phldrT="[Текст]" custT="1"/>
      <dgm:spPr/>
      <dgm:t>
        <a:bodyPr/>
        <a:lstStyle/>
        <a:p>
          <a:endParaRPr lang="uk-UA" sz="2000" b="1" dirty="0" smtClean="0"/>
        </a:p>
        <a:p>
          <a:r>
            <a:rPr lang="uk-UA" sz="2000" b="1" dirty="0" smtClean="0"/>
            <a:t>Атестація</a:t>
          </a:r>
          <a:endParaRPr lang="uk-UA" sz="2000" b="1" dirty="0"/>
        </a:p>
      </dgm:t>
    </dgm:pt>
    <dgm:pt modelId="{F382FC62-2AFC-4551-BDA9-A90B41AA18E0}" type="parTrans" cxnId="{DCE5718B-75AE-4C2A-9697-2B37834CF095}">
      <dgm:prSet/>
      <dgm:spPr/>
      <dgm:t>
        <a:bodyPr/>
        <a:lstStyle/>
        <a:p>
          <a:endParaRPr lang="uk-UA"/>
        </a:p>
      </dgm:t>
    </dgm:pt>
    <dgm:pt modelId="{000E66CC-2B86-4060-82E5-AC206B754F92}" type="sibTrans" cxnId="{DCE5718B-75AE-4C2A-9697-2B37834CF095}">
      <dgm:prSet/>
      <dgm:spPr/>
      <dgm:t>
        <a:bodyPr/>
        <a:lstStyle/>
        <a:p>
          <a:endParaRPr lang="uk-UA"/>
        </a:p>
      </dgm:t>
    </dgm:pt>
    <dgm:pt modelId="{79CCFAE4-0B7C-48BF-9B3C-24522105063F}">
      <dgm:prSet phldrT="[Текст]" custT="1"/>
      <dgm:spPr/>
      <dgm:t>
        <a:bodyPr/>
        <a:lstStyle/>
        <a:p>
          <a:endParaRPr lang="uk-UA" sz="1800" b="1" dirty="0"/>
        </a:p>
      </dgm:t>
    </dgm:pt>
    <dgm:pt modelId="{6E211B95-5F8C-4660-B582-47859EB449BC}" type="parTrans" cxnId="{CFE426B4-F017-49A6-987F-72D0B1B229C2}">
      <dgm:prSet/>
      <dgm:spPr/>
      <dgm:t>
        <a:bodyPr/>
        <a:lstStyle/>
        <a:p>
          <a:endParaRPr lang="uk-UA"/>
        </a:p>
      </dgm:t>
    </dgm:pt>
    <dgm:pt modelId="{2A0CBD9D-C0A7-4659-86C4-8C2C2A284024}" type="sibTrans" cxnId="{CFE426B4-F017-49A6-987F-72D0B1B229C2}">
      <dgm:prSet/>
      <dgm:spPr/>
      <dgm:t>
        <a:bodyPr/>
        <a:lstStyle/>
        <a:p>
          <a:endParaRPr lang="uk-UA"/>
        </a:p>
      </dgm:t>
    </dgm:pt>
    <dgm:pt modelId="{60D6257E-9204-4BE1-873B-403A8FBE7E7E}">
      <dgm:prSet phldrT="[Текст]" custT="1"/>
      <dgm:spPr/>
      <dgm:t>
        <a:bodyPr/>
        <a:lstStyle/>
        <a:p>
          <a:endParaRPr lang="uk-UA" sz="1600" b="1" dirty="0"/>
        </a:p>
      </dgm:t>
    </dgm:pt>
    <dgm:pt modelId="{1747059E-3D45-44D6-AA02-895C0169B9FB}" type="parTrans" cxnId="{E7CB10D4-F055-4B6A-A688-548C66CA78C1}">
      <dgm:prSet/>
      <dgm:spPr/>
      <dgm:t>
        <a:bodyPr/>
        <a:lstStyle/>
        <a:p>
          <a:endParaRPr lang="uk-UA"/>
        </a:p>
      </dgm:t>
    </dgm:pt>
    <dgm:pt modelId="{BC04F242-04B7-40D5-8296-2D29A8D12136}" type="sibTrans" cxnId="{E7CB10D4-F055-4B6A-A688-548C66CA78C1}">
      <dgm:prSet/>
      <dgm:spPr/>
      <dgm:t>
        <a:bodyPr/>
        <a:lstStyle/>
        <a:p>
          <a:endParaRPr lang="uk-UA"/>
        </a:p>
      </dgm:t>
    </dgm:pt>
    <dgm:pt modelId="{0D2E81FD-5F68-4CD6-9D90-1CBCAAEC8C71}">
      <dgm:prSet phldrT="[Текст]" custT="1"/>
      <dgm:spPr/>
      <dgm:t>
        <a:bodyPr/>
        <a:lstStyle/>
        <a:p>
          <a:endParaRPr lang="uk-UA" sz="1600" b="1" dirty="0"/>
        </a:p>
      </dgm:t>
    </dgm:pt>
    <dgm:pt modelId="{639808E6-7F97-4129-9853-EAB737ED92FA}" type="parTrans" cxnId="{A9571F9F-E279-45A3-AD85-8460C79029FA}">
      <dgm:prSet/>
      <dgm:spPr/>
      <dgm:t>
        <a:bodyPr/>
        <a:lstStyle/>
        <a:p>
          <a:endParaRPr lang="uk-UA"/>
        </a:p>
      </dgm:t>
    </dgm:pt>
    <dgm:pt modelId="{49D99CEA-D95E-43EA-A00E-0745274DDC7B}" type="sibTrans" cxnId="{A9571F9F-E279-45A3-AD85-8460C79029FA}">
      <dgm:prSet/>
      <dgm:spPr/>
      <dgm:t>
        <a:bodyPr/>
        <a:lstStyle/>
        <a:p>
          <a:endParaRPr lang="uk-UA"/>
        </a:p>
      </dgm:t>
    </dgm:pt>
    <dgm:pt modelId="{B7C1E461-D261-4093-9D40-E0FEF8167D44}">
      <dgm:prSet phldrT="[Текст]" custT="1"/>
      <dgm:spPr/>
      <dgm:t>
        <a:bodyPr/>
        <a:lstStyle/>
        <a:p>
          <a:endParaRPr lang="uk-UA" sz="1600" b="1" dirty="0"/>
        </a:p>
      </dgm:t>
    </dgm:pt>
    <dgm:pt modelId="{EAF3B45F-CB13-4E89-86D8-B4B093F064A7}" type="parTrans" cxnId="{2D672951-0390-4F76-BEA6-98111959BFAA}">
      <dgm:prSet/>
      <dgm:spPr/>
      <dgm:t>
        <a:bodyPr/>
        <a:lstStyle/>
        <a:p>
          <a:endParaRPr lang="uk-UA"/>
        </a:p>
      </dgm:t>
    </dgm:pt>
    <dgm:pt modelId="{B8E7E654-AC46-43E0-8961-1982D0C2C574}" type="sibTrans" cxnId="{2D672951-0390-4F76-BEA6-98111959BFAA}">
      <dgm:prSet/>
      <dgm:spPr/>
      <dgm:t>
        <a:bodyPr/>
        <a:lstStyle/>
        <a:p>
          <a:endParaRPr lang="uk-UA"/>
        </a:p>
      </dgm:t>
    </dgm:pt>
    <dgm:pt modelId="{0435C6E6-68D6-48D4-8DDE-B2E1721DD33B}" type="pres">
      <dgm:prSet presAssocID="{FECC315B-CDED-4613-8A52-A9C83E031DF0}" presName="Name0" presStyleCnt="0">
        <dgm:presLayoutVars>
          <dgm:dir/>
          <dgm:animLvl val="lvl"/>
          <dgm:resizeHandles val="exact"/>
        </dgm:presLayoutVars>
      </dgm:prSet>
      <dgm:spPr/>
    </dgm:pt>
    <dgm:pt modelId="{E0438463-55A2-4145-8E9D-BE494D0F0533}" type="pres">
      <dgm:prSet presAssocID="{AC2C54DD-0CC7-45A2-B8DC-28733089D9D4}" presName="Name8" presStyleCnt="0"/>
      <dgm:spPr/>
    </dgm:pt>
    <dgm:pt modelId="{BC10F7B8-6F3E-4A7A-B684-C88FB3CE5669}" type="pres">
      <dgm:prSet presAssocID="{AC2C54DD-0CC7-45A2-B8DC-28733089D9D4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F1226B-2C67-4675-8345-F187B2D08A68}" type="pres">
      <dgm:prSet presAssocID="{AC2C54DD-0CC7-45A2-B8DC-28733089D9D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594793-B908-4527-B146-E418E3489763}" type="pres">
      <dgm:prSet presAssocID="{79CCFAE4-0B7C-48BF-9B3C-24522105063F}" presName="Name8" presStyleCnt="0"/>
      <dgm:spPr/>
    </dgm:pt>
    <dgm:pt modelId="{883A3809-3055-4735-90D6-E373D024AE00}" type="pres">
      <dgm:prSet presAssocID="{79CCFAE4-0B7C-48BF-9B3C-24522105063F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08FA41-558C-44F9-94CA-E77A8C21C712}" type="pres">
      <dgm:prSet presAssocID="{79CCFAE4-0B7C-48BF-9B3C-24522105063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C8F82D-C8B7-4857-9529-A53C9E09F3D6}" type="pres">
      <dgm:prSet presAssocID="{0D2E81FD-5F68-4CD6-9D90-1CBCAAEC8C71}" presName="Name8" presStyleCnt="0"/>
      <dgm:spPr/>
    </dgm:pt>
    <dgm:pt modelId="{1D9DD38C-37AE-4779-B706-8C7759370A35}" type="pres">
      <dgm:prSet presAssocID="{0D2E81FD-5F68-4CD6-9D90-1CBCAAEC8C71}" presName="level" presStyleLbl="node1" presStyleIdx="2" presStyleCnt="5" custLinFactNeighborX="-86" custLinFactNeighborY="-101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E21802-8336-4357-AD8F-3C5493D56AC0}" type="pres">
      <dgm:prSet presAssocID="{0D2E81FD-5F68-4CD6-9D90-1CBCAAEC8C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8D2B82-0263-410F-858D-B4A1B1244F55}" type="pres">
      <dgm:prSet presAssocID="{B7C1E461-D261-4093-9D40-E0FEF8167D44}" presName="Name8" presStyleCnt="0"/>
      <dgm:spPr/>
    </dgm:pt>
    <dgm:pt modelId="{57567E11-1454-4A64-ACB0-227E90740B42}" type="pres">
      <dgm:prSet presAssocID="{B7C1E461-D261-4093-9D40-E0FEF8167D44}" presName="level" presStyleLbl="node1" presStyleIdx="3" presStyleCnt="5" custLinFactNeighborX="25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B5430A-C229-4DCF-BDE1-6CBAF684B44D}" type="pres">
      <dgm:prSet presAssocID="{B7C1E461-D261-4093-9D40-E0FEF8167D4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7EB50A-9961-4D0C-B700-34DC7581F875}" type="pres">
      <dgm:prSet presAssocID="{60D6257E-9204-4BE1-873B-403A8FBE7E7E}" presName="Name8" presStyleCnt="0"/>
      <dgm:spPr/>
    </dgm:pt>
    <dgm:pt modelId="{CDE7767C-9EDE-4E66-9468-3DC8526A4785}" type="pres">
      <dgm:prSet presAssocID="{60D6257E-9204-4BE1-873B-403A8FBE7E7E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6BC821-BFF1-4C31-8C9B-AB9DF3D188A3}" type="pres">
      <dgm:prSet presAssocID="{60D6257E-9204-4BE1-873B-403A8FBE7E7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7CB10D4-F055-4B6A-A688-548C66CA78C1}" srcId="{FECC315B-CDED-4613-8A52-A9C83E031DF0}" destId="{60D6257E-9204-4BE1-873B-403A8FBE7E7E}" srcOrd="4" destOrd="0" parTransId="{1747059E-3D45-44D6-AA02-895C0169B9FB}" sibTransId="{BC04F242-04B7-40D5-8296-2D29A8D12136}"/>
    <dgm:cxn modelId="{B7970005-199A-494D-AB84-77961BA6F889}" type="presOf" srcId="{0D2E81FD-5F68-4CD6-9D90-1CBCAAEC8C71}" destId="{E1E21802-8336-4357-AD8F-3C5493D56AC0}" srcOrd="1" destOrd="0" presId="urn:microsoft.com/office/officeart/2005/8/layout/pyramid1"/>
    <dgm:cxn modelId="{CFE426B4-F017-49A6-987F-72D0B1B229C2}" srcId="{FECC315B-CDED-4613-8A52-A9C83E031DF0}" destId="{79CCFAE4-0B7C-48BF-9B3C-24522105063F}" srcOrd="1" destOrd="0" parTransId="{6E211B95-5F8C-4660-B582-47859EB449BC}" sibTransId="{2A0CBD9D-C0A7-4659-86C4-8C2C2A284024}"/>
    <dgm:cxn modelId="{2D672951-0390-4F76-BEA6-98111959BFAA}" srcId="{FECC315B-CDED-4613-8A52-A9C83E031DF0}" destId="{B7C1E461-D261-4093-9D40-E0FEF8167D44}" srcOrd="3" destOrd="0" parTransId="{EAF3B45F-CB13-4E89-86D8-B4B093F064A7}" sibTransId="{B8E7E654-AC46-43E0-8961-1982D0C2C574}"/>
    <dgm:cxn modelId="{2AA1E2EF-ACBC-4F33-B6EB-704D9A012C31}" type="presOf" srcId="{0D2E81FD-5F68-4CD6-9D90-1CBCAAEC8C71}" destId="{1D9DD38C-37AE-4779-B706-8C7759370A35}" srcOrd="0" destOrd="0" presId="urn:microsoft.com/office/officeart/2005/8/layout/pyramid1"/>
    <dgm:cxn modelId="{9D873004-ABA7-4CCE-8775-6EC2C75D8364}" type="presOf" srcId="{79CCFAE4-0B7C-48BF-9B3C-24522105063F}" destId="{883A3809-3055-4735-90D6-E373D024AE00}" srcOrd="0" destOrd="0" presId="urn:microsoft.com/office/officeart/2005/8/layout/pyramid1"/>
    <dgm:cxn modelId="{CB5BF529-BA6E-4CBC-9B39-581C23DB7657}" type="presOf" srcId="{B7C1E461-D261-4093-9D40-E0FEF8167D44}" destId="{57567E11-1454-4A64-ACB0-227E90740B42}" srcOrd="0" destOrd="0" presId="urn:microsoft.com/office/officeart/2005/8/layout/pyramid1"/>
    <dgm:cxn modelId="{7D6F7E2E-6242-4312-8271-8FDE81CD2F52}" type="presOf" srcId="{FECC315B-CDED-4613-8A52-A9C83E031DF0}" destId="{0435C6E6-68D6-48D4-8DDE-B2E1721DD33B}" srcOrd="0" destOrd="0" presId="urn:microsoft.com/office/officeart/2005/8/layout/pyramid1"/>
    <dgm:cxn modelId="{AE92E1F1-83FE-4DAA-BE05-D0FFC4D612DE}" type="presOf" srcId="{AC2C54DD-0CC7-45A2-B8DC-28733089D9D4}" destId="{BC10F7B8-6F3E-4A7A-B684-C88FB3CE5669}" srcOrd="0" destOrd="0" presId="urn:microsoft.com/office/officeart/2005/8/layout/pyramid1"/>
    <dgm:cxn modelId="{DCE5718B-75AE-4C2A-9697-2B37834CF095}" srcId="{FECC315B-CDED-4613-8A52-A9C83E031DF0}" destId="{AC2C54DD-0CC7-45A2-B8DC-28733089D9D4}" srcOrd="0" destOrd="0" parTransId="{F382FC62-2AFC-4551-BDA9-A90B41AA18E0}" sibTransId="{000E66CC-2B86-4060-82E5-AC206B754F92}"/>
    <dgm:cxn modelId="{68419E08-8570-47DA-822E-5E2DB0CBC66C}" type="presOf" srcId="{60D6257E-9204-4BE1-873B-403A8FBE7E7E}" destId="{216BC821-BFF1-4C31-8C9B-AB9DF3D188A3}" srcOrd="1" destOrd="0" presId="urn:microsoft.com/office/officeart/2005/8/layout/pyramid1"/>
    <dgm:cxn modelId="{B759A380-F05C-4967-A0C8-10E0EB80DBCB}" type="presOf" srcId="{B7C1E461-D261-4093-9D40-E0FEF8167D44}" destId="{05B5430A-C229-4DCF-BDE1-6CBAF684B44D}" srcOrd="1" destOrd="0" presId="urn:microsoft.com/office/officeart/2005/8/layout/pyramid1"/>
    <dgm:cxn modelId="{79158439-64D0-4A9F-BA0D-61B6B314B105}" type="presOf" srcId="{79CCFAE4-0B7C-48BF-9B3C-24522105063F}" destId="{9208FA41-558C-44F9-94CA-E77A8C21C712}" srcOrd="1" destOrd="0" presId="urn:microsoft.com/office/officeart/2005/8/layout/pyramid1"/>
    <dgm:cxn modelId="{7CA73D03-14F8-4642-867C-CF69984AD17B}" type="presOf" srcId="{AC2C54DD-0CC7-45A2-B8DC-28733089D9D4}" destId="{B6F1226B-2C67-4675-8345-F187B2D08A68}" srcOrd="1" destOrd="0" presId="urn:microsoft.com/office/officeart/2005/8/layout/pyramid1"/>
    <dgm:cxn modelId="{BFE6DA80-C9DF-4CD6-841B-A52DF01C081D}" type="presOf" srcId="{60D6257E-9204-4BE1-873B-403A8FBE7E7E}" destId="{CDE7767C-9EDE-4E66-9468-3DC8526A4785}" srcOrd="0" destOrd="0" presId="urn:microsoft.com/office/officeart/2005/8/layout/pyramid1"/>
    <dgm:cxn modelId="{A9571F9F-E279-45A3-AD85-8460C79029FA}" srcId="{FECC315B-CDED-4613-8A52-A9C83E031DF0}" destId="{0D2E81FD-5F68-4CD6-9D90-1CBCAAEC8C71}" srcOrd="2" destOrd="0" parTransId="{639808E6-7F97-4129-9853-EAB737ED92FA}" sibTransId="{49D99CEA-D95E-43EA-A00E-0745274DDC7B}"/>
    <dgm:cxn modelId="{70E68EC9-E364-4C29-A336-4276FA67A7B9}" type="presParOf" srcId="{0435C6E6-68D6-48D4-8DDE-B2E1721DD33B}" destId="{E0438463-55A2-4145-8E9D-BE494D0F0533}" srcOrd="0" destOrd="0" presId="urn:microsoft.com/office/officeart/2005/8/layout/pyramid1"/>
    <dgm:cxn modelId="{E3EFCFCE-8410-4310-8B49-64A54FEA68DE}" type="presParOf" srcId="{E0438463-55A2-4145-8E9D-BE494D0F0533}" destId="{BC10F7B8-6F3E-4A7A-B684-C88FB3CE5669}" srcOrd="0" destOrd="0" presId="urn:microsoft.com/office/officeart/2005/8/layout/pyramid1"/>
    <dgm:cxn modelId="{E45F20B2-A080-4365-A7E6-CC139DDB170C}" type="presParOf" srcId="{E0438463-55A2-4145-8E9D-BE494D0F0533}" destId="{B6F1226B-2C67-4675-8345-F187B2D08A68}" srcOrd="1" destOrd="0" presId="urn:microsoft.com/office/officeart/2005/8/layout/pyramid1"/>
    <dgm:cxn modelId="{7AED38F9-2784-4F8A-BDD4-F35C051265A9}" type="presParOf" srcId="{0435C6E6-68D6-48D4-8DDE-B2E1721DD33B}" destId="{FF594793-B908-4527-B146-E418E3489763}" srcOrd="1" destOrd="0" presId="urn:microsoft.com/office/officeart/2005/8/layout/pyramid1"/>
    <dgm:cxn modelId="{1FB24E18-8A75-42BF-A8E4-63ABE89B682C}" type="presParOf" srcId="{FF594793-B908-4527-B146-E418E3489763}" destId="{883A3809-3055-4735-90D6-E373D024AE00}" srcOrd="0" destOrd="0" presId="urn:microsoft.com/office/officeart/2005/8/layout/pyramid1"/>
    <dgm:cxn modelId="{B4240044-3420-4767-BBEC-BCD018E3C4FF}" type="presParOf" srcId="{FF594793-B908-4527-B146-E418E3489763}" destId="{9208FA41-558C-44F9-94CA-E77A8C21C712}" srcOrd="1" destOrd="0" presId="urn:microsoft.com/office/officeart/2005/8/layout/pyramid1"/>
    <dgm:cxn modelId="{EEAE6A3C-4938-4522-A342-0CCD789B48AD}" type="presParOf" srcId="{0435C6E6-68D6-48D4-8DDE-B2E1721DD33B}" destId="{BDC8F82D-C8B7-4857-9529-A53C9E09F3D6}" srcOrd="2" destOrd="0" presId="urn:microsoft.com/office/officeart/2005/8/layout/pyramid1"/>
    <dgm:cxn modelId="{CD0047EA-C6F1-4784-BC8F-EFD48E57017F}" type="presParOf" srcId="{BDC8F82D-C8B7-4857-9529-A53C9E09F3D6}" destId="{1D9DD38C-37AE-4779-B706-8C7759370A35}" srcOrd="0" destOrd="0" presId="urn:microsoft.com/office/officeart/2005/8/layout/pyramid1"/>
    <dgm:cxn modelId="{84997A7C-DD81-4049-B26C-AA548BF8486A}" type="presParOf" srcId="{BDC8F82D-C8B7-4857-9529-A53C9E09F3D6}" destId="{E1E21802-8336-4357-AD8F-3C5493D56AC0}" srcOrd="1" destOrd="0" presId="urn:microsoft.com/office/officeart/2005/8/layout/pyramid1"/>
    <dgm:cxn modelId="{AC2E004F-B7CE-4977-85EF-BD8D03273E55}" type="presParOf" srcId="{0435C6E6-68D6-48D4-8DDE-B2E1721DD33B}" destId="{058D2B82-0263-410F-858D-B4A1B1244F55}" srcOrd="3" destOrd="0" presId="urn:microsoft.com/office/officeart/2005/8/layout/pyramid1"/>
    <dgm:cxn modelId="{3E5D3743-D848-493B-B9BF-D9E7DD156FD1}" type="presParOf" srcId="{058D2B82-0263-410F-858D-B4A1B1244F55}" destId="{57567E11-1454-4A64-ACB0-227E90740B42}" srcOrd="0" destOrd="0" presId="urn:microsoft.com/office/officeart/2005/8/layout/pyramid1"/>
    <dgm:cxn modelId="{A82676D4-1026-43D4-B09B-319E81D1B5E8}" type="presParOf" srcId="{058D2B82-0263-410F-858D-B4A1B1244F55}" destId="{05B5430A-C229-4DCF-BDE1-6CBAF684B44D}" srcOrd="1" destOrd="0" presId="urn:microsoft.com/office/officeart/2005/8/layout/pyramid1"/>
    <dgm:cxn modelId="{8FE89994-4768-4950-8FE2-BDFCA4E55368}" type="presParOf" srcId="{0435C6E6-68D6-48D4-8DDE-B2E1721DD33B}" destId="{067EB50A-9961-4D0C-B700-34DC7581F875}" srcOrd="4" destOrd="0" presId="urn:microsoft.com/office/officeart/2005/8/layout/pyramid1"/>
    <dgm:cxn modelId="{D9A3C81D-97CD-48C8-87CA-48DE85A1D72D}" type="presParOf" srcId="{067EB50A-9961-4D0C-B700-34DC7581F875}" destId="{CDE7767C-9EDE-4E66-9468-3DC8526A4785}" srcOrd="0" destOrd="0" presId="urn:microsoft.com/office/officeart/2005/8/layout/pyramid1"/>
    <dgm:cxn modelId="{8C511CF0-4F9E-4BB8-B464-4AFB9257AEA3}" type="presParOf" srcId="{067EB50A-9961-4D0C-B700-34DC7581F875}" destId="{216BC821-BFF1-4C31-8C9B-AB9DF3D188A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CC315B-CDED-4613-8A52-A9C83E031DF0}" type="doc">
      <dgm:prSet loTypeId="urn:microsoft.com/office/officeart/2005/8/layout/pyramid1" loCatId="pyramid" qsTypeId="urn:microsoft.com/office/officeart/2005/8/quickstyle/simple2" qsCatId="simple" csTypeId="urn:microsoft.com/office/officeart/2005/8/colors/colorful4" csCatId="colorful" phldr="1"/>
      <dgm:spPr/>
    </dgm:pt>
    <dgm:pt modelId="{AC2C54DD-0CC7-45A2-B8DC-28733089D9D4}">
      <dgm:prSet phldrT="[Текст]" custT="1"/>
      <dgm:spPr/>
      <dgm:t>
        <a:bodyPr/>
        <a:lstStyle/>
        <a:p>
          <a:endParaRPr lang="uk-UA" sz="2000" b="1" dirty="0" smtClean="0"/>
        </a:p>
        <a:p>
          <a:r>
            <a:rPr lang="uk-UA" sz="2000" b="1" dirty="0" smtClean="0"/>
            <a:t>Атестація</a:t>
          </a:r>
          <a:endParaRPr lang="uk-UA" sz="2000" b="1" dirty="0"/>
        </a:p>
      </dgm:t>
    </dgm:pt>
    <dgm:pt modelId="{F382FC62-2AFC-4551-BDA9-A90B41AA18E0}" type="parTrans" cxnId="{DCE5718B-75AE-4C2A-9697-2B37834CF095}">
      <dgm:prSet/>
      <dgm:spPr/>
      <dgm:t>
        <a:bodyPr/>
        <a:lstStyle/>
        <a:p>
          <a:endParaRPr lang="uk-UA"/>
        </a:p>
      </dgm:t>
    </dgm:pt>
    <dgm:pt modelId="{000E66CC-2B86-4060-82E5-AC206B754F92}" type="sibTrans" cxnId="{DCE5718B-75AE-4C2A-9697-2B37834CF095}">
      <dgm:prSet/>
      <dgm:spPr/>
      <dgm:t>
        <a:bodyPr/>
        <a:lstStyle/>
        <a:p>
          <a:endParaRPr lang="uk-UA"/>
        </a:p>
      </dgm:t>
    </dgm:pt>
    <dgm:pt modelId="{79CCFAE4-0B7C-48BF-9B3C-24522105063F}">
      <dgm:prSet phldrT="[Текст]" custT="1"/>
      <dgm:spPr/>
      <dgm:t>
        <a:bodyPr/>
        <a:lstStyle/>
        <a:p>
          <a:r>
            <a:rPr lang="uk-UA" sz="1800" b="1" smtClean="0"/>
            <a:t>Пізнавальна</a:t>
          </a:r>
        </a:p>
        <a:p>
          <a:r>
            <a:rPr lang="uk-UA" sz="1800" b="1" smtClean="0"/>
            <a:t>Розвиваюча</a:t>
          </a:r>
          <a:endParaRPr lang="uk-UA" sz="1800" b="1" dirty="0"/>
        </a:p>
      </dgm:t>
    </dgm:pt>
    <dgm:pt modelId="{6E211B95-5F8C-4660-B582-47859EB449BC}" type="parTrans" cxnId="{CFE426B4-F017-49A6-987F-72D0B1B229C2}">
      <dgm:prSet/>
      <dgm:spPr/>
      <dgm:t>
        <a:bodyPr/>
        <a:lstStyle/>
        <a:p>
          <a:endParaRPr lang="uk-UA"/>
        </a:p>
      </dgm:t>
    </dgm:pt>
    <dgm:pt modelId="{2A0CBD9D-C0A7-4659-86C4-8C2C2A284024}" type="sibTrans" cxnId="{CFE426B4-F017-49A6-987F-72D0B1B229C2}">
      <dgm:prSet/>
      <dgm:spPr/>
      <dgm:t>
        <a:bodyPr/>
        <a:lstStyle/>
        <a:p>
          <a:endParaRPr lang="uk-UA"/>
        </a:p>
      </dgm:t>
    </dgm:pt>
    <dgm:pt modelId="{60D6257E-9204-4BE1-873B-403A8FBE7E7E}">
      <dgm:prSet phldrT="[Текст]" custT="1"/>
      <dgm:spPr/>
      <dgm:t>
        <a:bodyPr/>
        <a:lstStyle/>
        <a:p>
          <a:r>
            <a:rPr lang="uk-UA" sz="1600" b="1" dirty="0" smtClean="0"/>
            <a:t>Розвиток</a:t>
          </a:r>
          <a:endParaRPr lang="uk-UA" sz="1600" b="1" dirty="0"/>
        </a:p>
      </dgm:t>
    </dgm:pt>
    <dgm:pt modelId="{1747059E-3D45-44D6-AA02-895C0169B9FB}" type="parTrans" cxnId="{E7CB10D4-F055-4B6A-A688-548C66CA78C1}">
      <dgm:prSet/>
      <dgm:spPr/>
      <dgm:t>
        <a:bodyPr/>
        <a:lstStyle/>
        <a:p>
          <a:endParaRPr lang="uk-UA"/>
        </a:p>
      </dgm:t>
    </dgm:pt>
    <dgm:pt modelId="{BC04F242-04B7-40D5-8296-2D29A8D12136}" type="sibTrans" cxnId="{E7CB10D4-F055-4B6A-A688-548C66CA78C1}">
      <dgm:prSet/>
      <dgm:spPr/>
      <dgm:t>
        <a:bodyPr/>
        <a:lstStyle/>
        <a:p>
          <a:endParaRPr lang="uk-UA"/>
        </a:p>
      </dgm:t>
    </dgm:pt>
    <dgm:pt modelId="{0D2E81FD-5F68-4CD6-9D90-1CBCAAEC8C71}">
      <dgm:prSet phldrT="[Текст]" custT="1"/>
      <dgm:spPr/>
      <dgm:t>
        <a:bodyPr/>
        <a:lstStyle/>
        <a:p>
          <a:r>
            <a:rPr lang="uk-UA" sz="1600" b="1" smtClean="0"/>
            <a:t>Зацікавлює</a:t>
          </a:r>
        </a:p>
        <a:p>
          <a:r>
            <a:rPr lang="uk-UA" sz="1600" b="1" smtClean="0"/>
            <a:t>Спонукає</a:t>
          </a:r>
        </a:p>
        <a:p>
          <a:r>
            <a:rPr lang="uk-UA" sz="1600" b="1" smtClean="0"/>
            <a:t>Навчає</a:t>
          </a:r>
          <a:endParaRPr lang="uk-UA" sz="1600" b="1" dirty="0"/>
        </a:p>
      </dgm:t>
    </dgm:pt>
    <dgm:pt modelId="{639808E6-7F97-4129-9853-EAB737ED92FA}" type="parTrans" cxnId="{A9571F9F-E279-45A3-AD85-8460C79029FA}">
      <dgm:prSet/>
      <dgm:spPr/>
      <dgm:t>
        <a:bodyPr/>
        <a:lstStyle/>
        <a:p>
          <a:endParaRPr lang="uk-UA"/>
        </a:p>
      </dgm:t>
    </dgm:pt>
    <dgm:pt modelId="{49D99CEA-D95E-43EA-A00E-0745274DDC7B}" type="sibTrans" cxnId="{A9571F9F-E279-45A3-AD85-8460C79029FA}">
      <dgm:prSet/>
      <dgm:spPr/>
      <dgm:t>
        <a:bodyPr/>
        <a:lstStyle/>
        <a:p>
          <a:endParaRPr lang="uk-UA"/>
        </a:p>
      </dgm:t>
    </dgm:pt>
    <dgm:pt modelId="{B7C1E461-D261-4093-9D40-E0FEF8167D44}">
      <dgm:prSet phldrT="[Текст]" custT="1"/>
      <dgm:spPr/>
      <dgm:t>
        <a:bodyPr/>
        <a:lstStyle/>
        <a:p>
          <a:r>
            <a:rPr lang="uk-UA" sz="1600" b="1" dirty="0" smtClean="0"/>
            <a:t>Атестація </a:t>
          </a:r>
          <a:r>
            <a:rPr lang="uk-UA" sz="1600" b="1" dirty="0" err="1" smtClean="0"/>
            <a:t>–це</a:t>
          </a:r>
          <a:r>
            <a:rPr lang="uk-UA" sz="1600" b="1" dirty="0" smtClean="0"/>
            <a:t> самовдосконалення професійних </a:t>
          </a:r>
          <a:r>
            <a:rPr lang="uk-UA" sz="1600" b="1" dirty="0" err="1" smtClean="0"/>
            <a:t>компетентностей</a:t>
          </a:r>
          <a:r>
            <a:rPr lang="uk-UA" sz="1600" b="1" dirty="0" smtClean="0"/>
            <a:t>.</a:t>
          </a:r>
          <a:endParaRPr lang="uk-UA" sz="1600" b="1" dirty="0"/>
        </a:p>
      </dgm:t>
    </dgm:pt>
    <dgm:pt modelId="{EAF3B45F-CB13-4E89-86D8-B4B093F064A7}" type="parTrans" cxnId="{2D672951-0390-4F76-BEA6-98111959BFAA}">
      <dgm:prSet/>
      <dgm:spPr/>
      <dgm:t>
        <a:bodyPr/>
        <a:lstStyle/>
        <a:p>
          <a:endParaRPr lang="uk-UA"/>
        </a:p>
      </dgm:t>
    </dgm:pt>
    <dgm:pt modelId="{B8E7E654-AC46-43E0-8961-1982D0C2C574}" type="sibTrans" cxnId="{2D672951-0390-4F76-BEA6-98111959BFAA}">
      <dgm:prSet/>
      <dgm:spPr/>
      <dgm:t>
        <a:bodyPr/>
        <a:lstStyle/>
        <a:p>
          <a:endParaRPr lang="uk-UA"/>
        </a:p>
      </dgm:t>
    </dgm:pt>
    <dgm:pt modelId="{0435C6E6-68D6-48D4-8DDE-B2E1721DD33B}" type="pres">
      <dgm:prSet presAssocID="{FECC315B-CDED-4613-8A52-A9C83E031DF0}" presName="Name0" presStyleCnt="0">
        <dgm:presLayoutVars>
          <dgm:dir/>
          <dgm:animLvl val="lvl"/>
          <dgm:resizeHandles val="exact"/>
        </dgm:presLayoutVars>
      </dgm:prSet>
      <dgm:spPr/>
    </dgm:pt>
    <dgm:pt modelId="{E0438463-55A2-4145-8E9D-BE494D0F0533}" type="pres">
      <dgm:prSet presAssocID="{AC2C54DD-0CC7-45A2-B8DC-28733089D9D4}" presName="Name8" presStyleCnt="0"/>
      <dgm:spPr/>
    </dgm:pt>
    <dgm:pt modelId="{BC10F7B8-6F3E-4A7A-B684-C88FB3CE5669}" type="pres">
      <dgm:prSet presAssocID="{AC2C54DD-0CC7-45A2-B8DC-28733089D9D4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F1226B-2C67-4675-8345-F187B2D08A68}" type="pres">
      <dgm:prSet presAssocID="{AC2C54DD-0CC7-45A2-B8DC-28733089D9D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594793-B908-4527-B146-E418E3489763}" type="pres">
      <dgm:prSet presAssocID="{79CCFAE4-0B7C-48BF-9B3C-24522105063F}" presName="Name8" presStyleCnt="0"/>
      <dgm:spPr/>
    </dgm:pt>
    <dgm:pt modelId="{883A3809-3055-4735-90D6-E373D024AE00}" type="pres">
      <dgm:prSet presAssocID="{79CCFAE4-0B7C-48BF-9B3C-24522105063F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08FA41-558C-44F9-94CA-E77A8C21C712}" type="pres">
      <dgm:prSet presAssocID="{79CCFAE4-0B7C-48BF-9B3C-24522105063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C8F82D-C8B7-4857-9529-A53C9E09F3D6}" type="pres">
      <dgm:prSet presAssocID="{0D2E81FD-5F68-4CD6-9D90-1CBCAAEC8C71}" presName="Name8" presStyleCnt="0"/>
      <dgm:spPr/>
    </dgm:pt>
    <dgm:pt modelId="{1D9DD38C-37AE-4779-B706-8C7759370A35}" type="pres">
      <dgm:prSet presAssocID="{0D2E81FD-5F68-4CD6-9D90-1CBCAAEC8C71}" presName="level" presStyleLbl="node1" presStyleIdx="2" presStyleCnt="5" custLinFactNeighborX="-86" custLinFactNeighborY="-101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1E21802-8336-4357-AD8F-3C5493D56AC0}" type="pres">
      <dgm:prSet presAssocID="{0D2E81FD-5F68-4CD6-9D90-1CBCAAEC8C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8D2B82-0263-410F-858D-B4A1B1244F55}" type="pres">
      <dgm:prSet presAssocID="{B7C1E461-D261-4093-9D40-E0FEF8167D44}" presName="Name8" presStyleCnt="0"/>
      <dgm:spPr/>
    </dgm:pt>
    <dgm:pt modelId="{57567E11-1454-4A64-ACB0-227E90740B42}" type="pres">
      <dgm:prSet presAssocID="{B7C1E461-D261-4093-9D40-E0FEF8167D44}" presName="level" presStyleLbl="node1" presStyleIdx="3" presStyleCnt="5" custLinFactNeighborX="25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B5430A-C229-4DCF-BDE1-6CBAF684B44D}" type="pres">
      <dgm:prSet presAssocID="{B7C1E461-D261-4093-9D40-E0FEF8167D4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7EB50A-9961-4D0C-B700-34DC7581F875}" type="pres">
      <dgm:prSet presAssocID="{60D6257E-9204-4BE1-873B-403A8FBE7E7E}" presName="Name8" presStyleCnt="0"/>
      <dgm:spPr/>
    </dgm:pt>
    <dgm:pt modelId="{CDE7767C-9EDE-4E66-9468-3DC8526A4785}" type="pres">
      <dgm:prSet presAssocID="{60D6257E-9204-4BE1-873B-403A8FBE7E7E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16BC821-BFF1-4C31-8C9B-AB9DF3D188A3}" type="pres">
      <dgm:prSet presAssocID="{60D6257E-9204-4BE1-873B-403A8FBE7E7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D672951-0390-4F76-BEA6-98111959BFAA}" srcId="{FECC315B-CDED-4613-8A52-A9C83E031DF0}" destId="{B7C1E461-D261-4093-9D40-E0FEF8167D44}" srcOrd="3" destOrd="0" parTransId="{EAF3B45F-CB13-4E89-86D8-B4B093F064A7}" sibTransId="{B8E7E654-AC46-43E0-8961-1982D0C2C574}"/>
    <dgm:cxn modelId="{38227896-B654-4286-976F-B6BED78B7751}" type="presOf" srcId="{B7C1E461-D261-4093-9D40-E0FEF8167D44}" destId="{57567E11-1454-4A64-ACB0-227E90740B42}" srcOrd="0" destOrd="0" presId="urn:microsoft.com/office/officeart/2005/8/layout/pyramid1"/>
    <dgm:cxn modelId="{A9571F9F-E279-45A3-AD85-8460C79029FA}" srcId="{FECC315B-CDED-4613-8A52-A9C83E031DF0}" destId="{0D2E81FD-5F68-4CD6-9D90-1CBCAAEC8C71}" srcOrd="2" destOrd="0" parTransId="{639808E6-7F97-4129-9853-EAB737ED92FA}" sibTransId="{49D99CEA-D95E-43EA-A00E-0745274DDC7B}"/>
    <dgm:cxn modelId="{CFE426B4-F017-49A6-987F-72D0B1B229C2}" srcId="{FECC315B-CDED-4613-8A52-A9C83E031DF0}" destId="{79CCFAE4-0B7C-48BF-9B3C-24522105063F}" srcOrd="1" destOrd="0" parTransId="{6E211B95-5F8C-4660-B582-47859EB449BC}" sibTransId="{2A0CBD9D-C0A7-4659-86C4-8C2C2A284024}"/>
    <dgm:cxn modelId="{B9326C27-10AD-475E-823A-44A21E53BA37}" type="presOf" srcId="{60D6257E-9204-4BE1-873B-403A8FBE7E7E}" destId="{216BC821-BFF1-4C31-8C9B-AB9DF3D188A3}" srcOrd="1" destOrd="0" presId="urn:microsoft.com/office/officeart/2005/8/layout/pyramid1"/>
    <dgm:cxn modelId="{E7CB10D4-F055-4B6A-A688-548C66CA78C1}" srcId="{FECC315B-CDED-4613-8A52-A9C83E031DF0}" destId="{60D6257E-9204-4BE1-873B-403A8FBE7E7E}" srcOrd="4" destOrd="0" parTransId="{1747059E-3D45-44D6-AA02-895C0169B9FB}" sibTransId="{BC04F242-04B7-40D5-8296-2D29A8D12136}"/>
    <dgm:cxn modelId="{DCE5718B-75AE-4C2A-9697-2B37834CF095}" srcId="{FECC315B-CDED-4613-8A52-A9C83E031DF0}" destId="{AC2C54DD-0CC7-45A2-B8DC-28733089D9D4}" srcOrd="0" destOrd="0" parTransId="{F382FC62-2AFC-4551-BDA9-A90B41AA18E0}" sibTransId="{000E66CC-2B86-4060-82E5-AC206B754F92}"/>
    <dgm:cxn modelId="{0655FAEE-AA76-4104-8595-75E04F562782}" type="presOf" srcId="{AC2C54DD-0CC7-45A2-B8DC-28733089D9D4}" destId="{BC10F7B8-6F3E-4A7A-B684-C88FB3CE5669}" srcOrd="0" destOrd="0" presId="urn:microsoft.com/office/officeart/2005/8/layout/pyramid1"/>
    <dgm:cxn modelId="{335EC063-B95D-4C70-858B-7E64BC281BB5}" type="presOf" srcId="{FECC315B-CDED-4613-8A52-A9C83E031DF0}" destId="{0435C6E6-68D6-48D4-8DDE-B2E1721DD33B}" srcOrd="0" destOrd="0" presId="urn:microsoft.com/office/officeart/2005/8/layout/pyramid1"/>
    <dgm:cxn modelId="{000F4547-2D9F-46C0-8372-D97D21B0AF8F}" type="presOf" srcId="{60D6257E-9204-4BE1-873B-403A8FBE7E7E}" destId="{CDE7767C-9EDE-4E66-9468-3DC8526A4785}" srcOrd="0" destOrd="0" presId="urn:microsoft.com/office/officeart/2005/8/layout/pyramid1"/>
    <dgm:cxn modelId="{B1A431CD-65EE-4255-A979-9B9A06CC6F21}" type="presOf" srcId="{B7C1E461-D261-4093-9D40-E0FEF8167D44}" destId="{05B5430A-C229-4DCF-BDE1-6CBAF684B44D}" srcOrd="1" destOrd="0" presId="urn:microsoft.com/office/officeart/2005/8/layout/pyramid1"/>
    <dgm:cxn modelId="{2AB45A89-0381-4F8D-817D-C6D630838834}" type="presOf" srcId="{AC2C54DD-0CC7-45A2-B8DC-28733089D9D4}" destId="{B6F1226B-2C67-4675-8345-F187B2D08A68}" srcOrd="1" destOrd="0" presId="urn:microsoft.com/office/officeart/2005/8/layout/pyramid1"/>
    <dgm:cxn modelId="{C151C9CA-D0B0-4B96-B2F2-419F3451ED8F}" type="presOf" srcId="{79CCFAE4-0B7C-48BF-9B3C-24522105063F}" destId="{9208FA41-558C-44F9-94CA-E77A8C21C712}" srcOrd="1" destOrd="0" presId="urn:microsoft.com/office/officeart/2005/8/layout/pyramid1"/>
    <dgm:cxn modelId="{ECDF0EEE-77EF-4A49-9374-D75F43BEF913}" type="presOf" srcId="{0D2E81FD-5F68-4CD6-9D90-1CBCAAEC8C71}" destId="{E1E21802-8336-4357-AD8F-3C5493D56AC0}" srcOrd="1" destOrd="0" presId="urn:microsoft.com/office/officeart/2005/8/layout/pyramid1"/>
    <dgm:cxn modelId="{5888CF8E-56D0-4F72-A60D-AB4CB1A01734}" type="presOf" srcId="{79CCFAE4-0B7C-48BF-9B3C-24522105063F}" destId="{883A3809-3055-4735-90D6-E373D024AE00}" srcOrd="0" destOrd="0" presId="urn:microsoft.com/office/officeart/2005/8/layout/pyramid1"/>
    <dgm:cxn modelId="{A34C0C2E-126A-4D77-B96F-299C0DEC449D}" type="presOf" srcId="{0D2E81FD-5F68-4CD6-9D90-1CBCAAEC8C71}" destId="{1D9DD38C-37AE-4779-B706-8C7759370A35}" srcOrd="0" destOrd="0" presId="urn:microsoft.com/office/officeart/2005/8/layout/pyramid1"/>
    <dgm:cxn modelId="{CA01FD29-871D-43E6-A1DE-F29DAEA79F41}" type="presParOf" srcId="{0435C6E6-68D6-48D4-8DDE-B2E1721DD33B}" destId="{E0438463-55A2-4145-8E9D-BE494D0F0533}" srcOrd="0" destOrd="0" presId="urn:microsoft.com/office/officeart/2005/8/layout/pyramid1"/>
    <dgm:cxn modelId="{6EDB086A-61A6-4285-B82F-C10E3FE28F7D}" type="presParOf" srcId="{E0438463-55A2-4145-8E9D-BE494D0F0533}" destId="{BC10F7B8-6F3E-4A7A-B684-C88FB3CE5669}" srcOrd="0" destOrd="0" presId="urn:microsoft.com/office/officeart/2005/8/layout/pyramid1"/>
    <dgm:cxn modelId="{350D6E39-E061-4602-8DBB-0DDC63600487}" type="presParOf" srcId="{E0438463-55A2-4145-8E9D-BE494D0F0533}" destId="{B6F1226B-2C67-4675-8345-F187B2D08A68}" srcOrd="1" destOrd="0" presId="urn:microsoft.com/office/officeart/2005/8/layout/pyramid1"/>
    <dgm:cxn modelId="{3ACB3F1E-57BE-4B1C-A555-A1489454CAA1}" type="presParOf" srcId="{0435C6E6-68D6-48D4-8DDE-B2E1721DD33B}" destId="{FF594793-B908-4527-B146-E418E3489763}" srcOrd="1" destOrd="0" presId="urn:microsoft.com/office/officeart/2005/8/layout/pyramid1"/>
    <dgm:cxn modelId="{CB5D2656-307E-42F7-99C9-009940FAB393}" type="presParOf" srcId="{FF594793-B908-4527-B146-E418E3489763}" destId="{883A3809-3055-4735-90D6-E373D024AE00}" srcOrd="0" destOrd="0" presId="urn:microsoft.com/office/officeart/2005/8/layout/pyramid1"/>
    <dgm:cxn modelId="{58C8F574-681F-4DB6-8568-BD51020F466F}" type="presParOf" srcId="{FF594793-B908-4527-B146-E418E3489763}" destId="{9208FA41-558C-44F9-94CA-E77A8C21C712}" srcOrd="1" destOrd="0" presId="urn:microsoft.com/office/officeart/2005/8/layout/pyramid1"/>
    <dgm:cxn modelId="{1F7C0CE2-B24B-4BD9-A961-0C833BFB4284}" type="presParOf" srcId="{0435C6E6-68D6-48D4-8DDE-B2E1721DD33B}" destId="{BDC8F82D-C8B7-4857-9529-A53C9E09F3D6}" srcOrd="2" destOrd="0" presId="urn:microsoft.com/office/officeart/2005/8/layout/pyramid1"/>
    <dgm:cxn modelId="{EE23DFCB-A8FF-4097-8859-F84F29FB76EC}" type="presParOf" srcId="{BDC8F82D-C8B7-4857-9529-A53C9E09F3D6}" destId="{1D9DD38C-37AE-4779-B706-8C7759370A35}" srcOrd="0" destOrd="0" presId="urn:microsoft.com/office/officeart/2005/8/layout/pyramid1"/>
    <dgm:cxn modelId="{85CEB815-8F61-4C27-AACD-8FAA7C25C2CA}" type="presParOf" srcId="{BDC8F82D-C8B7-4857-9529-A53C9E09F3D6}" destId="{E1E21802-8336-4357-AD8F-3C5493D56AC0}" srcOrd="1" destOrd="0" presId="urn:microsoft.com/office/officeart/2005/8/layout/pyramid1"/>
    <dgm:cxn modelId="{4059220F-8C8A-4D4C-B0C3-EA53BDFAB480}" type="presParOf" srcId="{0435C6E6-68D6-48D4-8DDE-B2E1721DD33B}" destId="{058D2B82-0263-410F-858D-B4A1B1244F55}" srcOrd="3" destOrd="0" presId="urn:microsoft.com/office/officeart/2005/8/layout/pyramid1"/>
    <dgm:cxn modelId="{769AB89E-8331-4AA5-BBA0-D58BB0469A1D}" type="presParOf" srcId="{058D2B82-0263-410F-858D-B4A1B1244F55}" destId="{57567E11-1454-4A64-ACB0-227E90740B42}" srcOrd="0" destOrd="0" presId="urn:microsoft.com/office/officeart/2005/8/layout/pyramid1"/>
    <dgm:cxn modelId="{918BF8A1-272F-4117-8A11-3389DEEF4FB0}" type="presParOf" srcId="{058D2B82-0263-410F-858D-B4A1B1244F55}" destId="{05B5430A-C229-4DCF-BDE1-6CBAF684B44D}" srcOrd="1" destOrd="0" presId="urn:microsoft.com/office/officeart/2005/8/layout/pyramid1"/>
    <dgm:cxn modelId="{7021262D-DCE2-4F70-B371-506B5730C36E}" type="presParOf" srcId="{0435C6E6-68D6-48D4-8DDE-B2E1721DD33B}" destId="{067EB50A-9961-4D0C-B700-34DC7581F875}" srcOrd="4" destOrd="0" presId="urn:microsoft.com/office/officeart/2005/8/layout/pyramid1"/>
    <dgm:cxn modelId="{97B6FCC3-2BA7-4996-A4CC-59CF7A3A507F}" type="presParOf" srcId="{067EB50A-9961-4D0C-B700-34DC7581F875}" destId="{CDE7767C-9EDE-4E66-9468-3DC8526A4785}" srcOrd="0" destOrd="0" presId="urn:microsoft.com/office/officeart/2005/8/layout/pyramid1"/>
    <dgm:cxn modelId="{A53832A0-6752-44CE-A37C-BA9D2BA56B82}" type="presParOf" srcId="{067EB50A-9961-4D0C-B700-34DC7581F875}" destId="{216BC821-BFF1-4C31-8C9B-AB9DF3D188A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3B23A-887D-446E-B386-CAB157CBEFE5}">
      <dsp:nvSpPr>
        <dsp:cNvPr id="0" name=""/>
        <dsp:cNvSpPr/>
      </dsp:nvSpPr>
      <dsp:spPr>
        <a:xfrm>
          <a:off x="3736333" y="424"/>
          <a:ext cx="5597659" cy="85662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освітній рівень фаховий молодший бакалавр (</a:t>
          </a:r>
          <a:r>
            <a:rPr lang="uk-UA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освітньо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кваліфікаційний рівень молодший спеціаліст), молодший бакалавр, </a:t>
          </a:r>
          <a:r>
            <a:rPr lang="uk-UA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бакалавр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чи магістр (освітньо-кваліфікаційний рівень спеціаліст)</a:t>
          </a:r>
          <a:endParaRPr lang="uk-UA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6333" y="107502"/>
        <a:ext cx="5276425" cy="642468"/>
      </dsp:txXfrm>
    </dsp:sp>
    <dsp:sp modelId="{1ABE14C4-30A7-4F1A-98E9-98CDAA0A02E4}">
      <dsp:nvSpPr>
        <dsp:cNvPr id="0" name=""/>
        <dsp:cNvSpPr/>
      </dsp:nvSpPr>
      <dsp:spPr>
        <a:xfrm>
          <a:off x="4559" y="38423"/>
          <a:ext cx="3731773" cy="7806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Кваліфікаційна категорія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«Спеціаліст»</a:t>
          </a:r>
          <a:endParaRPr lang="uk-UA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666" y="76530"/>
        <a:ext cx="3655559" cy="704413"/>
      </dsp:txXfrm>
    </dsp:sp>
    <dsp:sp modelId="{10EBC11D-931A-4560-91F3-22BAE73820D9}">
      <dsp:nvSpPr>
        <dsp:cNvPr id="0" name=""/>
        <dsp:cNvSpPr/>
      </dsp:nvSpPr>
      <dsp:spPr>
        <a:xfrm>
          <a:off x="3736333" y="906818"/>
          <a:ext cx="5597659" cy="10374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освітній рівень молодший бакалавр (освітньо-кваліфікаційний рівень молодший спеціаліст), бакалавр чи магістр (освітньо-кваліфікаційний рівень спеціаліст, стаж роботи на посадах педагогічних працівників </a:t>
          </a:r>
          <a:r>
            <a:rPr lang="uk-UA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менше ніж три роки</a:t>
          </a:r>
          <a:endParaRPr lang="uk-UA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700" kern="1200" dirty="0" smtClean="0"/>
            <a:t>.</a:t>
          </a:r>
          <a:endParaRPr lang="uk-UA" sz="700" kern="1200" dirty="0"/>
        </a:p>
      </dsp:txBody>
      <dsp:txXfrm>
        <a:off x="3736333" y="1036504"/>
        <a:ext cx="5208602" cy="778113"/>
      </dsp:txXfrm>
    </dsp:sp>
    <dsp:sp modelId="{8088EBDD-84FA-4BB6-A25D-A93B33782759}">
      <dsp:nvSpPr>
        <dsp:cNvPr id="0" name=""/>
        <dsp:cNvSpPr/>
      </dsp:nvSpPr>
      <dsp:spPr>
        <a:xfrm>
          <a:off x="4559" y="945379"/>
          <a:ext cx="3731773" cy="96036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Кваліфікаційна категорія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 Спеціаліст другої категорії</a:t>
          </a:r>
          <a:endParaRPr lang="uk-UA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440" y="992260"/>
        <a:ext cx="3638011" cy="866601"/>
      </dsp:txXfrm>
    </dsp:sp>
    <dsp:sp modelId="{63F4FB15-2B58-4DC7-9031-3E5B237159FC}">
      <dsp:nvSpPr>
        <dsp:cNvPr id="0" name=""/>
        <dsp:cNvSpPr/>
      </dsp:nvSpPr>
      <dsp:spPr>
        <a:xfrm>
          <a:off x="3736333" y="1994073"/>
          <a:ext cx="5597659" cy="16380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освітній рівень бакалавр, магістр (освітньо-кваліфікаційний рівень спеціаліст) (для працівників закладів дошкільної освіти також освітньо-професійний ступінь фаховий молодший бакалавр a6o ступінь вищої освіти молодший бакалавр (</a:t>
          </a:r>
          <a:r>
            <a:rPr lang="uk-UA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освітньо-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кваліфікаційний рівень молодший спеціаліст), стаж роботи на посадах педагогічних працівників </a:t>
          </a:r>
          <a:r>
            <a:rPr lang="uk-UA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менше ніж п’ять років</a:t>
          </a:r>
          <a:r>
            <a:rPr lang="uk-UA" sz="900" b="1" kern="1200" dirty="0" smtClean="0"/>
            <a:t>.</a:t>
          </a:r>
          <a:endParaRPr lang="uk-UA" sz="900" b="1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900" kern="1200" dirty="0" smtClean="0"/>
            <a:t>.</a:t>
          </a:r>
          <a:endParaRPr lang="uk-UA" sz="900" kern="1200" dirty="0"/>
        </a:p>
      </dsp:txBody>
      <dsp:txXfrm>
        <a:off x="3736333" y="2198823"/>
        <a:ext cx="4983408" cy="1228503"/>
      </dsp:txXfrm>
    </dsp:sp>
    <dsp:sp modelId="{E65F320F-DA4C-4D43-91E1-C8632D46994E}">
      <dsp:nvSpPr>
        <dsp:cNvPr id="0" name=""/>
        <dsp:cNvSpPr/>
      </dsp:nvSpPr>
      <dsp:spPr>
        <a:xfrm>
          <a:off x="4559" y="2323584"/>
          <a:ext cx="3731773" cy="97898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Кваліфікаційна категорія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«Спеціаліст першої категорії»</a:t>
          </a:r>
          <a:endParaRPr lang="uk-UA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349" y="2371374"/>
        <a:ext cx="3636193" cy="883402"/>
      </dsp:txXfrm>
    </dsp:sp>
    <dsp:sp modelId="{E76522B8-9E32-4B45-A5E0-E8014FB08A8E}">
      <dsp:nvSpPr>
        <dsp:cNvPr id="0" name=""/>
        <dsp:cNvSpPr/>
      </dsp:nvSpPr>
      <dsp:spPr>
        <a:xfrm>
          <a:off x="3736333" y="3681846"/>
          <a:ext cx="5597659" cy="7980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освітній рівень магістр (</a:t>
          </a:r>
          <a:r>
            <a:rPr lang="uk-UA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освітньо</a:t>
          </a:r>
          <a:r>
            <a:rPr lang="uk-UA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кваліфікаційний рівень спеціаліст), стаж роботи на посадах педагогічних працівників </a:t>
          </a:r>
          <a:r>
            <a:rPr lang="uk-UA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менше ніж сім років.</a:t>
          </a:r>
          <a:endParaRPr lang="uk-UA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6333" y="3781601"/>
        <a:ext cx="5298396" cy="598527"/>
      </dsp:txXfrm>
    </dsp:sp>
    <dsp:sp modelId="{C4605870-2B11-41A7-98AB-96EECABAA86B}">
      <dsp:nvSpPr>
        <dsp:cNvPr id="0" name=""/>
        <dsp:cNvSpPr/>
      </dsp:nvSpPr>
      <dsp:spPr>
        <a:xfrm>
          <a:off x="4559" y="3690122"/>
          <a:ext cx="3731773" cy="78148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Кваліфікаційна категорія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«Спеціаліст вищої категорії»</a:t>
          </a:r>
          <a:endParaRPr lang="uk-UA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708" y="3728271"/>
        <a:ext cx="3655475" cy="705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0F7B8-6F3E-4A7A-B684-C88FB3CE5669}">
      <dsp:nvSpPr>
        <dsp:cNvPr id="0" name=""/>
        <dsp:cNvSpPr/>
      </dsp:nvSpPr>
      <dsp:spPr>
        <a:xfrm>
          <a:off x="3320950" y="0"/>
          <a:ext cx="1660475" cy="933876"/>
        </a:xfrm>
        <a:prstGeom prst="trapezoid">
          <a:avLst>
            <a:gd name="adj" fmla="val 8890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Атестація</a:t>
          </a:r>
          <a:endParaRPr lang="uk-UA" sz="2000" b="1" kern="1200" dirty="0"/>
        </a:p>
      </dsp:txBody>
      <dsp:txXfrm>
        <a:off x="3320950" y="0"/>
        <a:ext cx="1660475" cy="933876"/>
      </dsp:txXfrm>
    </dsp:sp>
    <dsp:sp modelId="{883A3809-3055-4735-90D6-E373D024AE00}">
      <dsp:nvSpPr>
        <dsp:cNvPr id="0" name=""/>
        <dsp:cNvSpPr/>
      </dsp:nvSpPr>
      <dsp:spPr>
        <a:xfrm>
          <a:off x="2490713" y="933876"/>
          <a:ext cx="3320950" cy="933876"/>
        </a:xfrm>
        <a:prstGeom prst="trapezoid">
          <a:avLst>
            <a:gd name="adj" fmla="val 88902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kern="1200" dirty="0"/>
        </a:p>
      </dsp:txBody>
      <dsp:txXfrm>
        <a:off x="3071879" y="933876"/>
        <a:ext cx="2158618" cy="933876"/>
      </dsp:txXfrm>
    </dsp:sp>
    <dsp:sp modelId="{1D9DD38C-37AE-4779-B706-8C7759370A35}">
      <dsp:nvSpPr>
        <dsp:cNvPr id="0" name=""/>
        <dsp:cNvSpPr/>
      </dsp:nvSpPr>
      <dsp:spPr>
        <a:xfrm>
          <a:off x="1656191" y="1858246"/>
          <a:ext cx="4981426" cy="933876"/>
        </a:xfrm>
        <a:prstGeom prst="trapezoid">
          <a:avLst>
            <a:gd name="adj" fmla="val 88902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 dirty="0"/>
        </a:p>
      </dsp:txBody>
      <dsp:txXfrm>
        <a:off x="2527940" y="1858246"/>
        <a:ext cx="3237927" cy="933876"/>
      </dsp:txXfrm>
    </dsp:sp>
    <dsp:sp modelId="{57567E11-1454-4A64-ACB0-227E90740B42}">
      <dsp:nvSpPr>
        <dsp:cNvPr id="0" name=""/>
        <dsp:cNvSpPr/>
      </dsp:nvSpPr>
      <dsp:spPr>
        <a:xfrm>
          <a:off x="846908" y="2801629"/>
          <a:ext cx="6641901" cy="933876"/>
        </a:xfrm>
        <a:prstGeom prst="trapezoid">
          <a:avLst>
            <a:gd name="adj" fmla="val 88902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 dirty="0"/>
        </a:p>
      </dsp:txBody>
      <dsp:txXfrm>
        <a:off x="2009241" y="2801629"/>
        <a:ext cx="4317236" cy="933876"/>
      </dsp:txXfrm>
    </dsp:sp>
    <dsp:sp modelId="{CDE7767C-9EDE-4E66-9468-3DC8526A4785}">
      <dsp:nvSpPr>
        <dsp:cNvPr id="0" name=""/>
        <dsp:cNvSpPr/>
      </dsp:nvSpPr>
      <dsp:spPr>
        <a:xfrm>
          <a:off x="0" y="3735506"/>
          <a:ext cx="8302377" cy="933876"/>
        </a:xfrm>
        <a:prstGeom prst="trapezoid">
          <a:avLst>
            <a:gd name="adj" fmla="val 88902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 dirty="0"/>
        </a:p>
      </dsp:txBody>
      <dsp:txXfrm>
        <a:off x="1452915" y="3735506"/>
        <a:ext cx="5396545" cy="9338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0F7B8-6F3E-4A7A-B684-C88FB3CE5669}">
      <dsp:nvSpPr>
        <dsp:cNvPr id="0" name=""/>
        <dsp:cNvSpPr/>
      </dsp:nvSpPr>
      <dsp:spPr>
        <a:xfrm>
          <a:off x="3320950" y="0"/>
          <a:ext cx="1660475" cy="977081"/>
        </a:xfrm>
        <a:prstGeom prst="trapezoid">
          <a:avLst>
            <a:gd name="adj" fmla="val 8497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Атестація</a:t>
          </a:r>
          <a:endParaRPr lang="uk-UA" sz="2000" b="1" kern="1200" dirty="0"/>
        </a:p>
      </dsp:txBody>
      <dsp:txXfrm>
        <a:off x="3320950" y="0"/>
        <a:ext cx="1660475" cy="977081"/>
      </dsp:txXfrm>
    </dsp:sp>
    <dsp:sp modelId="{883A3809-3055-4735-90D6-E373D024AE00}">
      <dsp:nvSpPr>
        <dsp:cNvPr id="0" name=""/>
        <dsp:cNvSpPr/>
      </dsp:nvSpPr>
      <dsp:spPr>
        <a:xfrm>
          <a:off x="2490713" y="977081"/>
          <a:ext cx="3320950" cy="977081"/>
        </a:xfrm>
        <a:prstGeom prst="trapezoid">
          <a:avLst>
            <a:gd name="adj" fmla="val 84971"/>
          </a:avLst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Пізнавальна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smtClean="0"/>
            <a:t>Розвиваюча</a:t>
          </a:r>
          <a:endParaRPr lang="uk-UA" sz="1800" b="1" kern="1200" dirty="0"/>
        </a:p>
      </dsp:txBody>
      <dsp:txXfrm>
        <a:off x="3071879" y="977081"/>
        <a:ext cx="2158618" cy="977081"/>
      </dsp:txXfrm>
    </dsp:sp>
    <dsp:sp modelId="{1D9DD38C-37AE-4779-B706-8C7759370A35}">
      <dsp:nvSpPr>
        <dsp:cNvPr id="0" name=""/>
        <dsp:cNvSpPr/>
      </dsp:nvSpPr>
      <dsp:spPr>
        <a:xfrm>
          <a:off x="1656191" y="1944216"/>
          <a:ext cx="4981426" cy="977081"/>
        </a:xfrm>
        <a:prstGeom prst="trapezoid">
          <a:avLst>
            <a:gd name="adj" fmla="val 84971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/>
            <a:t>Зацікавлює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/>
            <a:t>Спонукає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smtClean="0"/>
            <a:t>Навчає</a:t>
          </a:r>
          <a:endParaRPr lang="uk-UA" sz="1600" b="1" kern="1200" dirty="0"/>
        </a:p>
      </dsp:txBody>
      <dsp:txXfrm>
        <a:off x="2527940" y="1944216"/>
        <a:ext cx="3237927" cy="977081"/>
      </dsp:txXfrm>
    </dsp:sp>
    <dsp:sp modelId="{57567E11-1454-4A64-ACB0-227E90740B42}">
      <dsp:nvSpPr>
        <dsp:cNvPr id="0" name=""/>
        <dsp:cNvSpPr/>
      </dsp:nvSpPr>
      <dsp:spPr>
        <a:xfrm>
          <a:off x="846908" y="2931244"/>
          <a:ext cx="6641901" cy="977081"/>
        </a:xfrm>
        <a:prstGeom prst="trapezoid">
          <a:avLst>
            <a:gd name="adj" fmla="val 84971"/>
          </a:avLst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Атестація </a:t>
          </a:r>
          <a:r>
            <a:rPr lang="uk-UA" sz="1600" b="1" kern="1200" dirty="0" err="1" smtClean="0"/>
            <a:t>–це</a:t>
          </a:r>
          <a:r>
            <a:rPr lang="uk-UA" sz="1600" b="1" kern="1200" dirty="0" smtClean="0"/>
            <a:t> самовдосконалення професійних </a:t>
          </a:r>
          <a:r>
            <a:rPr lang="uk-UA" sz="1600" b="1" kern="1200" dirty="0" err="1" smtClean="0"/>
            <a:t>компетентностей</a:t>
          </a:r>
          <a:r>
            <a:rPr lang="uk-UA" sz="1600" b="1" kern="1200" dirty="0" smtClean="0"/>
            <a:t>.</a:t>
          </a:r>
          <a:endParaRPr lang="uk-UA" sz="1600" b="1" kern="1200" dirty="0"/>
        </a:p>
      </dsp:txBody>
      <dsp:txXfrm>
        <a:off x="2009241" y="2931244"/>
        <a:ext cx="4317236" cy="977081"/>
      </dsp:txXfrm>
    </dsp:sp>
    <dsp:sp modelId="{CDE7767C-9EDE-4E66-9468-3DC8526A4785}">
      <dsp:nvSpPr>
        <dsp:cNvPr id="0" name=""/>
        <dsp:cNvSpPr/>
      </dsp:nvSpPr>
      <dsp:spPr>
        <a:xfrm>
          <a:off x="0" y="3908325"/>
          <a:ext cx="8302377" cy="977081"/>
        </a:xfrm>
        <a:prstGeom prst="trapezoid">
          <a:avLst>
            <a:gd name="adj" fmla="val 84971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Розвиток</a:t>
          </a:r>
          <a:endParaRPr lang="uk-UA" sz="1600" b="1" kern="1200" dirty="0"/>
        </a:p>
      </dsp:txBody>
      <dsp:txXfrm>
        <a:off x="1452915" y="3908325"/>
        <a:ext cx="5396545" cy="977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2CED611-A044-754D-BB40-9A267C291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20CF6A-6FD0-1D42-873A-08352AAA2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DF9354D-602F-6245-916B-A0DAE9B31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B7EAC-DA88-BD47-AFB8-D0150227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2358D6-F48E-B149-8E19-B6738D78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E364D5-D5C7-6647-94E5-2914BD9BB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1479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C8C74E-AA01-5E44-ABD4-81EF21C8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51F23F5-56B8-3F4D-8C40-51A010F56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DBE879-F624-4D4B-B21F-F47611C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3D836E-C180-AF4E-B869-10AA4457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91E84F-F988-994C-87C3-F846A7D14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2794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777E5BE-2745-6640-9415-2B81D51B33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6D3F7A-0A4B-FC41-8CBA-1BECD252AE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3B5D3B-35C4-524D-A567-EB801F90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C3CD58-1B6A-6647-86DE-6C201780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F2CF2D-B123-0A44-9AB9-654CCD48A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21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50F430-3A48-D245-9D66-9E2AC170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ACC697B-61BE-F64E-9753-9EBD8D272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EC23F1-11A0-9741-A71A-A5DBEB708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75577B-4832-1B47-AC0E-6C2A0361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C4DCD3-3681-B14D-9659-38CEA08DE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459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2A25F3-FFDB-A543-8A3A-81C2EBC1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8DF5382-7DC3-CF45-85E8-E28E4D64B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7698CA-E35F-E345-B1B5-7F63D28F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FDD76D-514B-6E4E-A8FF-879123FA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1CA71A-5644-2A43-8548-FFA54400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2561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B3AB38-064E-B14E-A779-FAB6F1F8D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AD18715-5B3C-714A-BAA6-B70B7E081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D2E32F-3ED2-A542-A596-7D7B4E08C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C5BAE0-84EB-8844-A971-AE3E6171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38E549-48E8-7847-AAA4-091A0BDA8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7304F6-24E1-784B-BDF4-E751515FD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184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8E1A0F-81BB-8E41-87C2-721D1E96B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E5C638-F67E-D34E-89BC-7DF36F703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4DA9347-1542-DC4B-88CC-D78799921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28B820-E8EB-D647-B809-D9F1650D5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C0D5EE2-A960-C447-8071-022D1B913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B0CEE70-92CE-5D42-8DA0-6D8FDCD6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6358C07-BE1A-9647-9202-BFC0EAABA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5EF69FF-CF12-774A-8FAD-A8EA55BDB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4732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0B6E21-C1B2-FA48-9D8D-CEF788069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48E49DF-B6FB-1F49-B5BE-087D4C810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F7B30C9-2909-AC43-9E33-ECE24B4A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7088FE-398D-8E48-8177-8F508BC59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807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7D02D4-4104-074C-85E2-8689552C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DDBA6C-02C5-8E4D-BB10-EA31BFA6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B6F5539-1BAE-A943-B580-893B4860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315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761F57-3DD7-6043-B6D3-665A1DEFC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C65123-003D-4246-9DCE-634E57643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95CF585-C727-AC42-B5C4-7DDD9B183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888053-F8C3-A649-8148-CFB4A0D0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178CF3-2DA7-8C4E-91D2-6D361AD2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835623-4C97-3D4E-8C0E-98A6BDEF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003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B12BBE-4291-3349-9BB8-1C0D67EF4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6BC1E8-1F12-E547-8DA3-DB8330164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20F42D-A180-6340-963C-8D564D9B0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DEBBD8-2EE4-C147-BA59-40869356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48B94D-6DEE-5745-97B0-5A0AFAAC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69B33F-3128-1847-B1D4-6380429B4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146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78DCCF-A484-5147-A17D-6B95905FC0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9620EFF-280D-C845-9AB1-C6E1903C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508" y="365125"/>
            <a:ext cx="8962292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E72392-BAB2-8446-94B3-5FA9EFB79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8BDDA1-9EB5-1B4C-831C-527461EFB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DCCC-3A1F-3B45-9B6C-B60A1BBB3C57}" type="datetimeFigureOut">
              <a:rPr lang="x-none" smtClean="0"/>
              <a:t>01.03.2024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C94B39-B9FE-924A-B947-AA24AFB93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36D544-DA64-8641-A26C-F87A89990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25530-B8DC-D546-8C9C-9D1006171A29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999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zakon.rada.gov.ua/laws/show/800-2019-%D0%BF#Text" TargetMode="Externa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zakon.rada.gov.ua/laws/show/z1649-22#Tex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hyperlink" Target="https://zakon.rada.gov.ua/rada/show/v2736915-20#Text" TargetMode="External"/><Relationship Id="rId3" Type="http://schemas.openxmlformats.org/officeDocument/2006/relationships/diagramData" Target="../diagrams/data2.xml"/><Relationship Id="rId21" Type="http://schemas.openxmlformats.org/officeDocument/2006/relationships/image" Target="../media/image17.jpeg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hyperlink" Target="&#1055;&#1088;&#1086;&#1092;%20&#1089;&#1090;&#1072;&#1085;&#1076;&#1072;&#1088;&#1090;.pptx" TargetMode="External"/><Relationship Id="rId16" Type="http://schemas.openxmlformats.org/officeDocument/2006/relationships/diagramColors" Target="../diagrams/colors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16.jpeg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&#1055;&#1086;&#1089;&#1072;&#1076;&#1086;&#1074;&#1072;%20&#1074;&#1095;&#1080;&#1090;&#1077;&#1083;&#1103;-&#1074;&#1080;&#1097;&#1072;.docx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hyperlink" Target="&#1050;&#1052;%20&#1086;&#1094;&#1110;&#1085;&#1102;&#1074;&#1072;&#1085;&#1085;&#1103;%20&#1074;&#1095;&#1080;&#1090;&#1077;&#1083;&#1103;%20&#1074;&#1080;&#1097;&#1086;&#1111;%20&#1082;&#1072;&#1090;..docx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z1649-22#Text" TargetMode="External"/><Relationship Id="rId2" Type="http://schemas.openxmlformats.org/officeDocument/2006/relationships/hyperlink" Target="https://zakon.rada.gov.ua/laws/show/2145-19#Tex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zakon.rada.gov.ua/rada/show/v2736915-20#Text" TargetMode="External"/><Relationship Id="rId3" Type="http://schemas.openxmlformats.org/officeDocument/2006/relationships/hyperlink" Target="https://zakon.rada.gov.ua/laws/show/463-20#Text" TargetMode="External"/><Relationship Id="rId7" Type="http://schemas.openxmlformats.org/officeDocument/2006/relationships/hyperlink" Target="https://zakon.rada.gov.ua/laws/show/z1649-22#Text" TargetMode="External"/><Relationship Id="rId12" Type="http://schemas.openxmlformats.org/officeDocument/2006/relationships/image" Target="../media/image9.jpeg"/><Relationship Id="rId2" Type="http://schemas.openxmlformats.org/officeDocument/2006/relationships/hyperlink" Target="https://zakon.rada.gov.ua/laws/show/2145-19#Tex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on.rada.gov.ua/laws/show/1190-2018-%D0%BF#Text" TargetMode="External"/><Relationship Id="rId11" Type="http://schemas.openxmlformats.org/officeDocument/2006/relationships/image" Target="../media/image8.jpeg"/><Relationship Id="rId5" Type="http://schemas.openxmlformats.org/officeDocument/2006/relationships/hyperlink" Target="https://zakon.rada.gov.ua/laws/show/800-2019-%D0%BF#Text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zakon.rada.gov.ua/laws/show/963-2000-%D0%BF#Text" TargetMode="External"/><Relationship Id="rId9" Type="http://schemas.openxmlformats.org/officeDocument/2006/relationships/hyperlink" Target="https://ru.osvita.ua/legislation/Vishya_osvita/7770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zakon.rada.gov.ua/laws/show/z1649-22#Tex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on.rada.gov.ua/laws/show/800-2019-%D0%BF#Text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akon.rada.gov.ua/laws/show/463-20#Text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9663E3-4FF7-4242-94E6-3B0C6984F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2911" y="74424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uk-UA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Нетворкінг</a:t>
            </a:r>
            <a:r>
              <a:rPr lang="uk-UA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«Атестація  </a:t>
            </a:r>
            <a:r>
              <a:rPr lang="uk-UA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 </a:t>
            </a:r>
            <a:r>
              <a:rPr lang="uk-UA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 як один із засобів управління якістю освіти в ліцеї» </a:t>
            </a:r>
            <a:r>
              <a:rPr lang="uk-UA" sz="4400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1976D57-514F-6D4F-A135-2F6F31E64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9111" y="5305642"/>
            <a:ext cx="8216630" cy="958971"/>
          </a:xfrm>
        </p:spPr>
        <p:txBody>
          <a:bodyPr/>
          <a:lstStyle/>
          <a:p>
            <a:pPr algn="l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ОЗ «</a:t>
            </a:r>
            <a:r>
              <a:rPr lang="ru-RU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Сергіївський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ліцей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Л.Кобилиці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/>
            <a:r>
              <a:rPr lang="ru-RU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Наталія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Петрик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x-none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800" y="24204"/>
            <a:ext cx="1352199" cy="126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Горизонтальный свиток 49"/>
          <p:cNvSpPr/>
          <p:nvPr/>
        </p:nvSpPr>
        <p:spPr>
          <a:xfrm>
            <a:off x="2947481" y="3131848"/>
            <a:ext cx="4202349" cy="2173794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effectLst/>
                <a:latin typeface="Monotype Corsiva"/>
                <a:ea typeface="Calibri"/>
                <a:cs typeface="Times New Roman"/>
              </a:rPr>
              <a:t>       Педагогічна майстерність – це висока майстерність навчання, виховання, що постійно вдосконалюється, доступна кожному педагогу, основи якої складають професійні знання, уміння і здібності.</a:t>
            </a:r>
            <a:endParaRPr lang="uk-UA" sz="1100" dirty="0">
              <a:effectLst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effectLst/>
                <a:latin typeface="Monotype Corsiva"/>
                <a:ea typeface="Calibri"/>
                <a:cs typeface="Times New Roman"/>
              </a:rPr>
              <a:t>                                                 А. МАКАРЕНКО</a:t>
            </a:r>
            <a:endParaRPr lang="uk-UA" sz="11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3633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2811" y="215757"/>
            <a:ext cx="8962292" cy="779463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Вимоги проведення атестації</a:t>
            </a:r>
            <a:endParaRPr lang="uk-UA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003898" y="1014773"/>
            <a:ext cx="7819344" cy="3103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Визнання підвищення </a:t>
            </a: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 педагогічних </a:t>
            </a:r>
            <a:r>
              <a:rPr lang="uk-UA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</a:p>
          <a:p>
            <a:pPr marL="0" indent="0">
              <a:buNone/>
            </a:pPr>
            <a:endParaRPr lang="uk-UA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104" y="1008341"/>
            <a:ext cx="489027" cy="48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8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Стартує реєстрація на курси підвищення кваліфікації при ІППОЧО на 2023 рік  - Новоселицький ЦПРП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39" y="2539186"/>
            <a:ext cx="1007792" cy="5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2003898" y="1326573"/>
            <a:ext cx="894518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6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.25. «</a:t>
            </a:r>
            <a:r>
              <a:rPr lang="ru-RU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Порядку </a:t>
            </a:r>
            <a:r>
              <a:rPr lang="ru-RU" sz="1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r>
              <a:rPr lang="ru-RU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науково-педагогічних</a:t>
            </a:r>
            <a:r>
              <a:rPr lang="ru-RU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16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/>
            <a:r>
              <a:rPr lang="en-US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https://zakon.rada.gov.ua/laws/show/800-2019-%D0%BF#Text</a:t>
            </a:r>
            <a:endParaRPr lang="ru-RU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698726" y="3698007"/>
            <a:ext cx="68343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або науково-педагогічний працівник 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 одного місяця 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завершення підвищення кваліфікації подає до </a:t>
            </a:r>
            <a:r>
              <a:rPr lang="uk-U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 (вченої) ради</a:t>
            </a:r>
            <a:r>
              <a:rPr lang="uk-UA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освіти клопотання про визнання результатів підвищення кваліфікації та документ про проходження підвищення кваліфікації</a:t>
            </a: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552811" y="2086471"/>
            <a:ext cx="75055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Формальна  освіта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потребує</a:t>
            </a:r>
            <a:r>
              <a:rPr lang="uk-UA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визнання та підтвердження результатів підвищення кваліфікації;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Неформальна  освіта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 визнання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педагогічною радою результатів підвищення кваліфікації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Інформальна</a:t>
            </a:r>
            <a:r>
              <a:rPr lang="uk-UA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освіта (самоосвіта)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 визнання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педагогічною радою;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t="2381" r="5953" b="3548"/>
          <a:stretch/>
        </p:blipFill>
        <p:spPr bwMode="auto">
          <a:xfrm>
            <a:off x="398834" y="3492229"/>
            <a:ext cx="2153977" cy="307394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b="8465"/>
          <a:stretch/>
        </p:blipFill>
        <p:spPr bwMode="auto">
          <a:xfrm rot="16200000">
            <a:off x="9132237" y="4080722"/>
            <a:ext cx="3073941" cy="209450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2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9707" y="35182"/>
            <a:ext cx="8962292" cy="779463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Вимоги проведення атестації</a:t>
            </a:r>
            <a:endParaRPr lang="uk-UA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158400" y="749129"/>
            <a:ext cx="9593094" cy="2036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рівень (освіта) та стаж роботи </a:t>
            </a:r>
            <a:endParaRPr lang="uk-UA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12" y="779463"/>
            <a:ext cx="436088" cy="43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 10"/>
          <p:cNvSpPr/>
          <p:nvPr/>
        </p:nvSpPr>
        <p:spPr>
          <a:xfrm>
            <a:off x="2158400" y="1089336"/>
            <a:ext cx="786108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п.9  «</a:t>
            </a:r>
            <a:r>
              <a:rPr lang="ru-RU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uk-UA" sz="1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Постанова КМУ « Про затвердження переліку кваліфікаційних категорій і педагогічних звань педагогічних працівників» від 23.12.2015 №1109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899064151"/>
              </p:ext>
            </p:extLst>
          </p:nvPr>
        </p:nvGraphicFramePr>
        <p:xfrm>
          <a:off x="1011677" y="1828000"/>
          <a:ext cx="9338553" cy="448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8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64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823714" y="578956"/>
            <a:ext cx="69320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Вимоги проведення атестації</a:t>
            </a:r>
            <a:endParaRPr lang="uk-UA" sz="4000" dirty="0"/>
          </a:p>
        </p:txBody>
      </p:sp>
      <p:sp>
        <p:nvSpPr>
          <p:cNvPr id="3" name="Прямокутник 2"/>
          <p:cNvSpPr/>
          <p:nvPr/>
        </p:nvSpPr>
        <p:spPr>
          <a:xfrm>
            <a:off x="2211589" y="1545642"/>
            <a:ext cx="77981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паперовій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50000"/>
              </a:lnSpc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електронній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 в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окремому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файлі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форматі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PDF). </a:t>
            </a:r>
            <a:endParaRPr lang="uk-UA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надсилаються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адресу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електронної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пошти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попередньо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визначеною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АК, з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підтвердженням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483246" y="1360976"/>
            <a:ext cx="5413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Подання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працівниками</a:t>
            </a:r>
            <a:endParaRPr lang="uk-UA" dirty="0"/>
          </a:p>
        </p:txBody>
      </p:sp>
      <p:pic>
        <p:nvPicPr>
          <p:cNvPr id="5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67" y="1288687"/>
            <a:ext cx="513910" cy="5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3688" r="9111" b="6067"/>
          <a:stretch/>
        </p:blipFill>
        <p:spPr bwMode="auto">
          <a:xfrm>
            <a:off x="2056139" y="3576967"/>
            <a:ext cx="2177898" cy="3135119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8" t="3243" b="3033"/>
          <a:stretch/>
        </p:blipFill>
        <p:spPr bwMode="auto">
          <a:xfrm>
            <a:off x="5799390" y="3576967"/>
            <a:ext cx="2157836" cy="306567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19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із двома округленими протилежними кутами 7"/>
          <p:cNvSpPr/>
          <p:nvPr/>
        </p:nvSpPr>
        <p:spPr>
          <a:xfrm>
            <a:off x="1658842" y="2899721"/>
            <a:ext cx="6922851" cy="320924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 2"/>
          <p:cNvSpPr/>
          <p:nvPr/>
        </p:nvSpPr>
        <p:spPr>
          <a:xfrm>
            <a:off x="3493514" y="355219"/>
            <a:ext cx="69320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Вимоги </a:t>
            </a:r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атестації</a:t>
            </a:r>
            <a:endParaRPr lang="uk-UA" sz="4000" dirty="0"/>
          </a:p>
        </p:txBody>
      </p:sp>
      <p:sp>
        <p:nvSpPr>
          <p:cNvPr id="4" name="Прямокутник 3"/>
          <p:cNvSpPr/>
          <p:nvPr/>
        </p:nvSpPr>
        <p:spPr>
          <a:xfrm>
            <a:off x="2548437" y="1619815"/>
            <a:ext cx="73745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п.6 Розділу 3 « </a:t>
            </a:r>
            <a:r>
              <a:rPr lang="ru-RU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/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zakon.rada.gov.ua/laws/show/z1649-22#Text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12" y="1036418"/>
            <a:ext cx="513910" cy="5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2335740" y="1186019"/>
            <a:ext cx="670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 професійної компетентності педагогічного працівника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2072267" y="315264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Атестаційна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розглядає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 педагогічних працівників, які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aтecтyються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потреби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перевіряє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їхню достовірність,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встановлює дотримання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вимог пунктів 8, 9 розділу I цього Положення, а також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оцінює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професійні компетентності педагогічного працівника з урахуванням його посадових обов’язків i вимог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професійного стандарту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 наявності).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8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76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2716" y="647851"/>
            <a:ext cx="8962292" cy="779463"/>
          </a:xfrm>
        </p:spPr>
        <p:txBody>
          <a:bodyPr>
            <a:normAutofit/>
          </a:bodyPr>
          <a:lstStyle/>
          <a:p>
            <a:r>
              <a:rPr lang="uk-UA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«Професійний стандарт»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>
            <a:hlinkClick r:id="rId2" action="ppaction://hlinkpres?slideindex=1&amp;slidetitle="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80264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одержимое 3">
            <a:hlinkClick r:id="rId2" action="ppaction://hlinkpres?slideindex=1&amp;slidetitle=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061087"/>
              </p:ext>
            </p:extLst>
          </p:nvPr>
        </p:nvGraphicFramePr>
        <p:xfrm>
          <a:off x="457200" y="1600200"/>
          <a:ext cx="8186766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Содержимое 3">
            <a:hlinkClick r:id="rId2" action="ppaction://hlinkpres?slideindex=1&amp;slidetitle=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9594203"/>
              </p:ext>
            </p:extLst>
          </p:nvPr>
        </p:nvGraphicFramePr>
        <p:xfrm>
          <a:off x="609600" y="1752600"/>
          <a:ext cx="8186766" cy="48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9" name="Прямокутник 8"/>
          <p:cNvSpPr/>
          <p:nvPr/>
        </p:nvSpPr>
        <p:spPr>
          <a:xfrm>
            <a:off x="2042808" y="1419208"/>
            <a:ext cx="87548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Наказ Мінекономіки України від 23.12.2020 №2736 «Про затвердження професійного стандарту за професіями «Вчитель початкових класів ЗЗСО», «Вчитель ЗЗСО», «Вчитель з початкової освіти (з дипломом молодшого спеціаліста</a:t>
            </a:r>
            <a:r>
              <a:rPr lang="uk-UA" alt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)»</a:t>
            </a:r>
            <a:r>
              <a:rPr lang="uk-UA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i="1" dirty="0"/>
          </a:p>
        </p:txBody>
      </p:sp>
      <p:pic>
        <p:nvPicPr>
          <p:cNvPr id="5122" name="Picture 2" descr="C:\Users\Lenovo\Pictures\Знімок екрана 2023-10-16 205052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 b="1639"/>
          <a:stretch/>
        </p:blipFill>
        <p:spPr bwMode="auto">
          <a:xfrm>
            <a:off x="2720402" y="2414319"/>
            <a:ext cx="3618888" cy="41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8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9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Как применять профессиональные стандарты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663" y="2414319"/>
            <a:ext cx="3048000" cy="150495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81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706239" y="922337"/>
            <a:ext cx="724285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Вправа «Валіза в дорогу»</a:t>
            </a:r>
            <a:endParaRPr lang="uk-UA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 smtClean="0"/>
          </a:p>
          <a:p>
            <a:pPr lvl="0"/>
            <a:r>
              <a:rPr lang="uk-UA" dirty="0"/>
              <a:t/>
            </a:r>
            <a:br>
              <a:rPr lang="uk-UA" dirty="0"/>
            </a:b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 сформувати 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 оцінювання педагогічної діяльності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педагогічного працівника в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міжатестаційний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період.</a:t>
            </a:r>
          </a:p>
          <a:p>
            <a:endParaRPr lang="uk-UA" dirty="0"/>
          </a:p>
          <a:p>
            <a:pPr algn="just"/>
            <a:endParaRPr lang="uk-UA" dirty="0"/>
          </a:p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6146" name="Picture 2" descr="https://1.bp.blogspot.com/-ViBqn2XxzkY/UGTZo3TbxtI/AAAAAAAAA6Q/njSinUzTqwE/s200/portf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45" y="2763372"/>
            <a:ext cx="4260782" cy="372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Профессионально-важные качества педаго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6" descr="Профессионально-важные качества педагог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8" descr="Профессионально-важные качества педагог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10" descr="Профессионально-важные качества педагог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12" descr="Профессионально-важные качества педагога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9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17513" y="899967"/>
            <a:ext cx="965271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Атестація педагогічних 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</a:p>
          <a:p>
            <a:pPr marL="285750" indent="-285750">
              <a:buFontTx/>
              <a:buChar char="-"/>
            </a:pPr>
            <a:r>
              <a:rPr lang="uk-UA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истематичний  процес оцінювання  роботи педагогічного працівника </a:t>
            </a:r>
          </a:p>
          <a:p>
            <a:r>
              <a:rPr lang="uk-UA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відповідно до посадових </a:t>
            </a:r>
            <a:r>
              <a:rPr lang="uk-UA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обов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язків</a:t>
            </a:r>
            <a:r>
              <a:rPr lang="uk-UA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професійного стандарту. </a:t>
            </a:r>
          </a:p>
          <a:p>
            <a:endParaRPr lang="uk-UA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9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Посадові інструкції: розроблення та оформлення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021" y="1566152"/>
            <a:ext cx="1763579" cy="198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b="3127"/>
          <a:stretch/>
        </p:blipFill>
        <p:spPr bwMode="auto">
          <a:xfrm>
            <a:off x="9858151" y="3968885"/>
            <a:ext cx="1866551" cy="278211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b="4198"/>
          <a:stretch/>
        </p:blipFill>
        <p:spPr bwMode="auto">
          <a:xfrm>
            <a:off x="5278690" y="3060942"/>
            <a:ext cx="2285999" cy="337555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1785" b="5448"/>
          <a:stretch/>
        </p:blipFill>
        <p:spPr bwMode="auto">
          <a:xfrm>
            <a:off x="2733472" y="2557283"/>
            <a:ext cx="2402730" cy="353451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b="6789"/>
          <a:stretch/>
        </p:blipFill>
        <p:spPr bwMode="auto">
          <a:xfrm>
            <a:off x="7694579" y="3655419"/>
            <a:ext cx="2062264" cy="298005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4" b="7865"/>
          <a:stretch/>
        </p:blipFill>
        <p:spPr bwMode="auto">
          <a:xfrm>
            <a:off x="241913" y="2189905"/>
            <a:ext cx="2356643" cy="332773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4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enovo\Pictures\Знімок екрана 2023-12-06 2201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2" y="1578338"/>
            <a:ext cx="6585625" cy="470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2268134" y="287126"/>
            <a:ext cx="86891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 оцінювання професійного</a:t>
            </a:r>
          </a:p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педагогічних працівників</a:t>
            </a:r>
            <a:endParaRPr lang="uk-UA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9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Критерії оцінювання – ЛІЦЕЙ №3 ІМЕНІ ЛЕСІ УКРАЇНКИ МІСТА КОВЕЛЯ ВОЛИНСЬКОЇ  ОБЛАСТІ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81" y="4440540"/>
            <a:ext cx="2870855" cy="143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" r="3292" b="1741"/>
          <a:stretch/>
        </p:blipFill>
        <p:spPr bwMode="auto">
          <a:xfrm rot="16200000">
            <a:off x="8269421" y="1339681"/>
            <a:ext cx="2413044" cy="319861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931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221148" y="379617"/>
            <a:ext cx="84014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(робота в групах)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566152" y="1784789"/>
            <a:ext cx="88424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Командам роздається рецепт складання нестандартного вірша – </a:t>
            </a:r>
            <a:r>
              <a:rPr lang="uk-U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рядок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заголовок, тема, що складаються з одного слова (зазвичай іменник, що означає предмет або дію, про яку йдеться).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Другий рядок - два слова.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Прикметники. Це опис ознак предмета або його властивостей, що розкривають тему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Третій рядок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зазвичай складається з трьох дієслів або дієприслівників, що описують дії предмета.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Четвертий рядок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це словосполучення чи речення, яке складається з декількох слів, які відображають ставлення автора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того, про що йдеться в тексті.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П'ятий рядок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останній. Одне слово - іменник для вираження своїх почуттів, асоціацій, пов'язаних з предметом, про який йдеться 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тобто це приватний вислів автора до теми, або повторення суті, синонім</a:t>
            </a:r>
            <a:r>
              <a:rPr lang="uk-UA" dirty="0"/>
              <a:t>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9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131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22706" y="406768"/>
            <a:ext cx="7846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(робота в групах)</a:t>
            </a:r>
            <a:endParaRPr lang="uk-UA" sz="2000" dirty="0"/>
          </a:p>
        </p:txBody>
      </p:sp>
      <p:graphicFrame>
        <p:nvGraphicFramePr>
          <p:cNvPr id="3" name="Місце для вмісту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3998908"/>
              </p:ext>
            </p:extLst>
          </p:nvPr>
        </p:nvGraphicFramePr>
        <p:xfrm>
          <a:off x="2039511" y="1381694"/>
          <a:ext cx="8302377" cy="4669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9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7575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40857" y="953310"/>
            <a:ext cx="7704309" cy="7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3080" indent="-342360" algn="ctr">
              <a:lnSpc>
                <a:spcPct val="100000"/>
              </a:lnSpc>
              <a:spcBef>
                <a:spcPts val="720"/>
              </a:spcBef>
            </a:pPr>
            <a:endParaRPr lang="uk-UA" sz="2000" b="1" spc="-1" dirty="0" smtClean="0">
              <a:solidFill>
                <a:srgbClr val="000000"/>
              </a:solidFill>
              <a:latin typeface="Times New Roman"/>
            </a:endParaRPr>
          </a:p>
          <a:p>
            <a:pPr marL="343080" indent="-342360" algn="ctr">
              <a:lnSpc>
                <a:spcPct val="100000"/>
              </a:lnSpc>
              <a:spcBef>
                <a:spcPts val="720"/>
              </a:spcBef>
            </a:pPr>
            <a:endParaRPr lang="uk-UA" sz="2000" spc="-1" dirty="0">
              <a:latin typeface="Arial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948774" y="1150799"/>
            <a:ext cx="6926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проведення: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нетворкінг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Учасники: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керівники закладів загальної середньої освіти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8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1948774" y="2396673"/>
            <a:ext cx="72341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поглибити управлінську компетентність,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вдосконалити знання, вміння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навички,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 для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управлінської діяльності,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вирішення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організаційних завдань з проведення атестації педагогічних працівників,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відрефлексувати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управлінський досвід щодо формування розвитку загальних та професійних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компетентностей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педагогів, ознайомити із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кваліметричною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моделлю оцінювання професійного розвитку педагогічних працівників</a:t>
            </a:r>
            <a:r>
              <a:rPr lang="uk-UA" dirty="0" smtClean="0"/>
              <a:t>.</a:t>
            </a:r>
          </a:p>
          <a:p>
            <a:pPr>
              <a:lnSpc>
                <a:spcPct val="150000"/>
              </a:lnSpc>
            </a:pPr>
            <a:endParaRPr lang="uk-UA" dirty="0" smtClean="0"/>
          </a:p>
          <a:p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71452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22706" y="406768"/>
            <a:ext cx="7846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(робота в групах)</a:t>
            </a:r>
            <a:endParaRPr lang="uk-UA" sz="2000" dirty="0"/>
          </a:p>
        </p:txBody>
      </p:sp>
      <p:graphicFrame>
        <p:nvGraphicFramePr>
          <p:cNvPr id="5" name="Місце для вмісту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149235"/>
              </p:ext>
            </p:extLst>
          </p:nvPr>
        </p:nvGraphicFramePr>
        <p:xfrm>
          <a:off x="1592038" y="1506138"/>
          <a:ext cx="8302377" cy="4885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9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978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390177" y="802692"/>
            <a:ext cx="66621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РЕСУРСИ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2" descr="Головна | Міністерство освіти і науки Украї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84" y="1497874"/>
            <a:ext cx="2160240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" descr="З 2 по 5 лютого Верховна Рада України прийняла 20 Законів України —  Вінницька районна державна адміністрац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48" y="2073937"/>
            <a:ext cx="2160240" cy="126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Зимова дистанційна сесія “STEM-школа – 2023” – Інститут модернізації змісту  осві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71" y="3073568"/>
            <a:ext cx="1956001" cy="126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ДИСТАНЦІЙНІ КУРСИ ПІДВИЩЕННЯ КВАЛІФІКАЦІЇ ВІД «ВСЕОСВІТИ» | Миколаївська  обласна рад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465" y="4759334"/>
            <a:ext cx="2124236" cy="12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6" descr="НУШ (Нова Українська Школа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07" y="5050411"/>
            <a:ext cx="2088232" cy="11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1" t="29821" b="26977"/>
          <a:stretch/>
        </p:blipFill>
        <p:spPr bwMode="auto">
          <a:xfrm>
            <a:off x="1440944" y="3424137"/>
            <a:ext cx="2090196" cy="282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Державна служба якості освіти Україн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05" y="1691601"/>
            <a:ext cx="3665677" cy="9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9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797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9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Сучасні технології дистанційного навчання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09" y="856035"/>
            <a:ext cx="9142842" cy="5376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9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круглений прямокутник 9"/>
          <p:cNvSpPr/>
          <p:nvPr/>
        </p:nvSpPr>
        <p:spPr>
          <a:xfrm>
            <a:off x="3190674" y="2404222"/>
            <a:ext cx="6264612" cy="3715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Володарі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жовтої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квітки - факти, цифри, вчасна здача звітів для Вас найголовніше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Володарі синьої квітки – йдуть лише  їм відомими шляхами, не відступаючи від мети, не поспішаючи, але й не зупиняючись, обґрунтовують будь який наказ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Володарі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рожевих 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квітів – живуть, керуючись емоціями. Для Вас навколишній світ, як і ви самі - загадка, яку прагнуть розгадати.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823" y="259609"/>
            <a:ext cx="8962292" cy="2747727"/>
          </a:xfrm>
        </p:spPr>
        <p:txBody>
          <a:bodyPr>
            <a:noAutofit/>
          </a:bodyPr>
          <a:lstStyle/>
          <a:p>
            <a:pPr algn="ctr"/>
            <a:r>
              <a:rPr lang="uk-UA" sz="6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Вправа </a:t>
            </a:r>
            <a:br>
              <a:rPr lang="uk-UA" sz="6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6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«Букет друзям»</a:t>
            </a:r>
            <a:r>
              <a:rPr lang="uk-UA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uk-UA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401681" y="2006680"/>
            <a:ext cx="8167991" cy="3805697"/>
          </a:xfrm>
        </p:spPr>
        <p:txBody>
          <a:bodyPr/>
          <a:lstStyle/>
          <a:p>
            <a:pPr marL="0" indent="0">
              <a:buNone/>
            </a:pPr>
            <a:r>
              <a:rPr lang="uk-UA" sz="1600" b="1" i="1" dirty="0"/>
              <a:t>Мета: підняти настрій, налаштувати на співпрацю, допомогу одне одному.</a:t>
            </a:r>
            <a:endParaRPr lang="uk-UA" sz="1600" b="1" dirty="0"/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8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Украса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72" y="3531885"/>
            <a:ext cx="1396402" cy="129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Украс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077" y="2482787"/>
            <a:ext cx="1200886" cy="104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Украса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26" y="4903774"/>
            <a:ext cx="1113338" cy="1057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8065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29191" y="690664"/>
            <a:ext cx="8735439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Атестація педагогічних працівників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це система заходів, спрямованих на всебічне та комплексне оцінювання педагогічної діяльності педагогічних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працівників.</a:t>
            </a:r>
          </a:p>
          <a:p>
            <a:pPr algn="r"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(частина перша статті 50 Закону України "Про </a:t>
            </a:r>
            <a:r>
              <a:rPr lang="uk-UA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</a:p>
          <a:p>
            <a:pPr algn="r">
              <a:lnSpc>
                <a:spcPct val="150000"/>
              </a:lnSpc>
            </a:pP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i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zakon.rada.gov.ua/laws/show/2145-19#Text</a:t>
            </a:r>
            <a:endParaRPr lang="uk-UA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uk-UA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п.1.2.  «Положення про атестацію від 09.09.2022 №800)</a:t>
            </a:r>
          </a:p>
          <a:p>
            <a:pPr algn="r">
              <a:lnSpc>
                <a:spcPct val="150000"/>
              </a:lnSpc>
            </a:pP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i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zakon.rada.gov.ua/laws/show/z1649-22#Text</a:t>
            </a:r>
            <a:endParaRPr lang="uk-UA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uk-UA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Атестація | Управління освіти, молоді та спорту Петриківської селищної рад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34" y="3441285"/>
            <a:ext cx="3813311" cy="244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8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7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9967" y="2684835"/>
            <a:ext cx="9961122" cy="3106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Закон України «Про освіту» </a:t>
            </a:r>
            <a:r>
              <a:rPr lang="uk-UA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 05.09.2017 № 2145-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Закон України «Про повну загальну середню освіту» 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 16.01.2020 № 463 –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Постанова КМУ « Про затвердження переліку кваліфікаційних категорій і педагогічних звань педагогічних працівників» від 23.12.2015 №1109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Постанова КМУ </a:t>
            </a:r>
            <a:r>
              <a:rPr lang="uk-UA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«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Про 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затвердження переліку посад педагогічних та науково-педагогічних працівників» від 14.06.2000 №963 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Постанова КМУ </a:t>
            </a:r>
            <a:r>
              <a:rPr lang="uk-UA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«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Деякі питання підвищення кваліфікації педагогічних і науково-педагогічних працівників» від 21.08.2019 №800 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Постанова КМУ </a:t>
            </a:r>
            <a:r>
              <a:rPr lang="uk-UA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«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Про затвердження Положення про сертифікацію педагогічних працівників</a:t>
            </a:r>
            <a:r>
              <a:rPr lang="uk-UA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»</a:t>
            </a:r>
            <a:r>
              <a:rPr lang="en-US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від 27.12.2018 №1190 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Наказ МОН України </a:t>
            </a:r>
            <a:r>
              <a:rPr lang="uk-UA" sz="18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«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Про затвердження Положення про атестацію педагогічних працівників» від 09.09.2022 №805 </a:t>
            </a: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Наказ Мінекономіки України </a:t>
            </a:r>
            <a:r>
              <a:rPr lang="uk-UA" alt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«</a:t>
            </a:r>
            <a:r>
              <a:rPr lang="uk-UA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Про затвердження професійного стандарту за професіями «Вчитель початкових класів ЗЗСО», «Вчитель ЗЗСО», «Вчитель з початкової освіти (з дипломом молодшого спеціаліста</a:t>
            </a:r>
            <a:r>
              <a:rPr lang="uk-UA" alt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)»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від 23.12.2020 №2736 </a:t>
            </a:r>
            <a:r>
              <a:rPr lang="uk-UA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Наказ Мінекономіки України </a:t>
            </a:r>
            <a:r>
              <a:rPr lang="uk-UA" alt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«</a:t>
            </a:r>
            <a:r>
              <a:rPr lang="uk-UA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Про затвердження професійного стандарту «Практичний психолог закладу освіти</a:t>
            </a:r>
            <a:r>
              <a:rPr lang="uk-UA" alt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»</a:t>
            </a:r>
            <a:r>
              <a:rPr lang="en-US" alt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від 24.11.2020 №2425 </a:t>
            </a:r>
            <a:r>
              <a:rPr lang="uk-UA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429967" y="28266"/>
            <a:ext cx="9834663" cy="116900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Нормативно-правове  </a:t>
            </a:r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атестації</a:t>
            </a:r>
            <a:endParaRPr lang="uk-UA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8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48" y="4833879"/>
            <a:ext cx="256955" cy="2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12" y="4167138"/>
            <a:ext cx="256955" cy="2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76" y="3737896"/>
            <a:ext cx="256955" cy="2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12" y="3173716"/>
            <a:ext cx="256955" cy="2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27" y="2684834"/>
            <a:ext cx="256955" cy="2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02" y="5327676"/>
            <a:ext cx="256955" cy="2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49" y="1798418"/>
            <a:ext cx="256955" cy="2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02" y="2209336"/>
            <a:ext cx="256955" cy="2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11" y="6116680"/>
            <a:ext cx="256955" cy="2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s://4.bp.blogspot.com/-S-2rqS0xzNs/Wi4uO242D8I/AAAAAAAABV8/UL5Kq-M5Sj4E-CIb4toXK10oWg5u-WeSACLcBGAs/s1600/%25D0%2591%25D0%25B5%25D0%25B7%2B%25D0%25BD%25D0%25B0%25D0%25B7%25D0%25B2%25D0%25B0%25D0%25BD%25D0%25B8%25D1%258F%2B%25282%2529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898" y="629433"/>
            <a:ext cx="1226962" cy="866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6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круглена прямокутна виноска 6"/>
          <p:cNvSpPr/>
          <p:nvPr/>
        </p:nvSpPr>
        <p:spPr>
          <a:xfrm>
            <a:off x="1081391" y="2504027"/>
            <a:ext cx="3276600" cy="834196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Активізація творчої діяльності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9894" y="394308"/>
            <a:ext cx="8962292" cy="7794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«Асоціативний кущ»</a:t>
            </a:r>
            <a:br>
              <a:rPr lang="uk-UA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uk-UA" dirty="0"/>
          </a:p>
        </p:txBody>
      </p:sp>
      <p:pic>
        <p:nvPicPr>
          <p:cNvPr id="4" name="Picture 4" descr="Атестація % ⋆ ДНЗ “Вище професійне училище № 34 м. Стрий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478" y="2813938"/>
            <a:ext cx="1670761" cy="13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круглена прямокутна виноска 5"/>
          <p:cNvSpPr/>
          <p:nvPr/>
        </p:nvSpPr>
        <p:spPr>
          <a:xfrm>
            <a:off x="3701013" y="1026356"/>
            <a:ext cx="4066162" cy="1137448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АТЕСТАЦІЯ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круглена прямокутна виноска 7"/>
          <p:cNvSpPr/>
          <p:nvPr/>
        </p:nvSpPr>
        <p:spPr>
          <a:xfrm>
            <a:off x="7264174" y="4441648"/>
            <a:ext cx="3276600" cy="834196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 працювати</a:t>
            </a:r>
          </a:p>
        </p:txBody>
      </p:sp>
      <p:sp>
        <p:nvSpPr>
          <p:cNvPr id="9" name="Округлена прямокутна виноска 8"/>
          <p:cNvSpPr/>
          <p:nvPr/>
        </p:nvSpPr>
        <p:spPr>
          <a:xfrm>
            <a:off x="1081391" y="4582146"/>
            <a:ext cx="3276600" cy="834196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Самовдосконалення</a:t>
            </a:r>
          </a:p>
        </p:txBody>
      </p:sp>
      <p:sp>
        <p:nvSpPr>
          <p:cNvPr id="10" name="Округлена прямокутна виноска 9"/>
          <p:cNvSpPr/>
          <p:nvPr/>
        </p:nvSpPr>
        <p:spPr>
          <a:xfrm>
            <a:off x="7072009" y="2664754"/>
            <a:ext cx="3276600" cy="834196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 педагогічної майстерності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8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круглена прямокутна виноска 11"/>
          <p:cNvSpPr/>
          <p:nvPr/>
        </p:nvSpPr>
        <p:spPr>
          <a:xfrm>
            <a:off x="3987574" y="5759865"/>
            <a:ext cx="3276600" cy="834196"/>
          </a:xfrm>
          <a:prstGeom prst="wedgeRoundRect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Відповідальність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8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  <p:bldP spid="8" grpId="0" animBg="1"/>
      <p:bldP spid="9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847115" y="647049"/>
            <a:ext cx="9483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 проведення  атестації педагогічних працівників </a:t>
            </a:r>
            <a:endParaRPr lang="uk-UA" sz="4000" dirty="0"/>
          </a:p>
        </p:txBody>
      </p:sp>
      <p:pic>
        <p:nvPicPr>
          <p:cNvPr id="4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69" y="2206681"/>
            <a:ext cx="513910" cy="5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1879375" y="3526081"/>
            <a:ext cx="7607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єктивність</a:t>
            </a:r>
            <a:r>
              <a:rPr lang="uk-UA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системність оцінювання його педагогічної діяльності </a:t>
            </a:r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>
            <a:off x="1966924" y="4149836"/>
            <a:ext cx="2807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 конфліктів інтересів </a:t>
            </a:r>
            <a:endParaRPr lang="uk-UA" dirty="0"/>
          </a:p>
        </p:txBody>
      </p:sp>
      <p:sp>
        <p:nvSpPr>
          <p:cNvPr id="8" name="Прямокутник 7"/>
          <p:cNvSpPr/>
          <p:nvPr/>
        </p:nvSpPr>
        <p:spPr>
          <a:xfrm>
            <a:off x="1966924" y="4817891"/>
            <a:ext cx="4602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 законності та неупередженості </a:t>
            </a:r>
            <a:endParaRPr lang="uk-UA" dirty="0"/>
          </a:p>
        </p:txBody>
      </p:sp>
      <p:sp>
        <p:nvSpPr>
          <p:cNvPr id="9" name="Прямокутник 8"/>
          <p:cNvSpPr/>
          <p:nvPr/>
        </p:nvSpPr>
        <p:spPr>
          <a:xfrm>
            <a:off x="1879375" y="2962865"/>
            <a:ext cx="7053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Гуманне та доброзичливе ставлення до педагогічного працівника</a:t>
            </a:r>
            <a:endParaRPr lang="uk-UA" dirty="0"/>
          </a:p>
        </p:txBody>
      </p:sp>
      <p:sp>
        <p:nvSpPr>
          <p:cNvPr id="10" name="Прямокутник 9"/>
          <p:cNvSpPr/>
          <p:nvPr/>
        </p:nvSpPr>
        <p:spPr>
          <a:xfrm>
            <a:off x="1879375" y="5520606"/>
            <a:ext cx="430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Дотримання академічної доброчесності</a:t>
            </a:r>
            <a:endParaRPr lang="uk-UA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69" y="2890576"/>
            <a:ext cx="513910" cy="5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08" y="3453792"/>
            <a:ext cx="513910" cy="5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91" y="4135084"/>
            <a:ext cx="513910" cy="5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50" y="4796780"/>
            <a:ext cx="513910" cy="5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6770451" y="1883515"/>
            <a:ext cx="47317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</a:t>
            </a:r>
            <a:r>
              <a:rPr lang="uk-UA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Витяг із Типового положення про атестацію педагогічних працівників, П.1.4.).</a:t>
            </a:r>
            <a:endParaRPr lang="uk-UA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1879375" y="2251284"/>
            <a:ext cx="3440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Відкритість та колегіальність  </a:t>
            </a:r>
            <a:endParaRPr lang="uk-UA" dirty="0"/>
          </a:p>
        </p:txBody>
      </p:sp>
      <p:pic>
        <p:nvPicPr>
          <p:cNvPr id="18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83" y="5448317"/>
            <a:ext cx="513910" cy="5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6442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2811" y="215757"/>
            <a:ext cx="8962292" cy="779463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Вимоги проведення атестації</a:t>
            </a:r>
            <a:endParaRPr lang="uk-UA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98979" y="1014773"/>
            <a:ext cx="7819344" cy="310302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uk-UA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кваліфікації педагогічних </a:t>
            </a:r>
            <a:r>
              <a:rPr lang="uk-UA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</a:p>
          <a:p>
            <a:pPr marL="0" indent="0">
              <a:buNone/>
            </a:pPr>
            <a:endParaRPr lang="uk-UA" sz="8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8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п.8  «</a:t>
            </a:r>
            <a:r>
              <a:rPr lang="ru-RU" sz="80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sz="8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80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атестацію</a:t>
            </a:r>
            <a:r>
              <a:rPr lang="ru-RU" sz="8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8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sz="8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r">
              <a:buNone/>
            </a:pPr>
            <a:r>
              <a:rPr lang="en-US" sz="64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6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zakon.rada.gov.ua/laws/show/z1649-22#Text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</a:t>
            </a: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обсяг (загальна тривалість) підвищення кваліфікації визначається сумарно за останні 5 років перед атестацією та незалежно від суб'єкта підвищення кваліфікації, виду, форми </a:t>
            </a: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 напряму</a:t>
            </a: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якими педагогічний працівник пройшов підвищення кваліфікації</a:t>
            </a: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82" y="985591"/>
            <a:ext cx="672729" cy="6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8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Стартує реєстрація на курси підвищення кваліфікації при ІППОЧО на 2023 рік  - Новоселицький ЦПРП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4" y="3925112"/>
            <a:ext cx="2629595" cy="14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2704289" y="4793824"/>
            <a:ext cx="7714034" cy="115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Загальний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обсяг підвищення кваліфікації педагогічного або науково-педагогічного працівника закладу загальної середньої, професійної (професійно-технічної) освіти не може бути менше ніж 150 годин на п’ять років.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2704289" y="3925112"/>
            <a:ext cx="759004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п.16  </a:t>
            </a:r>
            <a:r>
              <a:rPr lang="uk-UA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Порядку </a:t>
            </a:r>
            <a:r>
              <a:rPr lang="ru-RU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науково-педагогічних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r"/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https://zakon.rada.gov.ua/laws/show/800-2019-%</a:t>
            </a:r>
            <a:r>
              <a:rPr lang="en-US" i="1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D0%BF#Text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9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2811" y="215757"/>
            <a:ext cx="8962292" cy="779463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Вимоги проведення атестації</a:t>
            </a:r>
            <a:endParaRPr lang="uk-UA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98979" y="1014773"/>
            <a:ext cx="7819344" cy="3103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кваліфікації педагогічних </a:t>
            </a:r>
            <a:r>
              <a:rPr lang="uk-UA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</a:p>
          <a:p>
            <a:pPr marL="0" indent="0">
              <a:buNone/>
            </a:pPr>
            <a:endParaRPr lang="uk-UA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Информационные часы - Гимназия № 3 г.Бреста имени В.Н. Вереме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82" y="985591"/>
            <a:ext cx="672729" cy="6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8" y="24204"/>
            <a:ext cx="1242911" cy="11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Стартує реєстрація на курси підвищення кваліфікації при ІППОЧО на 2023 рік  - Новоселицький ЦПРП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4" y="3925112"/>
            <a:ext cx="2629595" cy="146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2598979" y="1570771"/>
            <a:ext cx="7872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Стаття </a:t>
            </a:r>
            <a:r>
              <a:rPr lang="uk-UA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51.Закону України «Про повну загальну середню освіту»</a:t>
            </a:r>
          </a:p>
          <a:p>
            <a:pPr algn="r"/>
            <a:endParaRPr lang="uk-UA" sz="1600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pPr algn="r"/>
            <a:r>
              <a:rPr lang="en-US" sz="16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n-US" sz="1600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sz="1600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zakon.rada.gov.ua/laws/show/463-20#Text</a:t>
            </a:r>
            <a:endParaRPr lang="uk-UA" sz="1600" i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b="1" i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552811" y="2771100"/>
            <a:ext cx="8150085" cy="3002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кількість академічних годин для підвищення кваліфікації педагогічного працівника протягом п’яти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років,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 бути меншою за 150 годин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яких не менше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відсотків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 кількості годин обов’язково повинні бути спрямовані на вдосконалення знань, вмінь і практичних навичок у частині роботи з учнями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особливими освітніми потребами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менше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відсотків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 кількості годин - на вдосконалення знань, вмінь і практичних навичок у частині надання </a:t>
            </a:r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психологічної підтримки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 освітнього процесу.</a:t>
            </a:r>
          </a:p>
        </p:txBody>
      </p:sp>
    </p:spTree>
    <p:extLst>
      <p:ext uri="{BB962C8B-B14F-4D97-AF65-F5344CB8AC3E}">
        <p14:creationId xmlns:p14="http://schemas.microsoft.com/office/powerpoint/2010/main" val="2929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1071</Words>
  <Application>Microsoft Office PowerPoint</Application>
  <PresentationFormat>Довільний</PresentationFormat>
  <Paragraphs>138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3" baseType="lpstr">
      <vt:lpstr>Office Theme</vt:lpstr>
      <vt:lpstr>Нетворкінг  «Атестація  педагогічних працівників як один із засобів управління якістю освіти в ліцеї» .</vt:lpstr>
      <vt:lpstr>Презентація PowerPoint</vt:lpstr>
      <vt:lpstr>Вправа  «Букет друзям» </vt:lpstr>
      <vt:lpstr>Презентація PowerPoint</vt:lpstr>
      <vt:lpstr>Закон України «Про освіту»  від 05.09.2017 № 2145-VIII Закон України «Про повну загальну середню освіту» - від 16.01.2020 № 463 –IX Постанова КМУ « Про затвердження переліку кваліфікаційних категорій і педагогічних звань педагогічних працівників» від 23.12.2015 №1109 Постанова КМУ «Про затвердження переліку посад педагогічних та науково-педагогічних працівників» від 14.06.2000 №963  Постанова КМУ «Деякі питання підвищення кваліфікації педагогічних і науково-педагогічних працівників» від 21.08.2019 №800  Постанова КМУ «Про затвердження Положення про сертифікацію педагогічних працівників» від 27.12.2018 №1190  Наказ МОН України «Про затвердження Положення про атестацію педагогічних працівників» від 09.09.2022 №805  Наказ Мінекономіки України «Про затвердження професійного стандарту за професіями «Вчитель початкових класів ЗЗСО», «Вчитель ЗЗСО», «Вчитель з початкової освіти (з дипломом молодшого спеціаліста)» від 23.12.2020 №2736  Наказ Мінекономіки України «Про затвердження професійного стандарту «Практичний психолог закладу освіти» від 24.11.2020 №2425   </vt:lpstr>
      <vt:lpstr>«Асоціативний кущ» </vt:lpstr>
      <vt:lpstr>Презентація PowerPoint</vt:lpstr>
      <vt:lpstr>Вимоги проведення атестації</vt:lpstr>
      <vt:lpstr>Вимоги проведення атестації</vt:lpstr>
      <vt:lpstr>Вимоги проведення атестації</vt:lpstr>
      <vt:lpstr>Вимоги проведення атестації</vt:lpstr>
      <vt:lpstr>Презентація PowerPoint</vt:lpstr>
      <vt:lpstr>Презентація PowerPoint</vt:lpstr>
      <vt:lpstr>«Професійний стандарт»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Lenovo</cp:lastModifiedBy>
  <cp:revision>101</cp:revision>
  <dcterms:created xsi:type="dcterms:W3CDTF">2023-07-27T11:19:03Z</dcterms:created>
  <dcterms:modified xsi:type="dcterms:W3CDTF">2024-03-01T19:45:27Z</dcterms:modified>
</cp:coreProperties>
</file>