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70" r:id="rId3"/>
    <p:sldId id="261" r:id="rId4"/>
    <p:sldId id="264" r:id="rId5"/>
    <p:sldId id="262" r:id="rId6"/>
    <p:sldId id="265" r:id="rId7"/>
    <p:sldId id="266" r:id="rId8"/>
    <p:sldId id="267" r:id="rId9"/>
    <p:sldId id="268" r:id="rId10"/>
    <p:sldId id="271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8239CD-0A50-4AF0-984C-0C785947BC78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4EEDB1-831B-41BC-BB78-45FBBA30A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857364"/>
            <a:ext cx="79029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Дидактична гра</a:t>
            </a:r>
          </a:p>
          <a:p>
            <a:pPr algn="ctr"/>
            <a:r>
              <a:rPr lang="uk-UA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“Типи</a:t>
            </a:r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нуклеїнових </a:t>
            </a:r>
            <a:r>
              <a:rPr lang="uk-UA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кислот”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7158" y="5000636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датність 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реплікації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00430" y="5072074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табільність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388" y="5143512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 до денатурації, </a:t>
            </a:r>
            <a:r>
              <a:rPr lang="uk-UA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ренатурації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деструкції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143116"/>
            <a:ext cx="2714644" cy="128588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Перенесення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генетичної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основного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(як правило,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ДНК) до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синтезу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синтезі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білкових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молекул.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2285992"/>
            <a:ext cx="2714644" cy="128588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еренесення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амінокислоти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до рибосом, на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синтез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білкових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молекул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74" y="2285992"/>
            <a:ext cx="2714644" cy="13573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кладовою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рибосом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білками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іРНК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тРНК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час синтезу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білкової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молек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ули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428604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 до денатурації, </a:t>
            </a:r>
            <a:r>
              <a:rPr lang="uk-UA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ренатурації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деструкції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86116" y="357166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датність 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реплікації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15074" y="357166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абільність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57554" y="4000504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Нездатність 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реплікації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85728"/>
            <a:ext cx="8215370" cy="45550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</a:t>
            </a:r>
            <a:r>
              <a:rPr kumimoji="0" lang="uk-UA" sz="2800" b="1" i="1" u="sng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гри:</a:t>
            </a:r>
            <a:endParaRPr kumimoji="0" lang="uk-UA" sz="2800" b="1" i="1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Освітня: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Формувати в учнів знання про нуклеїнові кислоти як найважливіші сполуки, що зумовлюють існування всіх живих організмів; ознайомити учнів зі складом і будовою нуклеїнових кислот.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Розвиваюча: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Розвивати пам’ять, кмітливість, увагу,  логічне мислення, мову, уміння порівнювати та узагальнювати, систематизувати набуту інформацію та формувати організаторські вміння в групі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714612" y="142852"/>
            <a:ext cx="292895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286512" y="1071546"/>
            <a:ext cx="2357454" cy="571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1071546"/>
            <a:ext cx="2428924" cy="571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14678" y="1071546"/>
            <a:ext cx="2500330" cy="571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15074" y="3714752"/>
            <a:ext cx="2714644" cy="13573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рибосом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білками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іРНК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тРНК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час синтезу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білкової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молек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ули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86116" y="3786190"/>
            <a:ext cx="2714644" cy="128588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перенесення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амінокислоти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до рибосом, на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синтез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білкових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молекул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4282" y="3786190"/>
            <a:ext cx="2714644" cy="128588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перенесення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генетичної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основного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(як правило,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ДНК) до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синтезу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синтезі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білкових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молекул.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00298" y="3071810"/>
            <a:ext cx="414340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Функції 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28860" y="5214950"/>
            <a:ext cx="414340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282" y="6000768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цитоплазмі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ядрі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мітохондріях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хлоропластах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14678" y="5929330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цитоплазмі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мітохондріях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пластидах,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72264" y="5929330"/>
            <a:ext cx="2214578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рибосомі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282" y="1857364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1857364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57950" y="1857364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" descr="РНК - рибонуклеиновая кислота"/>
          <p:cNvPicPr>
            <a:picLocks noChangeAspect="1" noChangeArrowheads="1"/>
          </p:cNvPicPr>
          <p:nvPr/>
        </p:nvPicPr>
        <p:blipFill>
          <a:blip r:embed="rId2"/>
          <a:srcRect l="13006" t="20421" r="54188" b="17327"/>
          <a:stretch>
            <a:fillRect/>
          </a:stretch>
        </p:blipFill>
        <p:spPr bwMode="auto">
          <a:xfrm rot="5400000">
            <a:off x="4015652" y="1229581"/>
            <a:ext cx="898382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5" name="Picture 4" descr="Презентація на тему: &quot; Транскрипція, Різні типи РНК. Генетичний  код.Біосинтез білка.&quot;"/>
          <p:cNvPicPr>
            <a:picLocks noChangeAspect="1" noChangeArrowheads="1"/>
          </p:cNvPicPr>
          <p:nvPr/>
        </p:nvPicPr>
        <p:blipFill>
          <a:blip r:embed="rId3"/>
          <a:srcRect l="13929" t="31429" r="69999" b="15714"/>
          <a:stretch>
            <a:fillRect/>
          </a:stretch>
        </p:blipFill>
        <p:spPr bwMode="auto">
          <a:xfrm rot="5400000">
            <a:off x="958140" y="1223036"/>
            <a:ext cx="857256" cy="22687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" name="Picture 6" descr="Строение, свойства, биологическая роль нуклеотидов и нуклеиновых кислот.  Катаболизм нуклеиновых кислот - online presentation"/>
          <p:cNvPicPr>
            <a:picLocks noChangeAspect="1" noChangeArrowheads="1"/>
          </p:cNvPicPr>
          <p:nvPr/>
        </p:nvPicPr>
        <p:blipFill>
          <a:blip r:embed="rId4"/>
          <a:srcRect l="65390" t="3760" r="6448" b="54882"/>
          <a:stretch>
            <a:fillRect/>
          </a:stretch>
        </p:blipFill>
        <p:spPr bwMode="auto">
          <a:xfrm rot="5400000">
            <a:off x="7066918" y="1250142"/>
            <a:ext cx="939518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7" name="Picture 4" descr="Презентація на тему: &quot; Транскрипція, Різні типи РНК. Генетичний  код.Біосинтез білка.&quot;"/>
          <p:cNvPicPr>
            <a:picLocks noChangeAspect="1" noChangeArrowheads="1"/>
          </p:cNvPicPr>
          <p:nvPr/>
        </p:nvPicPr>
        <p:blipFill>
          <a:blip r:embed="rId3"/>
          <a:srcRect l="13929" t="31429" r="69999" b="15714"/>
          <a:stretch>
            <a:fillRect/>
          </a:stretch>
        </p:blipFill>
        <p:spPr bwMode="auto">
          <a:xfrm rot="5400000">
            <a:off x="920047" y="1223037"/>
            <a:ext cx="857256" cy="22687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8" name="Picture 2" descr="РНК - рибонуклеиновая кислота"/>
          <p:cNvPicPr>
            <a:picLocks noChangeAspect="1" noChangeArrowheads="1"/>
          </p:cNvPicPr>
          <p:nvPr/>
        </p:nvPicPr>
        <p:blipFill>
          <a:blip r:embed="rId2"/>
          <a:srcRect l="13006" t="20421" r="54188" b="17327"/>
          <a:stretch>
            <a:fillRect/>
          </a:stretch>
        </p:blipFill>
        <p:spPr bwMode="auto">
          <a:xfrm rot="5400000">
            <a:off x="4015652" y="1199266"/>
            <a:ext cx="898382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714612" y="142852"/>
            <a:ext cx="292895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286512" y="1071546"/>
            <a:ext cx="2357454" cy="571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1071546"/>
            <a:ext cx="2428924" cy="571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14678" y="1071546"/>
            <a:ext cx="2500330" cy="5715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9356" y="3786190"/>
            <a:ext cx="2714644" cy="13573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86116" y="3786190"/>
            <a:ext cx="2714644" cy="128588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4282" y="3786190"/>
            <a:ext cx="2714644" cy="128588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00298" y="3071810"/>
            <a:ext cx="414340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Функції 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28860" y="5214950"/>
            <a:ext cx="414340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282" y="6000768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14678" y="5929330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72264" y="5929330"/>
            <a:ext cx="2214578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282" y="1857364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1857364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57950" y="1857364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86116" y="142852"/>
            <a:ext cx="2143140" cy="5714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00100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Одинарний ланцюг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285984" y="857232"/>
            <a:ext cx="450059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lang="uk-UA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нуклеотидів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5000636"/>
            <a:ext cx="414340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властивості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282" y="6000768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нездатність до реплікації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86116" y="6000768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лабільність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29388" y="5929330"/>
            <a:ext cx="2357454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 до денатурації, </a:t>
            </a:r>
            <a:r>
              <a:rPr lang="uk-UA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ренатурації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деструкції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28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Нітратні основи  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Гуанін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Урацил</a:t>
            </a:r>
          </a:p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цитозин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Вуглевод рибоза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8651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Фосфатна кислота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283653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500562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мономери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43438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рибонуклеотиди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2357422" y="5643578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357686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429388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5786446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2143108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2357422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6429388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429124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86116" y="142852"/>
            <a:ext cx="2143140" cy="5714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00100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285984" y="857232"/>
            <a:ext cx="450059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lang="uk-UA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нуклеотидів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5000636"/>
            <a:ext cx="414340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властивості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282" y="6000768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86116" y="6000768"/>
            <a:ext cx="2500330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29388" y="5929330"/>
            <a:ext cx="2357454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28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8651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283653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500562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мономери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43438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2357422" y="5643578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357686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429388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5786446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2143108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2857488" y="471488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2357422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6429388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429124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86116" y="142852"/>
            <a:ext cx="2143140" cy="5714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00100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Подвійна спіраль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285984" y="857232"/>
            <a:ext cx="450059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lang="uk-UA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нуклеотидів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5000636"/>
            <a:ext cx="428628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властивості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5720" y="5929330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 до реплікації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86116" y="5929330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стабільність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29388" y="5929330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 до денатурації, </a:t>
            </a:r>
            <a:r>
              <a:rPr lang="uk-UA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ренатурації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деструкції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28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Нітратні основи  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Гуанін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Тимін</a:t>
            </a:r>
          </a:p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цитозин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Вуглевод дезоксирибоза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8651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Фосфатна кислота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283653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500562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мономери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43438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дезоксирибонуклеотиди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2357422" y="5643578"/>
            <a:ext cx="142876" cy="21431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357686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429388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5786446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2143108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2857488" y="471488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2357422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6429388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429124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86116" y="142852"/>
            <a:ext cx="2143140" cy="5714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ДНК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00100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285984" y="857232"/>
            <a:ext cx="450059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lang="uk-UA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нуклеотидів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5000636"/>
            <a:ext cx="428628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властивості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5720" y="5929330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86116" y="5929330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29388" y="5929330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428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86512" y="185736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283653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500562" y="3071810"/>
            <a:ext cx="235745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мономери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43438" y="4000504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2357422" y="5643578"/>
            <a:ext cx="142876" cy="21431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357686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429388" y="5572140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5786446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2143108" y="364331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2857488" y="4714884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2357422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6429388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429124" y="1428736"/>
            <a:ext cx="142876" cy="35719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57158" y="5643578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Подвійна спіраль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429388" y="5786454"/>
            <a:ext cx="250033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табільність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5720" y="4143380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Нітратні основи  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Гуанін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Тимін</a:t>
            </a:r>
          </a:p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итозин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4286256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Вуглевод дезоксирибоза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00826" y="435769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Фосфатна кислота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28992" y="5715016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езоксирибонуклеотиди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57158" y="2714620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Нітратні основи  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Гуанін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Урацил</a:t>
            </a:r>
          </a:p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итозин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286116" y="2857496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Вуглевод рибоза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429388" y="2928934"/>
            <a:ext cx="2357454" cy="11430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Фосфатна кислота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00430" y="142852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Одинарний ланцюг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429388" y="214290"/>
            <a:ext cx="2286016" cy="857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ибонуклеотиди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57158" y="214290"/>
            <a:ext cx="2357454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 до денатурації, </a:t>
            </a:r>
            <a:r>
              <a:rPr lang="uk-UA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ренатурації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деструкції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85720" y="1285860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4" descr="Презентація на тему: &quot; Транскрипція, Різні типи РНК. Генетичний  код.Біосинтез білка.&quot;"/>
          <p:cNvPicPr>
            <a:picLocks noChangeAspect="1" noChangeArrowheads="1"/>
          </p:cNvPicPr>
          <p:nvPr/>
        </p:nvPicPr>
        <p:blipFill>
          <a:blip r:embed="rId2"/>
          <a:srcRect l="13929" t="31429" r="69999" b="15714"/>
          <a:stretch>
            <a:fillRect/>
          </a:stretch>
        </p:blipFill>
        <p:spPr bwMode="auto">
          <a:xfrm rot="5400000">
            <a:off x="1062923" y="651533"/>
            <a:ext cx="857256" cy="22687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1" name="Скругленный прямоугольник 30"/>
          <p:cNvSpPr/>
          <p:nvPr/>
        </p:nvSpPr>
        <p:spPr>
          <a:xfrm>
            <a:off x="3357554" y="1285860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2" descr="РНК - рибонуклеиновая кислота"/>
          <p:cNvPicPr>
            <a:picLocks noChangeAspect="1" noChangeArrowheads="1"/>
          </p:cNvPicPr>
          <p:nvPr/>
        </p:nvPicPr>
        <p:blipFill>
          <a:blip r:embed="rId3"/>
          <a:srcRect l="13006" t="20421" r="54188" b="17327"/>
          <a:stretch>
            <a:fillRect/>
          </a:stretch>
        </p:blipFill>
        <p:spPr bwMode="auto">
          <a:xfrm rot="5400000">
            <a:off x="4087090" y="699200"/>
            <a:ext cx="898382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3" name="Скругленный прямоугольник 32"/>
          <p:cNvSpPr/>
          <p:nvPr/>
        </p:nvSpPr>
        <p:spPr>
          <a:xfrm>
            <a:off x="6357950" y="1428736"/>
            <a:ext cx="235745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6" descr="Строение, свойства, биологическая роль нуклеотидов и нуклеиновых кислот.  Катаболизм нуклеиновых кислот - online presentation"/>
          <p:cNvPicPr>
            <a:picLocks noChangeAspect="1" noChangeArrowheads="1"/>
          </p:cNvPicPr>
          <p:nvPr/>
        </p:nvPicPr>
        <p:blipFill>
          <a:blip r:embed="rId4"/>
          <a:srcRect l="65390" t="3760" r="6448" b="54882"/>
          <a:stretch>
            <a:fillRect/>
          </a:stretch>
        </p:blipFill>
        <p:spPr bwMode="auto">
          <a:xfrm rot="5400000">
            <a:off x="7066918" y="862644"/>
            <a:ext cx="939518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570</TotalTime>
  <Words>338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48</cp:revision>
  <dcterms:created xsi:type="dcterms:W3CDTF">2020-11-12T09:06:09Z</dcterms:created>
  <dcterms:modified xsi:type="dcterms:W3CDTF">2020-12-09T08:40:58Z</dcterms:modified>
</cp:coreProperties>
</file>