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5.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6.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6" r:id="rId2"/>
    <p:sldMasterId id="2147483713" r:id="rId3"/>
    <p:sldMasterId id="2147483730" r:id="rId4"/>
    <p:sldMasterId id="2147483748" r:id="rId5"/>
    <p:sldMasterId id="2147483760" r:id="rId6"/>
    <p:sldMasterId id="2147483772" r:id="rId7"/>
  </p:sldMasterIdLst>
  <p:sldIdLst>
    <p:sldId id="256" r:id="rId8"/>
    <p:sldId id="257" r:id="rId9"/>
    <p:sldId id="258" r:id="rId10"/>
    <p:sldId id="259" r:id="rId11"/>
    <p:sldId id="260" r:id="rId12"/>
    <p:sldId id="261" r:id="rId13"/>
    <p:sldId id="262" r:id="rId14"/>
    <p:sldId id="264" r:id="rId15"/>
    <p:sldId id="265" r:id="rId16"/>
    <p:sldId id="266" r:id="rId17"/>
    <p:sldId id="267" r:id="rId18"/>
    <p:sldId id="268" r:id="rId19"/>
    <p:sldId id="269" r:id="rId20"/>
    <p:sldId id="270" r:id="rId21"/>
    <p:sldId id="271" r:id="rId22"/>
    <p:sldId id="275" r:id="rId23"/>
    <p:sldId id="274" r:id="rId24"/>
    <p:sldId id="273" r:id="rId25"/>
    <p:sldId id="272"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7" d="100"/>
          <a:sy n="87" d="100"/>
        </p:scale>
        <p:origin x="52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heme" Target="theme/theme1.xml"/><Relationship Id="rId5" Type="http://schemas.openxmlformats.org/officeDocument/2006/relationships/slideMaster" Target="slideMasters/slideMaster5.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8" Type="http://schemas.openxmlformats.org/officeDocument/2006/relationships/slide" Target="slides/slide1.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5810AC1-F7B9-4F68-A033-668A90EB488B}" type="datetimeFigureOut">
              <a:rPr lang="uk-UA" smtClean="0"/>
              <a:t>24.03.2024</a:t>
            </a:fld>
            <a:endParaRPr lang="uk-UA"/>
          </a:p>
        </p:txBody>
      </p:sp>
      <p:sp>
        <p:nvSpPr>
          <p:cNvPr id="5" name="Footer Placeholder 4"/>
          <p:cNvSpPr>
            <a:spLocks noGrp="1"/>
          </p:cNvSpPr>
          <p:nvPr>
            <p:ph type="ftr" sz="quarter" idx="11"/>
          </p:nvPr>
        </p:nvSpPr>
        <p:spPr>
          <a:xfrm>
            <a:off x="2692397" y="5037663"/>
            <a:ext cx="5214635" cy="279400"/>
          </a:xfrm>
        </p:spPr>
        <p:txBody>
          <a:bodyPr/>
          <a:lstStyle/>
          <a:p>
            <a:endParaRPr lang="uk-UA"/>
          </a:p>
        </p:txBody>
      </p:sp>
      <p:sp>
        <p:nvSpPr>
          <p:cNvPr id="6" name="Slide Number Placeholder 5"/>
          <p:cNvSpPr>
            <a:spLocks noGrp="1"/>
          </p:cNvSpPr>
          <p:nvPr>
            <p:ph type="sldNum" sz="quarter" idx="12"/>
          </p:nvPr>
        </p:nvSpPr>
        <p:spPr>
          <a:xfrm>
            <a:off x="8956900" y="5037663"/>
            <a:ext cx="551167" cy="279400"/>
          </a:xfrm>
        </p:spPr>
        <p:txBody>
          <a:bodyPr/>
          <a:lstStyle/>
          <a:p>
            <a:fld id="{B8F62201-8528-47EA-924E-5AA6C31F518D}" type="slidenum">
              <a:rPr lang="uk-UA" smtClean="0"/>
              <a:t>‹#›</a:t>
            </a:fld>
            <a:endParaRPr lang="uk-UA"/>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65590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фотографі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E5810AC1-F7B9-4F68-A033-668A90EB488B}" type="datetimeFigureOut">
              <a:rPr lang="uk-UA" smtClean="0"/>
              <a:t>24.03.2024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B8F62201-8528-47EA-924E-5AA6C31F518D}" type="slidenum">
              <a:rPr lang="uk-UA" smtClean="0"/>
              <a:t>‹#›</a:t>
            </a:fld>
            <a:endParaRPr lang="uk-UA"/>
          </a:p>
        </p:txBody>
      </p:sp>
    </p:spTree>
    <p:extLst>
      <p:ext uri="{BB962C8B-B14F-4D97-AF65-F5344CB8AC3E}">
        <p14:creationId xmlns:p14="http://schemas.microsoft.com/office/powerpoint/2010/main" val="3075007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E5810AC1-F7B9-4F68-A033-668A90EB488B}" type="datetimeFigureOut">
              <a:rPr lang="uk-UA" smtClean="0"/>
              <a:t>24.03.2024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8F62201-8528-47EA-924E-5AA6C31F518D}" type="slidenum">
              <a:rPr lang="uk-UA" smtClean="0"/>
              <a:t>‹#›</a:t>
            </a:fld>
            <a:endParaRPr lang="uk-UA"/>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06270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uk-UA"/>
              <a:t>Клацніть, щоб редагувати стиль зразка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E5810AC1-F7B9-4F68-A033-668A90EB488B}" type="datetimeFigureOut">
              <a:rPr lang="uk-UA" smtClean="0"/>
              <a:t>24.03.2024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8F62201-8528-47EA-924E-5AA6C31F518D}" type="slidenum">
              <a:rPr lang="uk-UA" smtClean="0"/>
              <a:t>‹#›</a:t>
            </a:fld>
            <a:endParaRPr lang="uk-UA"/>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52082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E5810AC1-F7B9-4F68-A033-668A90EB488B}" type="datetimeFigureOut">
              <a:rPr lang="uk-UA" smtClean="0"/>
              <a:t>24.03.2024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8F62201-8528-47EA-924E-5AA6C31F518D}" type="slidenum">
              <a:rPr lang="uk-UA" smtClean="0"/>
              <a:t>‹#›</a:t>
            </a:fld>
            <a:endParaRPr lang="uk-UA"/>
          </a:p>
        </p:txBody>
      </p:sp>
    </p:spTree>
    <p:extLst>
      <p:ext uri="{BB962C8B-B14F-4D97-AF65-F5344CB8AC3E}">
        <p14:creationId xmlns:p14="http://schemas.microsoft.com/office/powerpoint/2010/main" val="9118884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Картка назви цитат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uk-UA"/>
              <a:t>Клацніть, щоб редагувати стиль зразка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E5810AC1-F7B9-4F68-A033-668A90EB488B}" type="datetimeFigureOut">
              <a:rPr lang="uk-UA" smtClean="0"/>
              <a:t>24.03.2024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8F62201-8528-47EA-924E-5AA6C31F518D}" type="slidenum">
              <a:rPr lang="uk-UA" smtClean="0"/>
              <a:t>‹#›</a:t>
            </a:fld>
            <a:endParaRPr lang="uk-UA"/>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1531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Істина/хибніст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uk-UA"/>
              <a:t>Клацніть, щоб редагувати стиль зразка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E5810AC1-F7B9-4F68-A033-668A90EB488B}" type="datetimeFigureOut">
              <a:rPr lang="uk-UA" smtClean="0"/>
              <a:t>24.03.2024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8F62201-8528-47EA-924E-5AA6C31F518D}" type="slidenum">
              <a:rPr lang="uk-UA" smtClean="0"/>
              <a:t>‹#›</a:t>
            </a:fld>
            <a:endParaRPr lang="uk-UA"/>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66294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E5810AC1-F7B9-4F68-A033-668A90EB488B}" type="datetimeFigureOut">
              <a:rPr lang="uk-UA" smtClean="0"/>
              <a:t>24.03.2024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8F62201-8528-47EA-924E-5AA6C31F518D}" type="slidenum">
              <a:rPr lang="uk-UA" smtClean="0"/>
              <a:t>‹#›</a:t>
            </a:fld>
            <a:endParaRPr lang="uk-UA"/>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56967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E5810AC1-F7B9-4F68-A033-668A90EB488B}" type="datetimeFigureOut">
              <a:rPr lang="uk-UA" smtClean="0"/>
              <a:t>24.03.2024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8F62201-8528-47EA-924E-5AA6C31F518D}" type="slidenum">
              <a:rPr lang="uk-UA" smtClean="0"/>
              <a:t>‹#›</a:t>
            </a:fld>
            <a:endParaRPr lang="uk-UA"/>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64551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E5810AC1-F7B9-4F68-A033-668A90EB488B}" type="datetimeFigureOut">
              <a:rPr lang="uk-UA" smtClean="0"/>
              <a:t>24.03.2024</a:t>
            </a:fld>
            <a:endParaRPr lang="uk-UA"/>
          </a:p>
        </p:txBody>
      </p:sp>
      <p:sp>
        <p:nvSpPr>
          <p:cNvPr id="5" name="Footer Placeholder 4"/>
          <p:cNvSpPr>
            <a:spLocks noGrp="1"/>
          </p:cNvSpPr>
          <p:nvPr>
            <p:ph type="ftr" sz="quarter" idx="11"/>
          </p:nvPr>
        </p:nvSpPr>
        <p:spPr/>
        <p:txBody>
          <a:bodyPr/>
          <a:lstStyle/>
          <a:p>
            <a:endParaRPr lang="uk-UA"/>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8F62201-8528-47EA-924E-5AA6C31F518D}" type="slidenum">
              <a:rPr lang="uk-UA" smtClean="0"/>
              <a:t>‹#›</a:t>
            </a:fld>
            <a:endParaRPr lang="uk-UA"/>
          </a:p>
        </p:txBody>
      </p:sp>
    </p:spTree>
    <p:extLst>
      <p:ext uri="{BB962C8B-B14F-4D97-AF65-F5344CB8AC3E}">
        <p14:creationId xmlns:p14="http://schemas.microsoft.com/office/powerpoint/2010/main" val="2156741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E5810AC1-F7B9-4F68-A033-668A90EB488B}" type="datetimeFigureOut">
              <a:rPr lang="uk-UA" smtClean="0"/>
              <a:t>24.03.2024</a:t>
            </a:fld>
            <a:endParaRPr lang="uk-UA"/>
          </a:p>
        </p:txBody>
      </p:sp>
      <p:sp>
        <p:nvSpPr>
          <p:cNvPr id="5" name="Footer Placeholder 4"/>
          <p:cNvSpPr>
            <a:spLocks noGrp="1"/>
          </p:cNvSpPr>
          <p:nvPr>
            <p:ph type="ftr" sz="quarter" idx="11"/>
          </p:nvPr>
        </p:nvSpPr>
        <p:spPr/>
        <p:txBody>
          <a:bodyPr/>
          <a:lstStyle/>
          <a:p>
            <a:endParaRPr lang="uk-U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8F62201-8528-47EA-924E-5AA6C31F518D}" type="slidenum">
              <a:rPr lang="uk-UA" smtClean="0"/>
              <a:t>‹#›</a:t>
            </a:fld>
            <a:endParaRPr lang="uk-UA"/>
          </a:p>
        </p:txBody>
      </p:sp>
    </p:spTree>
    <p:extLst>
      <p:ext uri="{BB962C8B-B14F-4D97-AF65-F5344CB8AC3E}">
        <p14:creationId xmlns:p14="http://schemas.microsoft.com/office/powerpoint/2010/main" val="2520634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E5810AC1-F7B9-4F68-A033-668A90EB488B}" type="datetimeFigureOut">
              <a:rPr lang="uk-UA" smtClean="0"/>
              <a:t>24.03.2024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8F62201-8528-47EA-924E-5AA6C31F518D}" type="slidenum">
              <a:rPr lang="uk-UA" smtClean="0"/>
              <a:t>‹#›</a:t>
            </a:fld>
            <a:endParaRPr lang="uk-UA"/>
          </a:p>
        </p:txBody>
      </p:sp>
    </p:spTree>
    <p:extLst>
      <p:ext uri="{BB962C8B-B14F-4D97-AF65-F5344CB8AC3E}">
        <p14:creationId xmlns:p14="http://schemas.microsoft.com/office/powerpoint/2010/main" val="2188125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E5810AC1-F7B9-4F68-A033-668A90EB488B}" type="datetimeFigureOut">
              <a:rPr lang="uk-UA" smtClean="0"/>
              <a:t>24.03.2024</a:t>
            </a:fld>
            <a:endParaRPr lang="uk-UA"/>
          </a:p>
        </p:txBody>
      </p:sp>
      <p:sp>
        <p:nvSpPr>
          <p:cNvPr id="5" name="Footer Placeholder 4"/>
          <p:cNvSpPr>
            <a:spLocks noGrp="1"/>
          </p:cNvSpPr>
          <p:nvPr>
            <p:ph type="ftr" sz="quarter" idx="11"/>
          </p:nvPr>
        </p:nvSpPr>
        <p:spPr/>
        <p:txBody>
          <a:bodyPr/>
          <a:lstStyle/>
          <a:p>
            <a:endParaRPr lang="uk-U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8F62201-8528-47EA-924E-5AA6C31F518D}" type="slidenum">
              <a:rPr lang="uk-UA" smtClean="0"/>
              <a:t>‹#›</a:t>
            </a:fld>
            <a:endParaRPr lang="uk-UA"/>
          </a:p>
        </p:txBody>
      </p:sp>
    </p:spTree>
    <p:extLst>
      <p:ext uri="{BB962C8B-B14F-4D97-AF65-F5344CB8AC3E}">
        <p14:creationId xmlns:p14="http://schemas.microsoft.com/office/powerpoint/2010/main" val="19773941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E5810AC1-F7B9-4F68-A033-668A90EB488B}" type="datetimeFigureOut">
              <a:rPr lang="uk-UA" smtClean="0"/>
              <a:t>24.03.2024</a:t>
            </a:fld>
            <a:endParaRPr lang="uk-UA"/>
          </a:p>
        </p:txBody>
      </p:sp>
      <p:sp>
        <p:nvSpPr>
          <p:cNvPr id="6" name="Footer Placeholder 5"/>
          <p:cNvSpPr>
            <a:spLocks noGrp="1"/>
          </p:cNvSpPr>
          <p:nvPr>
            <p:ph type="ftr" sz="quarter" idx="11"/>
          </p:nvPr>
        </p:nvSpPr>
        <p:spPr/>
        <p:txBody>
          <a:bodyPr/>
          <a:lstStyle/>
          <a:p>
            <a:endParaRPr lang="uk-UA"/>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B8F62201-8528-47EA-924E-5AA6C31F518D}" type="slidenum">
              <a:rPr lang="uk-UA" smtClean="0"/>
              <a:t>‹#›</a:t>
            </a:fld>
            <a:endParaRPr lang="uk-UA"/>
          </a:p>
        </p:txBody>
      </p:sp>
    </p:spTree>
    <p:extLst>
      <p:ext uri="{BB962C8B-B14F-4D97-AF65-F5344CB8AC3E}">
        <p14:creationId xmlns:p14="http://schemas.microsoft.com/office/powerpoint/2010/main" val="25786845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E5810AC1-F7B9-4F68-A033-668A90EB488B}" type="datetimeFigureOut">
              <a:rPr lang="uk-UA" smtClean="0"/>
              <a:t>24.03.2024</a:t>
            </a:fld>
            <a:endParaRPr lang="uk-UA"/>
          </a:p>
        </p:txBody>
      </p:sp>
      <p:sp>
        <p:nvSpPr>
          <p:cNvPr id="8" name="Footer Placeholder 7"/>
          <p:cNvSpPr>
            <a:spLocks noGrp="1"/>
          </p:cNvSpPr>
          <p:nvPr>
            <p:ph type="ftr" sz="quarter" idx="11"/>
          </p:nvPr>
        </p:nvSpPr>
        <p:spPr/>
        <p:txBody>
          <a:bodyPr/>
          <a:lstStyle/>
          <a:p>
            <a:endParaRPr lang="uk-UA"/>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8F62201-8528-47EA-924E-5AA6C31F518D}" type="slidenum">
              <a:rPr lang="uk-UA" smtClean="0"/>
              <a:t>‹#›</a:t>
            </a:fld>
            <a:endParaRPr lang="uk-UA"/>
          </a:p>
        </p:txBody>
      </p:sp>
    </p:spTree>
    <p:extLst>
      <p:ext uri="{BB962C8B-B14F-4D97-AF65-F5344CB8AC3E}">
        <p14:creationId xmlns:p14="http://schemas.microsoft.com/office/powerpoint/2010/main" val="41522458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E5810AC1-F7B9-4F68-A033-668A90EB488B}" type="datetimeFigureOut">
              <a:rPr lang="uk-UA" smtClean="0"/>
              <a:t>24.03.2024</a:t>
            </a:fld>
            <a:endParaRPr lang="uk-UA"/>
          </a:p>
        </p:txBody>
      </p:sp>
      <p:sp>
        <p:nvSpPr>
          <p:cNvPr id="4" name="Footer Placeholder 3"/>
          <p:cNvSpPr>
            <a:spLocks noGrp="1"/>
          </p:cNvSpPr>
          <p:nvPr>
            <p:ph type="ftr" sz="quarter" idx="11"/>
          </p:nvPr>
        </p:nvSpPr>
        <p:spPr/>
        <p:txBody>
          <a:bodyPr/>
          <a:lstStyle/>
          <a:p>
            <a:endParaRPr lang="uk-UA"/>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8F62201-8528-47EA-924E-5AA6C31F518D}" type="slidenum">
              <a:rPr lang="uk-UA" smtClean="0"/>
              <a:t>‹#›</a:t>
            </a:fld>
            <a:endParaRPr lang="uk-UA"/>
          </a:p>
        </p:txBody>
      </p:sp>
    </p:spTree>
    <p:extLst>
      <p:ext uri="{BB962C8B-B14F-4D97-AF65-F5344CB8AC3E}">
        <p14:creationId xmlns:p14="http://schemas.microsoft.com/office/powerpoint/2010/main" val="6630286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810AC1-F7B9-4F68-A033-668A90EB488B}" type="datetimeFigureOut">
              <a:rPr lang="uk-UA" smtClean="0"/>
              <a:t>24.03.2024</a:t>
            </a:fld>
            <a:endParaRPr lang="uk-UA"/>
          </a:p>
        </p:txBody>
      </p:sp>
      <p:sp>
        <p:nvSpPr>
          <p:cNvPr id="3" name="Footer Placeholder 2"/>
          <p:cNvSpPr>
            <a:spLocks noGrp="1"/>
          </p:cNvSpPr>
          <p:nvPr>
            <p:ph type="ftr" sz="quarter" idx="11"/>
          </p:nvPr>
        </p:nvSpPr>
        <p:spPr/>
        <p:txBody>
          <a:bodyPr/>
          <a:lstStyle/>
          <a:p>
            <a:endParaRPr lang="uk-UA"/>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8F62201-8528-47EA-924E-5AA6C31F518D}" type="slidenum">
              <a:rPr lang="uk-UA" smtClean="0"/>
              <a:t>‹#›</a:t>
            </a:fld>
            <a:endParaRPr lang="uk-UA"/>
          </a:p>
        </p:txBody>
      </p:sp>
    </p:spTree>
    <p:extLst>
      <p:ext uri="{BB962C8B-B14F-4D97-AF65-F5344CB8AC3E}">
        <p14:creationId xmlns:p14="http://schemas.microsoft.com/office/powerpoint/2010/main" val="25386695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E5810AC1-F7B9-4F68-A033-668A90EB488B}" type="datetimeFigureOut">
              <a:rPr lang="uk-UA" smtClean="0"/>
              <a:t>24.03.2024</a:t>
            </a:fld>
            <a:endParaRPr lang="uk-UA"/>
          </a:p>
        </p:txBody>
      </p:sp>
      <p:sp>
        <p:nvSpPr>
          <p:cNvPr id="6" name="Footer Placeholder 5"/>
          <p:cNvSpPr>
            <a:spLocks noGrp="1"/>
          </p:cNvSpPr>
          <p:nvPr>
            <p:ph type="ftr" sz="quarter" idx="11"/>
          </p:nvPr>
        </p:nvSpPr>
        <p:spPr/>
        <p:txBody>
          <a:bodyPr/>
          <a:lstStyle/>
          <a:p>
            <a:endParaRPr lang="uk-UA"/>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8F62201-8528-47EA-924E-5AA6C31F518D}" type="slidenum">
              <a:rPr lang="uk-UA" smtClean="0"/>
              <a:t>‹#›</a:t>
            </a:fld>
            <a:endParaRPr lang="uk-UA"/>
          </a:p>
        </p:txBody>
      </p:sp>
    </p:spTree>
    <p:extLst>
      <p:ext uri="{BB962C8B-B14F-4D97-AF65-F5344CB8AC3E}">
        <p14:creationId xmlns:p14="http://schemas.microsoft.com/office/powerpoint/2010/main" val="19125202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E5810AC1-F7B9-4F68-A033-668A90EB488B}" type="datetimeFigureOut">
              <a:rPr lang="uk-UA" smtClean="0"/>
              <a:t>24.03.2024</a:t>
            </a:fld>
            <a:endParaRPr lang="uk-UA"/>
          </a:p>
        </p:txBody>
      </p:sp>
      <p:sp>
        <p:nvSpPr>
          <p:cNvPr id="6" name="Footer Placeholder 5"/>
          <p:cNvSpPr>
            <a:spLocks noGrp="1"/>
          </p:cNvSpPr>
          <p:nvPr>
            <p:ph type="ftr" sz="quarter" idx="11"/>
          </p:nvPr>
        </p:nvSpPr>
        <p:spPr/>
        <p:txBody>
          <a:bodyPr/>
          <a:lstStyle/>
          <a:p>
            <a:endParaRPr lang="uk-U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8F62201-8528-47EA-924E-5AA6C31F518D}" type="slidenum">
              <a:rPr lang="uk-UA" smtClean="0"/>
              <a:t>‹#›</a:t>
            </a:fld>
            <a:endParaRPr lang="uk-UA"/>
          </a:p>
        </p:txBody>
      </p:sp>
    </p:spTree>
    <p:extLst>
      <p:ext uri="{BB962C8B-B14F-4D97-AF65-F5344CB8AC3E}">
        <p14:creationId xmlns:p14="http://schemas.microsoft.com/office/powerpoint/2010/main" val="4964937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E5810AC1-F7B9-4F68-A033-668A90EB488B}" type="datetimeFigureOut">
              <a:rPr lang="uk-UA" smtClean="0"/>
              <a:t>24.03.2024</a:t>
            </a:fld>
            <a:endParaRPr lang="uk-UA"/>
          </a:p>
        </p:txBody>
      </p:sp>
      <p:sp>
        <p:nvSpPr>
          <p:cNvPr id="5" name="Footer Placeholder 4"/>
          <p:cNvSpPr>
            <a:spLocks noGrp="1"/>
          </p:cNvSpPr>
          <p:nvPr>
            <p:ph type="ftr" sz="quarter" idx="11"/>
          </p:nvPr>
        </p:nvSpPr>
        <p:spPr/>
        <p:txBody>
          <a:bodyPr/>
          <a:lstStyle/>
          <a:p>
            <a:endParaRPr lang="uk-U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8F62201-8528-47EA-924E-5AA6C31F518D}" type="slidenum">
              <a:rPr lang="uk-UA" smtClean="0"/>
              <a:t>‹#›</a:t>
            </a:fld>
            <a:endParaRPr lang="uk-UA"/>
          </a:p>
        </p:txBody>
      </p:sp>
    </p:spTree>
    <p:extLst>
      <p:ext uri="{BB962C8B-B14F-4D97-AF65-F5344CB8AC3E}">
        <p14:creationId xmlns:p14="http://schemas.microsoft.com/office/powerpoint/2010/main" val="27719254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uk-UA"/>
              <a:t>Клацніть, щоб редагувати стиль зразка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E5810AC1-F7B9-4F68-A033-668A90EB488B}" type="datetimeFigureOut">
              <a:rPr lang="uk-UA" smtClean="0"/>
              <a:t>24.03.2024</a:t>
            </a:fld>
            <a:endParaRPr lang="uk-UA"/>
          </a:p>
        </p:txBody>
      </p:sp>
      <p:sp>
        <p:nvSpPr>
          <p:cNvPr id="5" name="Footer Placeholder 4"/>
          <p:cNvSpPr>
            <a:spLocks noGrp="1"/>
          </p:cNvSpPr>
          <p:nvPr>
            <p:ph type="ftr" sz="quarter" idx="11"/>
          </p:nvPr>
        </p:nvSpPr>
        <p:spPr/>
        <p:txBody>
          <a:bodyPr/>
          <a:lstStyle/>
          <a:p>
            <a:endParaRPr lang="uk-UA"/>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8F62201-8528-47EA-924E-5AA6C31F518D}" type="slidenum">
              <a:rPr lang="uk-UA" smtClean="0"/>
              <a:t>‹#›</a:t>
            </a:fld>
            <a:endParaRPr lang="uk-UA"/>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708705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uk-UA"/>
              <a:t>Клацніть, щоб редагувати стиль зразка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E5810AC1-F7B9-4F68-A033-668A90EB488B}" type="datetimeFigureOut">
              <a:rPr lang="uk-UA" smtClean="0"/>
              <a:t>24.03.2024</a:t>
            </a:fld>
            <a:endParaRPr lang="uk-UA"/>
          </a:p>
        </p:txBody>
      </p:sp>
      <p:sp>
        <p:nvSpPr>
          <p:cNvPr id="6" name="Footer Placeholder 5"/>
          <p:cNvSpPr>
            <a:spLocks noGrp="1"/>
          </p:cNvSpPr>
          <p:nvPr>
            <p:ph type="ftr" sz="quarter" idx="11"/>
          </p:nvPr>
        </p:nvSpPr>
        <p:spPr/>
        <p:txBody>
          <a:bodyPr/>
          <a:lstStyle/>
          <a:p>
            <a:endParaRPr lang="uk-U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8F62201-8528-47EA-924E-5AA6C31F518D}" type="slidenum">
              <a:rPr lang="uk-UA" smtClean="0"/>
              <a:t>‹#›</a:t>
            </a:fld>
            <a:endParaRPr lang="uk-UA"/>
          </a:p>
        </p:txBody>
      </p:sp>
    </p:spTree>
    <p:extLst>
      <p:ext uri="{BB962C8B-B14F-4D97-AF65-F5344CB8AC3E}">
        <p14:creationId xmlns:p14="http://schemas.microsoft.com/office/powerpoint/2010/main" val="2060402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E5810AC1-F7B9-4F68-A033-668A90EB488B}" type="datetimeFigureOut">
              <a:rPr lang="uk-UA" smtClean="0"/>
              <a:t>24.03.2024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8F62201-8528-47EA-924E-5AA6C31F518D}" type="slidenum">
              <a:rPr lang="uk-UA" smtClean="0"/>
              <a:t>‹#›</a:t>
            </a:fld>
            <a:endParaRPr lang="uk-UA"/>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59340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Картка назви цитат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uk-UA"/>
              <a:t>Клацніть, щоб редагувати стиль зразка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E5810AC1-F7B9-4F68-A033-668A90EB488B}" type="datetimeFigureOut">
              <a:rPr lang="uk-UA" smtClean="0"/>
              <a:t>24.03.2024</a:t>
            </a:fld>
            <a:endParaRPr lang="uk-UA"/>
          </a:p>
        </p:txBody>
      </p:sp>
      <p:sp>
        <p:nvSpPr>
          <p:cNvPr id="6" name="Footer Placeholder 5"/>
          <p:cNvSpPr>
            <a:spLocks noGrp="1"/>
          </p:cNvSpPr>
          <p:nvPr>
            <p:ph type="ftr" sz="quarter" idx="11"/>
          </p:nvPr>
        </p:nvSpPr>
        <p:spPr/>
        <p:txBody>
          <a:bodyPr/>
          <a:lstStyle/>
          <a:p>
            <a:endParaRPr lang="uk-UA"/>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8F62201-8528-47EA-924E-5AA6C31F518D}" type="slidenum">
              <a:rPr lang="uk-UA" smtClean="0"/>
              <a:t>‹#›</a:t>
            </a:fld>
            <a:endParaRPr lang="uk-UA"/>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568396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Істина/хибніст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uk-UA"/>
              <a:t>Клацніть, щоб редагувати стиль зразка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E5810AC1-F7B9-4F68-A033-668A90EB488B}" type="datetimeFigureOut">
              <a:rPr lang="uk-UA" smtClean="0"/>
              <a:t>24.03.2024</a:t>
            </a:fld>
            <a:endParaRPr lang="uk-UA"/>
          </a:p>
        </p:txBody>
      </p:sp>
      <p:sp>
        <p:nvSpPr>
          <p:cNvPr id="6" name="Footer Placeholder 5"/>
          <p:cNvSpPr>
            <a:spLocks noGrp="1"/>
          </p:cNvSpPr>
          <p:nvPr>
            <p:ph type="ftr" sz="quarter" idx="11"/>
          </p:nvPr>
        </p:nvSpPr>
        <p:spPr/>
        <p:txBody>
          <a:bodyPr/>
          <a:lstStyle/>
          <a:p>
            <a:endParaRPr lang="uk-U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8F62201-8528-47EA-924E-5AA6C31F518D}" type="slidenum">
              <a:rPr lang="uk-UA" smtClean="0"/>
              <a:t>‹#›</a:t>
            </a:fld>
            <a:endParaRPr lang="uk-UA"/>
          </a:p>
        </p:txBody>
      </p:sp>
    </p:spTree>
    <p:extLst>
      <p:ext uri="{BB962C8B-B14F-4D97-AF65-F5344CB8AC3E}">
        <p14:creationId xmlns:p14="http://schemas.microsoft.com/office/powerpoint/2010/main" val="37131167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E5810AC1-F7B9-4F68-A033-668A90EB488B}" type="datetimeFigureOut">
              <a:rPr lang="uk-UA" smtClean="0"/>
              <a:t>24.03.2024</a:t>
            </a:fld>
            <a:endParaRPr lang="uk-UA"/>
          </a:p>
        </p:txBody>
      </p:sp>
      <p:sp>
        <p:nvSpPr>
          <p:cNvPr id="5" name="Footer Placeholder 4"/>
          <p:cNvSpPr>
            <a:spLocks noGrp="1"/>
          </p:cNvSpPr>
          <p:nvPr>
            <p:ph type="ftr" sz="quarter" idx="11"/>
          </p:nvPr>
        </p:nvSpPr>
        <p:spPr/>
        <p:txBody>
          <a:bodyPr/>
          <a:lstStyle/>
          <a:p>
            <a:endParaRPr lang="uk-U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8F62201-8528-47EA-924E-5AA6C31F518D}" type="slidenum">
              <a:rPr lang="uk-UA" smtClean="0"/>
              <a:t>‹#›</a:t>
            </a:fld>
            <a:endParaRPr lang="uk-UA"/>
          </a:p>
        </p:txBody>
      </p:sp>
    </p:spTree>
    <p:extLst>
      <p:ext uri="{BB962C8B-B14F-4D97-AF65-F5344CB8AC3E}">
        <p14:creationId xmlns:p14="http://schemas.microsoft.com/office/powerpoint/2010/main" val="4399156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E5810AC1-F7B9-4F68-A033-668A90EB488B}" type="datetimeFigureOut">
              <a:rPr lang="uk-UA" smtClean="0"/>
              <a:t>24.03.2024</a:t>
            </a:fld>
            <a:endParaRPr lang="uk-UA"/>
          </a:p>
        </p:txBody>
      </p:sp>
      <p:sp>
        <p:nvSpPr>
          <p:cNvPr id="5" name="Footer Placeholder 4"/>
          <p:cNvSpPr>
            <a:spLocks noGrp="1"/>
          </p:cNvSpPr>
          <p:nvPr>
            <p:ph type="ftr" sz="quarter" idx="11"/>
          </p:nvPr>
        </p:nvSpPr>
        <p:spPr/>
        <p:txBody>
          <a:bodyPr/>
          <a:lstStyle/>
          <a:p>
            <a:endParaRPr lang="uk-U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8F62201-8528-47EA-924E-5AA6C31F518D}" type="slidenum">
              <a:rPr lang="uk-UA" smtClean="0"/>
              <a:t>‹#›</a:t>
            </a:fld>
            <a:endParaRPr lang="uk-UA"/>
          </a:p>
        </p:txBody>
      </p:sp>
    </p:spTree>
    <p:extLst>
      <p:ext uri="{BB962C8B-B14F-4D97-AF65-F5344CB8AC3E}">
        <p14:creationId xmlns:p14="http://schemas.microsoft.com/office/powerpoint/2010/main" val="20195265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E5810AC1-F7B9-4F68-A033-668A90EB488B}" type="datetimeFigureOut">
              <a:rPr lang="uk-UA" smtClean="0"/>
              <a:t>24.03.2024</a:t>
            </a:fld>
            <a:endParaRPr lang="uk-UA"/>
          </a:p>
        </p:txBody>
      </p:sp>
      <p:sp>
        <p:nvSpPr>
          <p:cNvPr id="5" name="Footer Placeholder 4"/>
          <p:cNvSpPr>
            <a:spLocks noGrp="1"/>
          </p:cNvSpPr>
          <p:nvPr>
            <p:ph type="ftr" sz="quarter" idx="11"/>
          </p:nvPr>
        </p:nvSpPr>
        <p:spPr/>
        <p:txBody>
          <a:bodyPr/>
          <a:lstStyle/>
          <a:p>
            <a:endParaRPr lang="uk-UA"/>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8F62201-8528-47EA-924E-5AA6C31F518D}" type="slidenum">
              <a:rPr lang="uk-UA" smtClean="0"/>
              <a:t>‹#›</a:t>
            </a:fld>
            <a:endParaRPr lang="uk-UA"/>
          </a:p>
        </p:txBody>
      </p:sp>
    </p:spTree>
    <p:extLst>
      <p:ext uri="{BB962C8B-B14F-4D97-AF65-F5344CB8AC3E}">
        <p14:creationId xmlns:p14="http://schemas.microsoft.com/office/powerpoint/2010/main" val="21391019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E5810AC1-F7B9-4F68-A033-668A90EB488B}" type="datetimeFigureOut">
              <a:rPr lang="uk-UA" smtClean="0"/>
              <a:t>24.03.2024</a:t>
            </a:fld>
            <a:endParaRPr lang="uk-UA"/>
          </a:p>
        </p:txBody>
      </p:sp>
      <p:sp>
        <p:nvSpPr>
          <p:cNvPr id="5" name="Footer Placeholder 4"/>
          <p:cNvSpPr>
            <a:spLocks noGrp="1"/>
          </p:cNvSpPr>
          <p:nvPr>
            <p:ph type="ftr" sz="quarter" idx="11"/>
          </p:nvPr>
        </p:nvSpPr>
        <p:spPr/>
        <p:txBody>
          <a:bodyPr/>
          <a:lstStyle/>
          <a:p>
            <a:endParaRPr lang="uk-U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8F62201-8528-47EA-924E-5AA6C31F518D}" type="slidenum">
              <a:rPr lang="uk-UA" smtClean="0"/>
              <a:t>‹#›</a:t>
            </a:fld>
            <a:endParaRPr lang="uk-UA"/>
          </a:p>
        </p:txBody>
      </p:sp>
    </p:spTree>
    <p:extLst>
      <p:ext uri="{BB962C8B-B14F-4D97-AF65-F5344CB8AC3E}">
        <p14:creationId xmlns:p14="http://schemas.microsoft.com/office/powerpoint/2010/main" val="23323429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E5810AC1-F7B9-4F68-A033-668A90EB488B}" type="datetimeFigureOut">
              <a:rPr lang="uk-UA" smtClean="0"/>
              <a:t>24.03.2024</a:t>
            </a:fld>
            <a:endParaRPr lang="uk-UA"/>
          </a:p>
        </p:txBody>
      </p:sp>
      <p:sp>
        <p:nvSpPr>
          <p:cNvPr id="5" name="Footer Placeholder 4"/>
          <p:cNvSpPr>
            <a:spLocks noGrp="1"/>
          </p:cNvSpPr>
          <p:nvPr>
            <p:ph type="ftr" sz="quarter" idx="11"/>
          </p:nvPr>
        </p:nvSpPr>
        <p:spPr/>
        <p:txBody>
          <a:bodyPr/>
          <a:lstStyle/>
          <a:p>
            <a:endParaRPr lang="uk-U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8F62201-8528-47EA-924E-5AA6C31F518D}" type="slidenum">
              <a:rPr lang="uk-UA" smtClean="0"/>
              <a:t>‹#›</a:t>
            </a:fld>
            <a:endParaRPr lang="uk-UA"/>
          </a:p>
        </p:txBody>
      </p:sp>
    </p:spTree>
    <p:extLst>
      <p:ext uri="{BB962C8B-B14F-4D97-AF65-F5344CB8AC3E}">
        <p14:creationId xmlns:p14="http://schemas.microsoft.com/office/powerpoint/2010/main" val="6773236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E5810AC1-F7B9-4F68-A033-668A90EB488B}" type="datetimeFigureOut">
              <a:rPr lang="uk-UA" smtClean="0"/>
              <a:t>24.03.2024</a:t>
            </a:fld>
            <a:endParaRPr lang="uk-UA"/>
          </a:p>
        </p:txBody>
      </p:sp>
      <p:sp>
        <p:nvSpPr>
          <p:cNvPr id="6" name="Footer Placeholder 5"/>
          <p:cNvSpPr>
            <a:spLocks noGrp="1"/>
          </p:cNvSpPr>
          <p:nvPr>
            <p:ph type="ftr" sz="quarter" idx="11"/>
          </p:nvPr>
        </p:nvSpPr>
        <p:spPr/>
        <p:txBody>
          <a:bodyPr/>
          <a:lstStyle/>
          <a:p>
            <a:endParaRPr lang="uk-UA"/>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B8F62201-8528-47EA-924E-5AA6C31F518D}" type="slidenum">
              <a:rPr lang="uk-UA" smtClean="0"/>
              <a:t>‹#›</a:t>
            </a:fld>
            <a:endParaRPr lang="uk-UA"/>
          </a:p>
        </p:txBody>
      </p:sp>
    </p:spTree>
    <p:extLst>
      <p:ext uri="{BB962C8B-B14F-4D97-AF65-F5344CB8AC3E}">
        <p14:creationId xmlns:p14="http://schemas.microsoft.com/office/powerpoint/2010/main" val="25385677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E5810AC1-F7B9-4F68-A033-668A90EB488B}" type="datetimeFigureOut">
              <a:rPr lang="uk-UA" smtClean="0"/>
              <a:t>24.03.2024</a:t>
            </a:fld>
            <a:endParaRPr lang="uk-UA"/>
          </a:p>
        </p:txBody>
      </p:sp>
      <p:sp>
        <p:nvSpPr>
          <p:cNvPr id="8" name="Footer Placeholder 7"/>
          <p:cNvSpPr>
            <a:spLocks noGrp="1"/>
          </p:cNvSpPr>
          <p:nvPr>
            <p:ph type="ftr" sz="quarter" idx="11"/>
          </p:nvPr>
        </p:nvSpPr>
        <p:spPr/>
        <p:txBody>
          <a:bodyPr/>
          <a:lstStyle/>
          <a:p>
            <a:endParaRPr lang="uk-UA"/>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8F62201-8528-47EA-924E-5AA6C31F518D}" type="slidenum">
              <a:rPr lang="uk-UA" smtClean="0"/>
              <a:t>‹#›</a:t>
            </a:fld>
            <a:endParaRPr lang="uk-UA"/>
          </a:p>
        </p:txBody>
      </p:sp>
    </p:spTree>
    <p:extLst>
      <p:ext uri="{BB962C8B-B14F-4D97-AF65-F5344CB8AC3E}">
        <p14:creationId xmlns:p14="http://schemas.microsoft.com/office/powerpoint/2010/main" val="42756065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E5810AC1-F7B9-4F68-A033-668A90EB488B}" type="datetimeFigureOut">
              <a:rPr lang="uk-UA" smtClean="0"/>
              <a:t>24.03.2024</a:t>
            </a:fld>
            <a:endParaRPr lang="uk-UA"/>
          </a:p>
        </p:txBody>
      </p:sp>
      <p:sp>
        <p:nvSpPr>
          <p:cNvPr id="4" name="Footer Placeholder 3"/>
          <p:cNvSpPr>
            <a:spLocks noGrp="1"/>
          </p:cNvSpPr>
          <p:nvPr>
            <p:ph type="ftr" sz="quarter" idx="11"/>
          </p:nvPr>
        </p:nvSpPr>
        <p:spPr/>
        <p:txBody>
          <a:bodyPr/>
          <a:lstStyle/>
          <a:p>
            <a:endParaRPr lang="uk-UA"/>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8F62201-8528-47EA-924E-5AA6C31F518D}" type="slidenum">
              <a:rPr lang="uk-UA" smtClean="0"/>
              <a:t>‹#›</a:t>
            </a:fld>
            <a:endParaRPr lang="uk-UA"/>
          </a:p>
        </p:txBody>
      </p:sp>
    </p:spTree>
    <p:extLst>
      <p:ext uri="{BB962C8B-B14F-4D97-AF65-F5344CB8AC3E}">
        <p14:creationId xmlns:p14="http://schemas.microsoft.com/office/powerpoint/2010/main" val="1187618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E5810AC1-F7B9-4F68-A033-668A90EB488B}" type="datetimeFigureOut">
              <a:rPr lang="uk-UA" smtClean="0"/>
              <a:t>24.03.2024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B8F62201-8528-47EA-924E-5AA6C31F518D}" type="slidenum">
              <a:rPr lang="uk-UA" smtClean="0"/>
              <a:t>‹#›</a:t>
            </a:fld>
            <a:endParaRPr lang="uk-UA"/>
          </a:p>
        </p:txBody>
      </p:sp>
    </p:spTree>
    <p:extLst>
      <p:ext uri="{BB962C8B-B14F-4D97-AF65-F5344CB8AC3E}">
        <p14:creationId xmlns:p14="http://schemas.microsoft.com/office/powerpoint/2010/main" val="5766281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810AC1-F7B9-4F68-A033-668A90EB488B}" type="datetimeFigureOut">
              <a:rPr lang="uk-UA" smtClean="0"/>
              <a:t>24.03.2024</a:t>
            </a:fld>
            <a:endParaRPr lang="uk-UA"/>
          </a:p>
        </p:txBody>
      </p:sp>
      <p:sp>
        <p:nvSpPr>
          <p:cNvPr id="3" name="Footer Placeholder 2"/>
          <p:cNvSpPr>
            <a:spLocks noGrp="1"/>
          </p:cNvSpPr>
          <p:nvPr>
            <p:ph type="ftr" sz="quarter" idx="11"/>
          </p:nvPr>
        </p:nvSpPr>
        <p:spPr/>
        <p:txBody>
          <a:bodyPr/>
          <a:lstStyle/>
          <a:p>
            <a:endParaRPr lang="uk-UA"/>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8F62201-8528-47EA-924E-5AA6C31F518D}" type="slidenum">
              <a:rPr lang="uk-UA" smtClean="0"/>
              <a:t>‹#›</a:t>
            </a:fld>
            <a:endParaRPr lang="uk-UA"/>
          </a:p>
        </p:txBody>
      </p:sp>
    </p:spTree>
    <p:extLst>
      <p:ext uri="{BB962C8B-B14F-4D97-AF65-F5344CB8AC3E}">
        <p14:creationId xmlns:p14="http://schemas.microsoft.com/office/powerpoint/2010/main" val="25556847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E5810AC1-F7B9-4F68-A033-668A90EB488B}" type="datetimeFigureOut">
              <a:rPr lang="uk-UA" smtClean="0"/>
              <a:t>24.03.2024</a:t>
            </a:fld>
            <a:endParaRPr lang="uk-UA"/>
          </a:p>
        </p:txBody>
      </p:sp>
      <p:sp>
        <p:nvSpPr>
          <p:cNvPr id="6" name="Footer Placeholder 5"/>
          <p:cNvSpPr>
            <a:spLocks noGrp="1"/>
          </p:cNvSpPr>
          <p:nvPr>
            <p:ph type="ftr" sz="quarter" idx="11"/>
          </p:nvPr>
        </p:nvSpPr>
        <p:spPr/>
        <p:txBody>
          <a:bodyPr/>
          <a:lstStyle/>
          <a:p>
            <a:endParaRPr lang="uk-UA"/>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8F62201-8528-47EA-924E-5AA6C31F518D}" type="slidenum">
              <a:rPr lang="uk-UA" smtClean="0"/>
              <a:t>‹#›</a:t>
            </a:fld>
            <a:endParaRPr lang="uk-UA"/>
          </a:p>
        </p:txBody>
      </p:sp>
    </p:spTree>
    <p:extLst>
      <p:ext uri="{BB962C8B-B14F-4D97-AF65-F5344CB8AC3E}">
        <p14:creationId xmlns:p14="http://schemas.microsoft.com/office/powerpoint/2010/main" val="9613131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E5810AC1-F7B9-4F68-A033-668A90EB488B}" type="datetimeFigureOut">
              <a:rPr lang="uk-UA" smtClean="0"/>
              <a:t>24.03.2024</a:t>
            </a:fld>
            <a:endParaRPr lang="uk-UA"/>
          </a:p>
        </p:txBody>
      </p:sp>
      <p:sp>
        <p:nvSpPr>
          <p:cNvPr id="6" name="Footer Placeholder 5"/>
          <p:cNvSpPr>
            <a:spLocks noGrp="1"/>
          </p:cNvSpPr>
          <p:nvPr>
            <p:ph type="ftr" sz="quarter" idx="11"/>
          </p:nvPr>
        </p:nvSpPr>
        <p:spPr/>
        <p:txBody>
          <a:bodyPr/>
          <a:lstStyle/>
          <a:p>
            <a:endParaRPr lang="uk-U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8F62201-8528-47EA-924E-5AA6C31F518D}" type="slidenum">
              <a:rPr lang="uk-UA" smtClean="0"/>
              <a:t>‹#›</a:t>
            </a:fld>
            <a:endParaRPr lang="uk-UA"/>
          </a:p>
        </p:txBody>
      </p:sp>
    </p:spTree>
    <p:extLst>
      <p:ext uri="{BB962C8B-B14F-4D97-AF65-F5344CB8AC3E}">
        <p14:creationId xmlns:p14="http://schemas.microsoft.com/office/powerpoint/2010/main" val="14433073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E5810AC1-F7B9-4F68-A033-668A90EB488B}" type="datetimeFigureOut">
              <a:rPr lang="uk-UA" smtClean="0"/>
              <a:t>24.03.2024</a:t>
            </a:fld>
            <a:endParaRPr lang="uk-UA"/>
          </a:p>
        </p:txBody>
      </p:sp>
      <p:sp>
        <p:nvSpPr>
          <p:cNvPr id="5" name="Footer Placeholder 4"/>
          <p:cNvSpPr>
            <a:spLocks noGrp="1"/>
          </p:cNvSpPr>
          <p:nvPr>
            <p:ph type="ftr" sz="quarter" idx="11"/>
          </p:nvPr>
        </p:nvSpPr>
        <p:spPr/>
        <p:txBody>
          <a:bodyPr/>
          <a:lstStyle/>
          <a:p>
            <a:endParaRPr lang="uk-U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8F62201-8528-47EA-924E-5AA6C31F518D}" type="slidenum">
              <a:rPr lang="uk-UA" smtClean="0"/>
              <a:t>‹#›</a:t>
            </a:fld>
            <a:endParaRPr lang="uk-UA"/>
          </a:p>
        </p:txBody>
      </p:sp>
    </p:spTree>
    <p:extLst>
      <p:ext uri="{BB962C8B-B14F-4D97-AF65-F5344CB8AC3E}">
        <p14:creationId xmlns:p14="http://schemas.microsoft.com/office/powerpoint/2010/main" val="22491713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uk-UA"/>
              <a:t>Клацніть, щоб редагувати стиль зразка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E5810AC1-F7B9-4F68-A033-668A90EB488B}" type="datetimeFigureOut">
              <a:rPr lang="uk-UA" smtClean="0"/>
              <a:t>24.03.2024</a:t>
            </a:fld>
            <a:endParaRPr lang="uk-UA"/>
          </a:p>
        </p:txBody>
      </p:sp>
      <p:sp>
        <p:nvSpPr>
          <p:cNvPr id="5" name="Footer Placeholder 4"/>
          <p:cNvSpPr>
            <a:spLocks noGrp="1"/>
          </p:cNvSpPr>
          <p:nvPr>
            <p:ph type="ftr" sz="quarter" idx="11"/>
          </p:nvPr>
        </p:nvSpPr>
        <p:spPr/>
        <p:txBody>
          <a:bodyPr/>
          <a:lstStyle/>
          <a:p>
            <a:endParaRPr lang="uk-UA"/>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8F62201-8528-47EA-924E-5AA6C31F518D}" type="slidenum">
              <a:rPr lang="uk-UA" smtClean="0"/>
              <a:t>‹#›</a:t>
            </a:fld>
            <a:endParaRPr lang="uk-UA"/>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293255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uk-UA"/>
              <a:t>Клацніть, щоб редагувати стиль зразка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E5810AC1-F7B9-4F68-A033-668A90EB488B}" type="datetimeFigureOut">
              <a:rPr lang="uk-UA" smtClean="0"/>
              <a:t>24.03.2024</a:t>
            </a:fld>
            <a:endParaRPr lang="uk-UA"/>
          </a:p>
        </p:txBody>
      </p:sp>
      <p:sp>
        <p:nvSpPr>
          <p:cNvPr id="6" name="Footer Placeholder 5"/>
          <p:cNvSpPr>
            <a:spLocks noGrp="1"/>
          </p:cNvSpPr>
          <p:nvPr>
            <p:ph type="ftr" sz="quarter" idx="11"/>
          </p:nvPr>
        </p:nvSpPr>
        <p:spPr/>
        <p:txBody>
          <a:bodyPr/>
          <a:lstStyle/>
          <a:p>
            <a:endParaRPr lang="uk-U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8F62201-8528-47EA-924E-5AA6C31F518D}" type="slidenum">
              <a:rPr lang="uk-UA" smtClean="0"/>
              <a:t>‹#›</a:t>
            </a:fld>
            <a:endParaRPr lang="uk-UA"/>
          </a:p>
        </p:txBody>
      </p:sp>
    </p:spTree>
    <p:extLst>
      <p:ext uri="{BB962C8B-B14F-4D97-AF65-F5344CB8AC3E}">
        <p14:creationId xmlns:p14="http://schemas.microsoft.com/office/powerpoint/2010/main" val="34448058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Картка назви цитат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uk-UA"/>
              <a:t>Клацніть, щоб редагувати стиль зразка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E5810AC1-F7B9-4F68-A033-668A90EB488B}" type="datetimeFigureOut">
              <a:rPr lang="uk-UA" smtClean="0"/>
              <a:t>24.03.2024</a:t>
            </a:fld>
            <a:endParaRPr lang="uk-UA"/>
          </a:p>
        </p:txBody>
      </p:sp>
      <p:sp>
        <p:nvSpPr>
          <p:cNvPr id="6" name="Footer Placeholder 5"/>
          <p:cNvSpPr>
            <a:spLocks noGrp="1"/>
          </p:cNvSpPr>
          <p:nvPr>
            <p:ph type="ftr" sz="quarter" idx="11"/>
          </p:nvPr>
        </p:nvSpPr>
        <p:spPr/>
        <p:txBody>
          <a:bodyPr/>
          <a:lstStyle/>
          <a:p>
            <a:endParaRPr lang="uk-UA"/>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8F62201-8528-47EA-924E-5AA6C31F518D}" type="slidenum">
              <a:rPr lang="uk-UA" smtClean="0"/>
              <a:t>‹#›</a:t>
            </a:fld>
            <a:endParaRPr lang="uk-UA"/>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536069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Істина/хибніст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uk-UA"/>
              <a:t>Клацніть, щоб редагувати стиль зразка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E5810AC1-F7B9-4F68-A033-668A90EB488B}" type="datetimeFigureOut">
              <a:rPr lang="uk-UA" smtClean="0"/>
              <a:t>24.03.2024</a:t>
            </a:fld>
            <a:endParaRPr lang="uk-UA"/>
          </a:p>
        </p:txBody>
      </p:sp>
      <p:sp>
        <p:nvSpPr>
          <p:cNvPr id="6" name="Footer Placeholder 5"/>
          <p:cNvSpPr>
            <a:spLocks noGrp="1"/>
          </p:cNvSpPr>
          <p:nvPr>
            <p:ph type="ftr" sz="quarter" idx="11"/>
          </p:nvPr>
        </p:nvSpPr>
        <p:spPr/>
        <p:txBody>
          <a:bodyPr/>
          <a:lstStyle/>
          <a:p>
            <a:endParaRPr lang="uk-U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8F62201-8528-47EA-924E-5AA6C31F518D}" type="slidenum">
              <a:rPr lang="uk-UA" smtClean="0"/>
              <a:t>‹#›</a:t>
            </a:fld>
            <a:endParaRPr lang="uk-UA"/>
          </a:p>
        </p:txBody>
      </p:sp>
    </p:spTree>
    <p:extLst>
      <p:ext uri="{BB962C8B-B14F-4D97-AF65-F5344CB8AC3E}">
        <p14:creationId xmlns:p14="http://schemas.microsoft.com/office/powerpoint/2010/main" val="3211485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E5810AC1-F7B9-4F68-A033-668A90EB488B}" type="datetimeFigureOut">
              <a:rPr lang="uk-UA" smtClean="0"/>
              <a:t>24.03.2024</a:t>
            </a:fld>
            <a:endParaRPr lang="uk-UA"/>
          </a:p>
        </p:txBody>
      </p:sp>
      <p:sp>
        <p:nvSpPr>
          <p:cNvPr id="5" name="Footer Placeholder 4"/>
          <p:cNvSpPr>
            <a:spLocks noGrp="1"/>
          </p:cNvSpPr>
          <p:nvPr>
            <p:ph type="ftr" sz="quarter" idx="11"/>
          </p:nvPr>
        </p:nvSpPr>
        <p:spPr/>
        <p:txBody>
          <a:bodyPr/>
          <a:lstStyle/>
          <a:p>
            <a:endParaRPr lang="uk-U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8F62201-8528-47EA-924E-5AA6C31F518D}" type="slidenum">
              <a:rPr lang="uk-UA" smtClean="0"/>
              <a:t>‹#›</a:t>
            </a:fld>
            <a:endParaRPr lang="uk-UA"/>
          </a:p>
        </p:txBody>
      </p:sp>
    </p:spTree>
    <p:extLst>
      <p:ext uri="{BB962C8B-B14F-4D97-AF65-F5344CB8AC3E}">
        <p14:creationId xmlns:p14="http://schemas.microsoft.com/office/powerpoint/2010/main" val="7020173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E5810AC1-F7B9-4F68-A033-668A90EB488B}" type="datetimeFigureOut">
              <a:rPr lang="uk-UA" smtClean="0"/>
              <a:t>24.03.2024</a:t>
            </a:fld>
            <a:endParaRPr lang="uk-UA"/>
          </a:p>
        </p:txBody>
      </p:sp>
      <p:sp>
        <p:nvSpPr>
          <p:cNvPr id="5" name="Footer Placeholder 4"/>
          <p:cNvSpPr>
            <a:spLocks noGrp="1"/>
          </p:cNvSpPr>
          <p:nvPr>
            <p:ph type="ftr" sz="quarter" idx="11"/>
          </p:nvPr>
        </p:nvSpPr>
        <p:spPr/>
        <p:txBody>
          <a:bodyPr/>
          <a:lstStyle/>
          <a:p>
            <a:endParaRPr lang="uk-U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8F62201-8528-47EA-924E-5AA6C31F518D}" type="slidenum">
              <a:rPr lang="uk-UA" smtClean="0"/>
              <a:t>‹#›</a:t>
            </a:fld>
            <a:endParaRPr lang="uk-UA"/>
          </a:p>
        </p:txBody>
      </p:sp>
    </p:spTree>
    <p:extLst>
      <p:ext uri="{BB962C8B-B14F-4D97-AF65-F5344CB8AC3E}">
        <p14:creationId xmlns:p14="http://schemas.microsoft.com/office/powerpoint/2010/main" val="967579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E5810AC1-F7B9-4F68-A033-668A90EB488B}" type="datetimeFigureOut">
              <a:rPr lang="uk-UA" smtClean="0"/>
              <a:t>24.03.2024</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B8F62201-8528-47EA-924E-5AA6C31F518D}" type="slidenum">
              <a:rPr lang="uk-UA" smtClean="0"/>
              <a:t>‹#›</a:t>
            </a:fld>
            <a:endParaRPr lang="uk-UA"/>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24402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E5810AC1-F7B9-4F68-A033-668A90EB488B}" type="datetimeFigureOut">
              <a:rPr lang="uk-UA" smtClean="0"/>
              <a:t>24.03.2024</a:t>
            </a:fld>
            <a:endParaRPr lang="uk-UA"/>
          </a:p>
        </p:txBody>
      </p:sp>
      <p:sp>
        <p:nvSpPr>
          <p:cNvPr id="5" name="Footer Placeholder 4"/>
          <p:cNvSpPr>
            <a:spLocks noGrp="1"/>
          </p:cNvSpPr>
          <p:nvPr>
            <p:ph type="ftr" sz="quarter" idx="11"/>
          </p:nvPr>
        </p:nvSpPr>
        <p:spPr>
          <a:xfrm>
            <a:off x="1876424" y="5410201"/>
            <a:ext cx="5124886" cy="365125"/>
          </a:xfrm>
        </p:spPr>
        <p:txBody>
          <a:bodyPr/>
          <a:lstStyle/>
          <a:p>
            <a:endParaRPr lang="uk-UA"/>
          </a:p>
        </p:txBody>
      </p:sp>
      <p:sp>
        <p:nvSpPr>
          <p:cNvPr id="6" name="Slide Number Placeholder 5"/>
          <p:cNvSpPr>
            <a:spLocks noGrp="1"/>
          </p:cNvSpPr>
          <p:nvPr>
            <p:ph type="sldNum" sz="quarter" idx="12"/>
          </p:nvPr>
        </p:nvSpPr>
        <p:spPr>
          <a:xfrm>
            <a:off x="9896911" y="5410199"/>
            <a:ext cx="771089" cy="365125"/>
          </a:xfrm>
        </p:spPr>
        <p:txBody>
          <a:bodyPr/>
          <a:lstStyle/>
          <a:p>
            <a:fld id="{B8F62201-8528-47EA-924E-5AA6C31F518D}" type="slidenum">
              <a:rPr lang="uk-UA" smtClean="0"/>
              <a:t>‹#›</a:t>
            </a:fld>
            <a:endParaRPr lang="uk-UA"/>
          </a:p>
        </p:txBody>
      </p:sp>
    </p:spTree>
    <p:extLst>
      <p:ext uri="{BB962C8B-B14F-4D97-AF65-F5344CB8AC3E}">
        <p14:creationId xmlns:p14="http://schemas.microsoft.com/office/powerpoint/2010/main" val="3967881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E5810AC1-F7B9-4F68-A033-668A90EB488B}" type="datetimeFigureOut">
              <a:rPr lang="uk-UA" smtClean="0"/>
              <a:t>24.03.2024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8F62201-8528-47EA-924E-5AA6C31F518D}" type="slidenum">
              <a:rPr lang="uk-UA" smtClean="0"/>
              <a:t>‹#›</a:t>
            </a:fld>
            <a:endParaRPr lang="uk-UA"/>
          </a:p>
        </p:txBody>
      </p:sp>
    </p:spTree>
    <p:extLst>
      <p:ext uri="{BB962C8B-B14F-4D97-AF65-F5344CB8AC3E}">
        <p14:creationId xmlns:p14="http://schemas.microsoft.com/office/powerpoint/2010/main" val="11383330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E5810AC1-F7B9-4F68-A033-668A90EB488B}" type="datetimeFigureOut">
              <a:rPr lang="uk-UA" smtClean="0"/>
              <a:t>24.03.2024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8F62201-8528-47EA-924E-5AA6C31F518D}" type="slidenum">
              <a:rPr lang="uk-UA" smtClean="0"/>
              <a:t>‹#›</a:t>
            </a:fld>
            <a:endParaRPr lang="uk-UA"/>
          </a:p>
        </p:txBody>
      </p:sp>
    </p:spTree>
    <p:extLst>
      <p:ext uri="{BB962C8B-B14F-4D97-AF65-F5344CB8AC3E}">
        <p14:creationId xmlns:p14="http://schemas.microsoft.com/office/powerpoint/2010/main" val="42650700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E5810AC1-F7B9-4F68-A033-668A90EB488B}" type="datetimeFigureOut">
              <a:rPr lang="uk-UA" smtClean="0"/>
              <a:t>24.03.2024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B8F62201-8528-47EA-924E-5AA6C31F518D}" type="slidenum">
              <a:rPr lang="uk-UA" smtClean="0"/>
              <a:t>‹#›</a:t>
            </a:fld>
            <a:endParaRPr lang="uk-UA"/>
          </a:p>
        </p:txBody>
      </p:sp>
    </p:spTree>
    <p:extLst>
      <p:ext uri="{BB962C8B-B14F-4D97-AF65-F5344CB8AC3E}">
        <p14:creationId xmlns:p14="http://schemas.microsoft.com/office/powerpoint/2010/main" val="38545584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1141410" y="3073397"/>
            <a:ext cx="4878391" cy="2717801"/>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6172200" y="3073397"/>
            <a:ext cx="4875210" cy="2717801"/>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E5810AC1-F7B9-4F68-A033-668A90EB488B}" type="datetimeFigureOut">
              <a:rPr lang="uk-UA" smtClean="0"/>
              <a:t>24.03.2024</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B8F62201-8528-47EA-924E-5AA6C31F518D}" type="slidenum">
              <a:rPr lang="uk-UA" smtClean="0"/>
              <a:t>‹#›</a:t>
            </a:fld>
            <a:endParaRPr lang="uk-UA"/>
          </a:p>
        </p:txBody>
      </p:sp>
    </p:spTree>
    <p:extLst>
      <p:ext uri="{BB962C8B-B14F-4D97-AF65-F5344CB8AC3E}">
        <p14:creationId xmlns:p14="http://schemas.microsoft.com/office/powerpoint/2010/main" val="4030318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E5810AC1-F7B9-4F68-A033-668A90EB488B}" type="datetimeFigureOut">
              <a:rPr lang="uk-UA" smtClean="0"/>
              <a:t>24.03.2024</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B8F62201-8528-47EA-924E-5AA6C31F518D}" type="slidenum">
              <a:rPr lang="uk-UA" smtClean="0"/>
              <a:t>‹#›</a:t>
            </a:fld>
            <a:endParaRPr lang="uk-UA"/>
          </a:p>
        </p:txBody>
      </p:sp>
    </p:spTree>
    <p:extLst>
      <p:ext uri="{BB962C8B-B14F-4D97-AF65-F5344CB8AC3E}">
        <p14:creationId xmlns:p14="http://schemas.microsoft.com/office/powerpoint/2010/main" val="29235703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810AC1-F7B9-4F68-A033-668A90EB488B}" type="datetimeFigureOut">
              <a:rPr lang="uk-UA" smtClean="0"/>
              <a:t>24.03.2024</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B8F62201-8528-47EA-924E-5AA6C31F518D}" type="slidenum">
              <a:rPr lang="uk-UA" smtClean="0"/>
              <a:t>‹#›</a:t>
            </a:fld>
            <a:endParaRPr lang="uk-UA"/>
          </a:p>
        </p:txBody>
      </p:sp>
    </p:spTree>
    <p:extLst>
      <p:ext uri="{BB962C8B-B14F-4D97-AF65-F5344CB8AC3E}">
        <p14:creationId xmlns:p14="http://schemas.microsoft.com/office/powerpoint/2010/main" val="279922533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E5810AC1-F7B9-4F68-A033-668A90EB488B}" type="datetimeFigureOut">
              <a:rPr lang="uk-UA" smtClean="0"/>
              <a:t>24.03.2024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B8F62201-8528-47EA-924E-5AA6C31F518D}" type="slidenum">
              <a:rPr lang="uk-UA" smtClean="0"/>
              <a:t>‹#›</a:t>
            </a:fld>
            <a:endParaRPr lang="uk-UA"/>
          </a:p>
        </p:txBody>
      </p:sp>
    </p:spTree>
    <p:extLst>
      <p:ext uri="{BB962C8B-B14F-4D97-AF65-F5344CB8AC3E}">
        <p14:creationId xmlns:p14="http://schemas.microsoft.com/office/powerpoint/2010/main" val="15894024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E5810AC1-F7B9-4F68-A033-668A90EB488B}" type="datetimeFigureOut">
              <a:rPr lang="uk-UA" smtClean="0"/>
              <a:t>24.03.2024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B8F62201-8528-47EA-924E-5AA6C31F518D}" type="slidenum">
              <a:rPr lang="uk-UA" smtClean="0"/>
              <a:t>‹#›</a:t>
            </a:fld>
            <a:endParaRPr lang="uk-UA"/>
          </a:p>
        </p:txBody>
      </p:sp>
    </p:spTree>
    <p:extLst>
      <p:ext uri="{BB962C8B-B14F-4D97-AF65-F5344CB8AC3E}">
        <p14:creationId xmlns:p14="http://schemas.microsoft.com/office/powerpoint/2010/main" val="358117344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Панорамна фотографі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E5810AC1-F7B9-4F68-A033-668A90EB488B}" type="datetimeFigureOut">
              <a:rPr lang="uk-UA" smtClean="0"/>
              <a:t>24.03.2024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B8F62201-8528-47EA-924E-5AA6C31F518D}" type="slidenum">
              <a:rPr lang="uk-UA" smtClean="0"/>
              <a:t>‹#›</a:t>
            </a:fld>
            <a:endParaRPr lang="uk-UA"/>
          </a:p>
        </p:txBody>
      </p:sp>
    </p:spTree>
    <p:extLst>
      <p:ext uri="{BB962C8B-B14F-4D97-AF65-F5344CB8AC3E}">
        <p14:creationId xmlns:p14="http://schemas.microsoft.com/office/powerpoint/2010/main" val="1676138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E5810AC1-F7B9-4F68-A033-668A90EB488B}" type="datetimeFigureOut">
              <a:rPr lang="uk-UA" smtClean="0"/>
              <a:t>24.03.2024</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B8F62201-8528-47EA-924E-5AA6C31F518D}" type="slidenum">
              <a:rPr lang="uk-UA" smtClean="0"/>
              <a:t>‹#›</a:t>
            </a:fld>
            <a:endParaRPr lang="uk-UA"/>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78660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uk-UA"/>
              <a:t>Клацніть, щоб редагувати стиль зразка заголовка</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E5810AC1-F7B9-4F68-A033-668A90EB488B}" type="datetimeFigureOut">
              <a:rPr lang="uk-UA" smtClean="0"/>
              <a:t>24.03.2024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B8F62201-8528-47EA-924E-5AA6C31F518D}" type="slidenum">
              <a:rPr lang="uk-UA" smtClean="0"/>
              <a:t>‹#›</a:t>
            </a:fld>
            <a:endParaRPr lang="uk-UA"/>
          </a:p>
        </p:txBody>
      </p:sp>
    </p:spTree>
    <p:extLst>
      <p:ext uri="{BB962C8B-B14F-4D97-AF65-F5344CB8AC3E}">
        <p14:creationId xmlns:p14="http://schemas.microsoft.com/office/powerpoint/2010/main" val="324419002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uk-UA"/>
              <a:t>Клацніть, щоб редагувати стиль зразка заголовка</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E5810AC1-F7B9-4F68-A033-668A90EB488B}" type="datetimeFigureOut">
              <a:rPr lang="uk-UA" smtClean="0"/>
              <a:t>24.03.2024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B8F62201-8528-47EA-924E-5AA6C31F518D}" type="slidenum">
              <a:rPr lang="uk-UA" smtClean="0"/>
              <a:t>‹#›</a:t>
            </a:fld>
            <a:endParaRPr lang="uk-UA"/>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98299196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uk-UA"/>
              <a:t>Клацніть, щоб редагувати стиль зразка заголовка</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E5810AC1-F7B9-4F68-A033-668A90EB488B}" type="datetimeFigureOut">
              <a:rPr lang="uk-UA" smtClean="0"/>
              <a:t>24.03.2024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B8F62201-8528-47EA-924E-5AA6C31F518D}" type="slidenum">
              <a:rPr lang="uk-UA" smtClean="0"/>
              <a:t>‹#›</a:t>
            </a:fld>
            <a:endParaRPr lang="uk-UA"/>
          </a:p>
        </p:txBody>
      </p:sp>
    </p:spTree>
    <p:extLst>
      <p:ext uri="{BB962C8B-B14F-4D97-AF65-F5344CB8AC3E}">
        <p14:creationId xmlns:p14="http://schemas.microsoft.com/office/powerpoint/2010/main" val="41772842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3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uk-UA"/>
              <a:t>Клацніть, щоб редагувати стиль зразка заголовка</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3" name="Date Placeholder 2"/>
          <p:cNvSpPr>
            <a:spLocks noGrp="1"/>
          </p:cNvSpPr>
          <p:nvPr>
            <p:ph type="dt" sz="half" idx="10"/>
          </p:nvPr>
        </p:nvSpPr>
        <p:spPr/>
        <p:txBody>
          <a:bodyPr/>
          <a:lstStyle/>
          <a:p>
            <a:fld id="{E5810AC1-F7B9-4F68-A033-668A90EB488B}" type="datetimeFigureOut">
              <a:rPr lang="uk-UA" smtClean="0"/>
              <a:t>24.03.2024</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B8F62201-8528-47EA-924E-5AA6C31F518D}" type="slidenum">
              <a:rPr lang="uk-UA" smtClean="0"/>
              <a:t>‹#›</a:t>
            </a:fld>
            <a:endParaRPr lang="uk-UA"/>
          </a:p>
        </p:txBody>
      </p:sp>
    </p:spTree>
    <p:extLst>
      <p:ext uri="{BB962C8B-B14F-4D97-AF65-F5344CB8AC3E}">
        <p14:creationId xmlns:p14="http://schemas.microsoft.com/office/powerpoint/2010/main" val="199156751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3 колонки з малюнками">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uk-UA"/>
              <a:t>Клацніть, щоб редагувати стиль зразка заголовка</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uk-UA"/>
              <a:t>Клацніть піктограму, щоб додати зображення</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uk-UA"/>
              <a:t>Клацніть піктограму, щоб додати зображення</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uk-UA"/>
              <a:t>Клацніть піктограму, щоб додати зображення</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3" name="Date Placeholder 2"/>
          <p:cNvSpPr>
            <a:spLocks noGrp="1"/>
          </p:cNvSpPr>
          <p:nvPr>
            <p:ph type="dt" sz="half" idx="10"/>
          </p:nvPr>
        </p:nvSpPr>
        <p:spPr/>
        <p:txBody>
          <a:bodyPr/>
          <a:lstStyle/>
          <a:p>
            <a:fld id="{E5810AC1-F7B9-4F68-A033-668A90EB488B}" type="datetimeFigureOut">
              <a:rPr lang="uk-UA" smtClean="0"/>
              <a:t>24.03.2024</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B8F62201-8528-47EA-924E-5AA6C31F518D}" type="slidenum">
              <a:rPr lang="uk-UA" smtClean="0"/>
              <a:t>‹#›</a:t>
            </a:fld>
            <a:endParaRPr lang="uk-UA"/>
          </a:p>
        </p:txBody>
      </p:sp>
    </p:spTree>
    <p:extLst>
      <p:ext uri="{BB962C8B-B14F-4D97-AF65-F5344CB8AC3E}">
        <p14:creationId xmlns:p14="http://schemas.microsoft.com/office/powerpoint/2010/main" val="65213433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E5810AC1-F7B9-4F68-A033-668A90EB488B}" type="datetimeFigureOut">
              <a:rPr lang="uk-UA" smtClean="0"/>
              <a:t>24.03.2024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8F62201-8528-47EA-924E-5AA6C31F518D}" type="slidenum">
              <a:rPr lang="uk-UA" smtClean="0"/>
              <a:t>‹#›</a:t>
            </a:fld>
            <a:endParaRPr lang="uk-UA"/>
          </a:p>
        </p:txBody>
      </p:sp>
    </p:spTree>
    <p:extLst>
      <p:ext uri="{BB962C8B-B14F-4D97-AF65-F5344CB8AC3E}">
        <p14:creationId xmlns:p14="http://schemas.microsoft.com/office/powerpoint/2010/main" val="14851880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E5810AC1-F7B9-4F68-A033-668A90EB488B}" type="datetimeFigureOut">
              <a:rPr lang="uk-UA" smtClean="0"/>
              <a:t>24.03.2024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8F62201-8528-47EA-924E-5AA6C31F518D}" type="slidenum">
              <a:rPr lang="uk-UA" smtClean="0"/>
              <a:t>‹#›</a:t>
            </a:fld>
            <a:endParaRPr lang="uk-UA"/>
          </a:p>
        </p:txBody>
      </p:sp>
    </p:spTree>
    <p:extLst>
      <p:ext uri="{BB962C8B-B14F-4D97-AF65-F5344CB8AC3E}">
        <p14:creationId xmlns:p14="http://schemas.microsoft.com/office/powerpoint/2010/main" val="313155550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E5810AC1-F7B9-4F68-A033-668A90EB488B}" type="datetimeFigureOut">
              <a:rPr lang="uk-UA" smtClean="0"/>
              <a:t>24.03.2024</a:t>
            </a:fld>
            <a:endParaRPr lang="uk-UA"/>
          </a:p>
        </p:txBody>
      </p:sp>
      <p:sp>
        <p:nvSpPr>
          <p:cNvPr id="5" name="Footer Placeholder 4"/>
          <p:cNvSpPr>
            <a:spLocks noGrp="1"/>
          </p:cNvSpPr>
          <p:nvPr>
            <p:ph type="ftr" sz="quarter" idx="11"/>
          </p:nvPr>
        </p:nvSpPr>
        <p:spPr>
          <a:xfrm>
            <a:off x="2416500" y="329307"/>
            <a:ext cx="4973915" cy="309201"/>
          </a:xfrm>
        </p:spPr>
        <p:txBody>
          <a:bodyPr/>
          <a:lstStyle/>
          <a:p>
            <a:endParaRPr lang="uk-UA"/>
          </a:p>
        </p:txBody>
      </p:sp>
      <p:sp>
        <p:nvSpPr>
          <p:cNvPr id="6" name="Slide Number Placeholder 5"/>
          <p:cNvSpPr>
            <a:spLocks noGrp="1"/>
          </p:cNvSpPr>
          <p:nvPr>
            <p:ph type="sldNum" sz="quarter" idx="12"/>
          </p:nvPr>
        </p:nvSpPr>
        <p:spPr>
          <a:xfrm>
            <a:off x="1437664" y="798973"/>
            <a:ext cx="811019" cy="503578"/>
          </a:xfrm>
        </p:spPr>
        <p:txBody>
          <a:bodyPr/>
          <a:lstStyle/>
          <a:p>
            <a:fld id="{B8F62201-8528-47EA-924E-5AA6C31F518D}" type="slidenum">
              <a:rPr lang="uk-UA" smtClean="0"/>
              <a:t>‹#›</a:t>
            </a:fld>
            <a:endParaRPr lang="uk-UA"/>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398628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ncho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E5810AC1-F7B9-4F68-A033-668A90EB488B}" type="datetimeFigureOut">
              <a:rPr lang="uk-UA" smtClean="0"/>
              <a:t>24.03.2024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8F62201-8528-47EA-924E-5AA6C31F518D}" type="slidenum">
              <a:rPr lang="uk-UA" smtClean="0"/>
              <a:t>‹#›</a:t>
            </a:fld>
            <a:endParaRPr lang="uk-UA"/>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864571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E5810AC1-F7B9-4F68-A033-668A90EB488B}" type="datetimeFigureOut">
              <a:rPr lang="uk-UA" smtClean="0"/>
              <a:t>24.03.2024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8F62201-8528-47EA-924E-5AA6C31F518D}" type="slidenum">
              <a:rPr lang="uk-UA" smtClean="0"/>
              <a:t>‹#›</a:t>
            </a:fld>
            <a:endParaRPr lang="uk-UA"/>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9948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810AC1-F7B9-4F68-A033-668A90EB488B}" type="datetimeFigureOut">
              <a:rPr lang="uk-UA" smtClean="0"/>
              <a:t>24.03.2024</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B8F62201-8528-47EA-924E-5AA6C31F518D}" type="slidenum">
              <a:rPr lang="uk-UA" smtClean="0"/>
              <a:t>‹#›</a:t>
            </a:fld>
            <a:endParaRPr lang="uk-UA"/>
          </a:p>
        </p:txBody>
      </p:sp>
    </p:spTree>
    <p:extLst>
      <p:ext uri="{BB962C8B-B14F-4D97-AF65-F5344CB8AC3E}">
        <p14:creationId xmlns:p14="http://schemas.microsoft.com/office/powerpoint/2010/main" val="40594449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E5810AC1-F7B9-4F68-A033-668A90EB488B}" type="datetimeFigureOut">
              <a:rPr lang="uk-UA" smtClean="0"/>
              <a:t>24.03.2024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B8F62201-8528-47EA-924E-5AA6C31F518D}" type="slidenum">
              <a:rPr lang="uk-UA" smtClean="0"/>
              <a:t>‹#›</a:t>
            </a:fld>
            <a:endParaRPr lang="uk-UA"/>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7671273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1447191" y="2824269"/>
            <a:ext cx="4645152" cy="2644457"/>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6412362" y="2821491"/>
            <a:ext cx="4645152" cy="2637371"/>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E5810AC1-F7B9-4F68-A033-668A90EB488B}" type="datetimeFigureOut">
              <a:rPr lang="uk-UA" smtClean="0"/>
              <a:t>24.03.2024</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B8F62201-8528-47EA-924E-5AA6C31F518D}" type="slidenum">
              <a:rPr lang="uk-UA" smtClean="0"/>
              <a:t>‹#›</a:t>
            </a:fld>
            <a:endParaRPr lang="uk-UA"/>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2338365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E5810AC1-F7B9-4F68-A033-668A90EB488B}" type="datetimeFigureOut">
              <a:rPr lang="uk-UA" smtClean="0"/>
              <a:t>24.03.2024</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B8F62201-8528-47EA-924E-5AA6C31F518D}" type="slidenum">
              <a:rPr lang="uk-UA" smtClean="0"/>
              <a:t>‹#›</a:t>
            </a:fld>
            <a:endParaRPr lang="uk-UA"/>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6201923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810AC1-F7B9-4F68-A033-668A90EB488B}" type="datetimeFigureOut">
              <a:rPr lang="uk-UA" smtClean="0"/>
              <a:t>24.03.2024</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B8F62201-8528-47EA-924E-5AA6C31F518D}" type="slidenum">
              <a:rPr lang="uk-UA" smtClean="0"/>
              <a:t>‹#›</a:t>
            </a:fld>
            <a:endParaRPr lang="uk-UA"/>
          </a:p>
        </p:txBody>
      </p:sp>
    </p:spTree>
    <p:extLst>
      <p:ext uri="{BB962C8B-B14F-4D97-AF65-F5344CB8AC3E}">
        <p14:creationId xmlns:p14="http://schemas.microsoft.com/office/powerpoint/2010/main" val="59495739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E5810AC1-F7B9-4F68-A033-668A90EB488B}" type="datetimeFigureOut">
              <a:rPr lang="uk-UA" smtClean="0"/>
              <a:t>24.03.2024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B8F62201-8528-47EA-924E-5AA6C31F518D}" type="slidenum">
              <a:rPr lang="uk-UA" smtClean="0"/>
              <a:t>‹#›</a:t>
            </a:fld>
            <a:endParaRPr lang="uk-UA"/>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476084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E5810AC1-F7B9-4F68-A033-668A90EB488B}" type="datetimeFigureOut">
              <a:rPr lang="uk-UA" smtClean="0"/>
              <a:t>24.03.2024</a:t>
            </a:fld>
            <a:endParaRPr lang="uk-UA"/>
          </a:p>
        </p:txBody>
      </p:sp>
      <p:sp>
        <p:nvSpPr>
          <p:cNvPr id="6" name="Footer Placeholder 5"/>
          <p:cNvSpPr>
            <a:spLocks noGrp="1"/>
          </p:cNvSpPr>
          <p:nvPr>
            <p:ph type="ftr" sz="quarter" idx="11"/>
          </p:nvPr>
        </p:nvSpPr>
        <p:spPr>
          <a:xfrm>
            <a:off x="1447382" y="318640"/>
            <a:ext cx="5541004" cy="320931"/>
          </a:xfrm>
        </p:spPr>
        <p:txBody>
          <a:bodyPr/>
          <a:lstStyle/>
          <a:p>
            <a:endParaRPr lang="uk-UA"/>
          </a:p>
        </p:txBody>
      </p:sp>
      <p:sp>
        <p:nvSpPr>
          <p:cNvPr id="7" name="Slide Number Placeholder 6"/>
          <p:cNvSpPr>
            <a:spLocks noGrp="1"/>
          </p:cNvSpPr>
          <p:nvPr>
            <p:ph type="sldNum" sz="quarter" idx="12"/>
          </p:nvPr>
        </p:nvSpPr>
        <p:spPr/>
        <p:txBody>
          <a:bodyPr/>
          <a:lstStyle/>
          <a:p>
            <a:fld id="{B8F62201-8528-47EA-924E-5AA6C31F518D}" type="slidenum">
              <a:rPr lang="uk-UA" smtClean="0"/>
              <a:t>‹#›</a:t>
            </a:fld>
            <a:endParaRPr lang="uk-UA"/>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5976397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E5810AC1-F7B9-4F68-A033-668A90EB488B}" type="datetimeFigureOut">
              <a:rPr lang="uk-UA" smtClean="0"/>
              <a:t>24.03.2024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8F62201-8528-47EA-924E-5AA6C31F518D}" type="slidenum">
              <a:rPr lang="uk-UA" smtClean="0"/>
              <a:t>‹#›</a:t>
            </a:fld>
            <a:endParaRPr lang="uk-UA"/>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0342436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E5810AC1-F7B9-4F68-A033-668A90EB488B}" type="datetimeFigureOut">
              <a:rPr lang="uk-UA" smtClean="0"/>
              <a:t>24.03.2024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8F62201-8528-47EA-924E-5AA6C31F518D}" type="slidenum">
              <a:rPr lang="uk-UA" smtClean="0"/>
              <a:t>‹#›</a:t>
            </a:fld>
            <a:endParaRPr lang="uk-UA"/>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8135927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E5810AC1-F7B9-4F68-A033-668A90EB488B}" type="datetimeFigureOut">
              <a:rPr lang="uk-UA" smtClean="0"/>
              <a:t>24.03.2024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8F62201-8528-47EA-924E-5AA6C31F518D}" type="slidenum">
              <a:rPr lang="uk-UA" smtClean="0"/>
              <a:t>‹#›</a:t>
            </a:fld>
            <a:endParaRPr lang="uk-U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118572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E5810AC1-F7B9-4F68-A033-668A90EB488B}" type="datetimeFigureOut">
              <a:rPr lang="uk-UA" smtClean="0"/>
              <a:t>24.03.2024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8F62201-8528-47EA-924E-5AA6C31F518D}" type="slidenum">
              <a:rPr lang="uk-UA" smtClean="0"/>
              <a:t>‹#›</a:t>
            </a:fld>
            <a:endParaRPr lang="uk-UA"/>
          </a:p>
        </p:txBody>
      </p:sp>
    </p:spTree>
    <p:extLst>
      <p:ext uri="{BB962C8B-B14F-4D97-AF65-F5344CB8AC3E}">
        <p14:creationId xmlns:p14="http://schemas.microsoft.com/office/powerpoint/2010/main" val="1080801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E5810AC1-F7B9-4F68-A033-668A90EB488B}" type="datetimeFigureOut">
              <a:rPr lang="uk-UA" smtClean="0"/>
              <a:t>24.03.2024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B8F62201-8528-47EA-924E-5AA6C31F518D}" type="slidenum">
              <a:rPr lang="uk-UA" smtClean="0"/>
              <a:t>‹#›</a:t>
            </a:fld>
            <a:endParaRPr lang="uk-UA"/>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022447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Назва розділу">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E5810AC1-F7B9-4F68-A033-668A90EB488B}" type="datetimeFigureOut">
              <a:rPr lang="uk-UA" smtClean="0"/>
              <a:t>24.03.2024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8F62201-8528-47EA-924E-5AA6C31F518D}" type="slidenum">
              <a:rPr lang="uk-UA" smtClean="0"/>
              <a:t>‹#›</a:t>
            </a:fld>
            <a:endParaRPr lang="uk-U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230926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E5810AC1-F7B9-4F68-A033-668A90EB488B}" type="datetimeFigureOut">
              <a:rPr lang="uk-UA" smtClean="0"/>
              <a:t>24.03.2024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B8F62201-8528-47EA-924E-5AA6C31F518D}" type="slidenum">
              <a:rPr lang="uk-UA" smtClean="0"/>
              <a:t>‹#›</a:t>
            </a:fld>
            <a:endParaRPr lang="uk-UA"/>
          </a:p>
        </p:txBody>
      </p:sp>
    </p:spTree>
    <p:extLst>
      <p:ext uri="{BB962C8B-B14F-4D97-AF65-F5344CB8AC3E}">
        <p14:creationId xmlns:p14="http://schemas.microsoft.com/office/powerpoint/2010/main" val="240907884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1097280" y="2582334"/>
            <a:ext cx="4937760" cy="3378200"/>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6217920" y="2582334"/>
            <a:ext cx="4937760" cy="3378200"/>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E5810AC1-F7B9-4F68-A033-668A90EB488B}" type="datetimeFigureOut">
              <a:rPr lang="uk-UA" smtClean="0"/>
              <a:t>24.03.2024</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B8F62201-8528-47EA-924E-5AA6C31F518D}" type="slidenum">
              <a:rPr lang="uk-UA" smtClean="0"/>
              <a:t>‹#›</a:t>
            </a:fld>
            <a:endParaRPr lang="uk-UA"/>
          </a:p>
        </p:txBody>
      </p:sp>
    </p:spTree>
    <p:extLst>
      <p:ext uri="{BB962C8B-B14F-4D97-AF65-F5344CB8AC3E}">
        <p14:creationId xmlns:p14="http://schemas.microsoft.com/office/powerpoint/2010/main" val="20712874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E5810AC1-F7B9-4F68-A033-668A90EB488B}" type="datetimeFigureOut">
              <a:rPr lang="uk-UA" smtClean="0"/>
              <a:t>24.03.2024</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B8F62201-8528-47EA-924E-5AA6C31F518D}" type="slidenum">
              <a:rPr lang="uk-UA" smtClean="0"/>
              <a:t>‹#›</a:t>
            </a:fld>
            <a:endParaRPr lang="uk-UA"/>
          </a:p>
        </p:txBody>
      </p:sp>
    </p:spTree>
    <p:extLst>
      <p:ext uri="{BB962C8B-B14F-4D97-AF65-F5344CB8AC3E}">
        <p14:creationId xmlns:p14="http://schemas.microsoft.com/office/powerpoint/2010/main" val="126982691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Пустий слайд">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5810AC1-F7B9-4F68-A033-668A90EB488B}" type="datetimeFigureOut">
              <a:rPr lang="uk-UA" smtClean="0"/>
              <a:t>24.03.2024</a:t>
            </a:fld>
            <a:endParaRPr lang="uk-U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uk-UA"/>
          </a:p>
        </p:txBody>
      </p:sp>
      <p:sp>
        <p:nvSpPr>
          <p:cNvPr id="9" name="Slide Number Placeholder 8"/>
          <p:cNvSpPr>
            <a:spLocks noGrp="1"/>
          </p:cNvSpPr>
          <p:nvPr>
            <p:ph type="sldNum" sz="quarter" idx="12"/>
          </p:nvPr>
        </p:nvSpPr>
        <p:spPr/>
        <p:txBody>
          <a:bodyPr/>
          <a:lstStyle/>
          <a:p>
            <a:fld id="{B8F62201-8528-47EA-924E-5AA6C31F518D}" type="slidenum">
              <a:rPr lang="uk-UA" smtClean="0"/>
              <a:t>‹#›</a:t>
            </a:fld>
            <a:endParaRPr lang="uk-UA"/>
          </a:p>
        </p:txBody>
      </p:sp>
    </p:spTree>
    <p:extLst>
      <p:ext uri="{BB962C8B-B14F-4D97-AF65-F5344CB8AC3E}">
        <p14:creationId xmlns:p14="http://schemas.microsoft.com/office/powerpoint/2010/main" val="110275185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Вміст і підпис">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5810AC1-F7B9-4F68-A033-668A90EB488B}" type="datetimeFigureOut">
              <a:rPr lang="uk-UA" smtClean="0"/>
              <a:t>24.03.2024</a:t>
            </a:fld>
            <a:endParaRPr lang="uk-U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uk-U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8F62201-8528-47EA-924E-5AA6C31F518D}" type="slidenum">
              <a:rPr lang="uk-UA" smtClean="0"/>
              <a:t>‹#›</a:t>
            </a:fld>
            <a:endParaRPr lang="uk-UA"/>
          </a:p>
        </p:txBody>
      </p:sp>
    </p:spTree>
    <p:extLst>
      <p:ext uri="{BB962C8B-B14F-4D97-AF65-F5344CB8AC3E}">
        <p14:creationId xmlns:p14="http://schemas.microsoft.com/office/powerpoint/2010/main" val="248105922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Рисунок і підпис">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E5810AC1-F7B9-4F68-A033-668A90EB488B}" type="datetimeFigureOut">
              <a:rPr lang="uk-UA" smtClean="0"/>
              <a:t>24.03.2024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B8F62201-8528-47EA-924E-5AA6C31F518D}" type="slidenum">
              <a:rPr lang="uk-UA" smtClean="0"/>
              <a:t>‹#›</a:t>
            </a:fld>
            <a:endParaRPr lang="uk-UA"/>
          </a:p>
        </p:txBody>
      </p:sp>
    </p:spTree>
    <p:extLst>
      <p:ext uri="{BB962C8B-B14F-4D97-AF65-F5344CB8AC3E}">
        <p14:creationId xmlns:p14="http://schemas.microsoft.com/office/powerpoint/2010/main" val="5612266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E5810AC1-F7B9-4F68-A033-668A90EB488B}" type="datetimeFigureOut">
              <a:rPr lang="uk-UA" smtClean="0"/>
              <a:t>24.03.2024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8F62201-8528-47EA-924E-5AA6C31F518D}" type="slidenum">
              <a:rPr lang="uk-UA" smtClean="0"/>
              <a:t>‹#›</a:t>
            </a:fld>
            <a:endParaRPr lang="uk-UA"/>
          </a:p>
        </p:txBody>
      </p:sp>
    </p:spTree>
    <p:extLst>
      <p:ext uri="{BB962C8B-B14F-4D97-AF65-F5344CB8AC3E}">
        <p14:creationId xmlns:p14="http://schemas.microsoft.com/office/powerpoint/2010/main" val="311833649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ий заголовок і текст">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E5810AC1-F7B9-4F68-A033-668A90EB488B}" type="datetimeFigureOut">
              <a:rPr lang="uk-UA" smtClean="0"/>
              <a:t>24.03.2024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8F62201-8528-47EA-924E-5AA6C31F518D}" type="slidenum">
              <a:rPr lang="uk-UA" smtClean="0"/>
              <a:t>‹#›</a:t>
            </a:fld>
            <a:endParaRPr lang="uk-UA"/>
          </a:p>
        </p:txBody>
      </p:sp>
    </p:spTree>
    <p:extLst>
      <p:ext uri="{BB962C8B-B14F-4D97-AF65-F5344CB8AC3E}">
        <p14:creationId xmlns:p14="http://schemas.microsoft.com/office/powerpoint/2010/main" val="327169099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E5810AC1-F7B9-4F68-A033-668A90EB488B}" type="datetimeFigureOut">
              <a:rPr lang="uk-UA" smtClean="0"/>
              <a:t>24.03.2024</a:t>
            </a:fld>
            <a:endParaRPr lang="uk-UA"/>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uk-UA"/>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B8F62201-8528-47EA-924E-5AA6C31F518D}" type="slidenum">
              <a:rPr lang="uk-UA" smtClean="0"/>
              <a:t>‹#›</a:t>
            </a:fld>
            <a:endParaRPr lang="uk-UA"/>
          </a:p>
        </p:txBody>
      </p:sp>
    </p:spTree>
    <p:extLst>
      <p:ext uri="{BB962C8B-B14F-4D97-AF65-F5344CB8AC3E}">
        <p14:creationId xmlns:p14="http://schemas.microsoft.com/office/powerpoint/2010/main" val="29549874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uk-UA"/>
              <a:t>Клацніть, щоб редагувати стиль зразка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E5810AC1-F7B9-4F68-A033-668A90EB488B}" type="datetimeFigureOut">
              <a:rPr lang="uk-UA" smtClean="0"/>
              <a:t>24.03.2024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B8F62201-8528-47EA-924E-5AA6C31F518D}" type="slidenum">
              <a:rPr lang="uk-UA" smtClean="0"/>
              <a:t>‹#›</a:t>
            </a:fld>
            <a:endParaRPr lang="uk-UA"/>
          </a:p>
        </p:txBody>
      </p:sp>
    </p:spTree>
    <p:extLst>
      <p:ext uri="{BB962C8B-B14F-4D97-AF65-F5344CB8AC3E}">
        <p14:creationId xmlns:p14="http://schemas.microsoft.com/office/powerpoint/2010/main" val="161131586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E5810AC1-F7B9-4F68-A033-668A90EB488B}" type="datetimeFigureOut">
              <a:rPr lang="uk-UA" smtClean="0"/>
              <a:t>24.03.2024</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B8F62201-8528-47EA-924E-5AA6C31F518D}" type="slidenum">
              <a:rPr lang="uk-UA" smtClean="0"/>
              <a:t>‹#›</a:t>
            </a:fld>
            <a:endParaRPr lang="uk-UA"/>
          </a:p>
        </p:txBody>
      </p:sp>
    </p:spTree>
    <p:extLst>
      <p:ext uri="{BB962C8B-B14F-4D97-AF65-F5344CB8AC3E}">
        <p14:creationId xmlns:p14="http://schemas.microsoft.com/office/powerpoint/2010/main" val="170355241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Назва розділу">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E5810AC1-F7B9-4F68-A033-668A90EB488B}" type="datetimeFigureOut">
              <a:rPr lang="uk-UA" smtClean="0"/>
              <a:t>24.03.2024</a:t>
            </a:fld>
            <a:endParaRPr lang="uk-UA"/>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uk-UA"/>
          </a:p>
        </p:txBody>
      </p:sp>
      <p:sp>
        <p:nvSpPr>
          <p:cNvPr id="6" name="Slide Number Placeholder 5"/>
          <p:cNvSpPr>
            <a:spLocks noGrp="1"/>
          </p:cNvSpPr>
          <p:nvPr>
            <p:ph type="sldNum" sz="quarter" idx="12"/>
          </p:nvPr>
        </p:nvSpPr>
        <p:spPr>
          <a:xfrm>
            <a:off x="8604504" y="5211060"/>
            <a:ext cx="2112264" cy="228600"/>
          </a:xfrm>
        </p:spPr>
        <p:txBody>
          <a:bodyPr/>
          <a:lstStyle/>
          <a:p>
            <a:fld id="{B8F62201-8528-47EA-924E-5AA6C31F518D}" type="slidenum">
              <a:rPr lang="uk-UA" smtClean="0"/>
              <a:t>‹#›</a:t>
            </a:fld>
            <a:endParaRPr lang="uk-UA"/>
          </a:p>
        </p:txBody>
      </p:sp>
    </p:spTree>
    <p:extLst>
      <p:ext uri="{BB962C8B-B14F-4D97-AF65-F5344CB8AC3E}">
        <p14:creationId xmlns:p14="http://schemas.microsoft.com/office/powerpoint/2010/main" val="254246997"/>
      </p:ext>
    </p:extLst>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E5810AC1-F7B9-4F68-A033-668A90EB488B}" type="datetimeFigureOut">
              <a:rPr lang="uk-UA" smtClean="0"/>
              <a:t>24.03.2024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B8F62201-8528-47EA-924E-5AA6C31F518D}" type="slidenum">
              <a:rPr lang="uk-UA" smtClean="0"/>
              <a:t>‹#›</a:t>
            </a:fld>
            <a:endParaRPr lang="uk-UA"/>
          </a:p>
        </p:txBody>
      </p:sp>
    </p:spTree>
    <p:extLst>
      <p:ext uri="{BB962C8B-B14F-4D97-AF65-F5344CB8AC3E}">
        <p14:creationId xmlns:p14="http://schemas.microsoft.com/office/powerpoint/2010/main" val="43229668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E5810AC1-F7B9-4F68-A033-668A90EB488B}" type="datetimeFigureOut">
              <a:rPr lang="uk-UA" smtClean="0"/>
              <a:t>24.03.2024</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B8F62201-8528-47EA-924E-5AA6C31F518D}" type="slidenum">
              <a:rPr lang="uk-UA" smtClean="0"/>
              <a:t>‹#›</a:t>
            </a:fld>
            <a:endParaRPr lang="uk-UA"/>
          </a:p>
        </p:txBody>
      </p:sp>
    </p:spTree>
    <p:extLst>
      <p:ext uri="{BB962C8B-B14F-4D97-AF65-F5344CB8AC3E}">
        <p14:creationId xmlns:p14="http://schemas.microsoft.com/office/powerpoint/2010/main" val="142398554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E5810AC1-F7B9-4F68-A033-668A90EB488B}" type="datetimeFigureOut">
              <a:rPr lang="uk-UA" smtClean="0"/>
              <a:t>24.03.2024</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B8F62201-8528-47EA-924E-5AA6C31F518D}" type="slidenum">
              <a:rPr lang="uk-UA" smtClean="0"/>
              <a:t>‹#›</a:t>
            </a:fld>
            <a:endParaRPr lang="uk-UA"/>
          </a:p>
        </p:txBody>
      </p:sp>
    </p:spTree>
    <p:extLst>
      <p:ext uri="{BB962C8B-B14F-4D97-AF65-F5344CB8AC3E}">
        <p14:creationId xmlns:p14="http://schemas.microsoft.com/office/powerpoint/2010/main" val="310297786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810AC1-F7B9-4F68-A033-668A90EB488B}" type="datetimeFigureOut">
              <a:rPr lang="uk-UA" smtClean="0"/>
              <a:t>24.03.2024</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B8F62201-8528-47EA-924E-5AA6C31F518D}" type="slidenum">
              <a:rPr lang="uk-UA" smtClean="0"/>
              <a:t>‹#›</a:t>
            </a:fld>
            <a:endParaRPr lang="uk-UA"/>
          </a:p>
        </p:txBody>
      </p:sp>
    </p:spTree>
    <p:extLst>
      <p:ext uri="{BB962C8B-B14F-4D97-AF65-F5344CB8AC3E}">
        <p14:creationId xmlns:p14="http://schemas.microsoft.com/office/powerpoint/2010/main" val="111235598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objTx" preserve="1">
  <p:cSld name="Вміст і підпис">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8" name="Date Placeholder 7"/>
          <p:cNvSpPr>
            <a:spLocks noGrp="1"/>
          </p:cNvSpPr>
          <p:nvPr>
            <p:ph type="dt" sz="half" idx="10"/>
          </p:nvPr>
        </p:nvSpPr>
        <p:spPr/>
        <p:txBody>
          <a:bodyPr/>
          <a:lstStyle/>
          <a:p>
            <a:fld id="{E5810AC1-F7B9-4F68-A033-668A90EB488B}" type="datetimeFigureOut">
              <a:rPr lang="uk-UA" smtClean="0"/>
              <a:t>24.03.2024</a:t>
            </a:fld>
            <a:endParaRPr lang="uk-UA"/>
          </a:p>
        </p:txBody>
      </p:sp>
      <p:sp>
        <p:nvSpPr>
          <p:cNvPr id="9" name="Footer Placeholder 8"/>
          <p:cNvSpPr>
            <a:spLocks noGrp="1"/>
          </p:cNvSpPr>
          <p:nvPr>
            <p:ph type="ftr" sz="quarter" idx="11"/>
          </p:nvPr>
        </p:nvSpPr>
        <p:spPr/>
        <p:txBody>
          <a:bodyPr/>
          <a:lstStyle>
            <a:lvl1pPr algn="r">
              <a:defRPr/>
            </a:lvl1pPr>
          </a:lstStyle>
          <a:p>
            <a:endParaRPr lang="uk-UA"/>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B8F62201-8528-47EA-924E-5AA6C31F518D}" type="slidenum">
              <a:rPr lang="uk-UA" smtClean="0"/>
              <a:t>‹#›</a:t>
            </a:fld>
            <a:endParaRPr lang="uk-UA"/>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0838488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Рисунок і підпис">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E5810AC1-F7B9-4F68-A033-668A90EB488B}" type="datetimeFigureOut">
              <a:rPr lang="uk-UA" smtClean="0"/>
              <a:t>24.03.2024</a:t>
            </a:fld>
            <a:endParaRPr lang="uk-UA"/>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uk-UA"/>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B8F62201-8528-47EA-924E-5AA6C31F518D}" type="slidenum">
              <a:rPr lang="uk-UA" smtClean="0"/>
              <a:t>‹#›</a:t>
            </a:fld>
            <a:endParaRPr lang="uk-UA"/>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1325355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E5810AC1-F7B9-4F68-A033-668A90EB488B}" type="datetimeFigureOut">
              <a:rPr lang="uk-UA" smtClean="0"/>
              <a:t>24.03.2024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8F62201-8528-47EA-924E-5AA6C31F518D}" type="slidenum">
              <a:rPr lang="uk-UA" smtClean="0"/>
              <a:t>‹#›</a:t>
            </a:fld>
            <a:endParaRPr lang="uk-UA"/>
          </a:p>
        </p:txBody>
      </p:sp>
    </p:spTree>
    <p:extLst>
      <p:ext uri="{BB962C8B-B14F-4D97-AF65-F5344CB8AC3E}">
        <p14:creationId xmlns:p14="http://schemas.microsoft.com/office/powerpoint/2010/main" val="311531970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E5810AC1-F7B9-4F68-A033-668A90EB488B}" type="datetimeFigureOut">
              <a:rPr lang="uk-UA" smtClean="0"/>
              <a:t>24.03.2024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8F62201-8528-47EA-924E-5AA6C31F518D}" type="slidenum">
              <a:rPr lang="uk-UA" smtClean="0"/>
              <a:t>‹#›</a:t>
            </a:fld>
            <a:endParaRPr lang="uk-UA"/>
          </a:p>
        </p:txBody>
      </p:sp>
    </p:spTree>
    <p:extLst>
      <p:ext uri="{BB962C8B-B14F-4D97-AF65-F5344CB8AC3E}">
        <p14:creationId xmlns:p14="http://schemas.microsoft.com/office/powerpoint/2010/main" val="1800977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heme" Target="../theme/theme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theme" Target="../theme/theme3.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theme" Target="../theme/theme4.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19" Type="http://schemas.openxmlformats.org/officeDocument/2006/relationships/image" Target="../media/image8.png"/><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9.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5.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6.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7.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5810AC1-F7B9-4F68-A033-668A90EB488B}" type="datetimeFigureOut">
              <a:rPr lang="uk-UA" smtClean="0"/>
              <a:t>24.03.2024</a:t>
            </a:fld>
            <a:endParaRPr lang="uk-UA"/>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uk-UA"/>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8F62201-8528-47EA-924E-5AA6C31F518D}" type="slidenum">
              <a:rPr lang="uk-UA" smtClean="0"/>
              <a:t>‹#›</a:t>
            </a:fld>
            <a:endParaRPr lang="uk-UA"/>
          </a:p>
        </p:txBody>
      </p:sp>
    </p:spTree>
    <p:extLst>
      <p:ext uri="{BB962C8B-B14F-4D97-AF65-F5344CB8AC3E}">
        <p14:creationId xmlns:p14="http://schemas.microsoft.com/office/powerpoint/2010/main" val="334758002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5810AC1-F7B9-4F68-A033-668A90EB488B}" type="datetimeFigureOut">
              <a:rPr lang="uk-UA" smtClean="0"/>
              <a:t>24.03.2024</a:t>
            </a:fld>
            <a:endParaRPr lang="uk-UA"/>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uk-UA"/>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8F62201-8528-47EA-924E-5AA6C31F518D}" type="slidenum">
              <a:rPr lang="uk-UA" smtClean="0"/>
              <a:t>‹#›</a:t>
            </a:fld>
            <a:endParaRPr lang="uk-UA"/>
          </a:p>
        </p:txBody>
      </p:sp>
    </p:spTree>
    <p:extLst>
      <p:ext uri="{BB962C8B-B14F-4D97-AF65-F5344CB8AC3E}">
        <p14:creationId xmlns:p14="http://schemas.microsoft.com/office/powerpoint/2010/main" val="66391084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5810AC1-F7B9-4F68-A033-668A90EB488B}" type="datetimeFigureOut">
              <a:rPr lang="uk-UA" smtClean="0"/>
              <a:t>24.03.2024</a:t>
            </a:fld>
            <a:endParaRPr lang="uk-UA"/>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uk-UA"/>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8F62201-8528-47EA-924E-5AA6C31F518D}" type="slidenum">
              <a:rPr lang="uk-UA" smtClean="0"/>
              <a:t>‹#›</a:t>
            </a:fld>
            <a:endParaRPr lang="uk-UA"/>
          </a:p>
        </p:txBody>
      </p:sp>
    </p:spTree>
    <p:extLst>
      <p:ext uri="{BB962C8B-B14F-4D97-AF65-F5344CB8AC3E}">
        <p14:creationId xmlns:p14="http://schemas.microsoft.com/office/powerpoint/2010/main" val="265655298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5810AC1-F7B9-4F68-A033-668A90EB488B}" type="datetimeFigureOut">
              <a:rPr lang="uk-UA" smtClean="0"/>
              <a:t>24.03.2024</a:t>
            </a:fld>
            <a:endParaRPr lang="uk-UA"/>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8F62201-8528-47EA-924E-5AA6C31F518D}" type="slidenum">
              <a:rPr lang="uk-UA" smtClean="0"/>
              <a:t>‹#›</a:t>
            </a:fld>
            <a:endParaRPr lang="uk-UA"/>
          </a:p>
        </p:txBody>
      </p:sp>
    </p:spTree>
    <p:extLst>
      <p:ext uri="{BB962C8B-B14F-4D97-AF65-F5344CB8AC3E}">
        <p14:creationId xmlns:p14="http://schemas.microsoft.com/office/powerpoint/2010/main" val="4226305438"/>
      </p:ext>
    </p:extLst>
  </p:cSld>
  <p:clrMap bg1="dk1" tx1="lt1" bg2="dk2" tx2="lt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E5810AC1-F7B9-4F68-A033-668A90EB488B}" type="datetimeFigureOut">
              <a:rPr lang="uk-UA" smtClean="0"/>
              <a:t>24.03.2024</a:t>
            </a:fld>
            <a:endParaRPr lang="uk-UA"/>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B8F62201-8528-47EA-924E-5AA6C31F518D}" type="slidenum">
              <a:rPr lang="uk-UA" smtClean="0"/>
              <a:t>‹#›</a:t>
            </a:fld>
            <a:endParaRPr lang="uk-UA"/>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7858266"/>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5810AC1-F7B9-4F68-A033-668A90EB488B}" type="datetimeFigureOut">
              <a:rPr lang="uk-UA" smtClean="0"/>
              <a:t>24.03.2024</a:t>
            </a:fld>
            <a:endParaRPr lang="uk-U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uk-U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8F62201-8528-47EA-924E-5AA6C31F518D}" type="slidenum">
              <a:rPr lang="uk-UA" smtClean="0"/>
              <a:t>‹#›</a:t>
            </a:fld>
            <a:endParaRPr lang="uk-U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5589158"/>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E5810AC1-F7B9-4F68-A033-668A90EB488B}" type="datetimeFigureOut">
              <a:rPr lang="uk-UA" smtClean="0"/>
              <a:t>24.03.2024</a:t>
            </a:fld>
            <a:endParaRPr lang="uk-UA"/>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uk-UA"/>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B8F62201-8528-47EA-924E-5AA6C31F518D}" type="slidenum">
              <a:rPr lang="uk-UA" smtClean="0"/>
              <a:t>‹#›</a:t>
            </a:fld>
            <a:endParaRPr lang="uk-UA"/>
          </a:p>
        </p:txBody>
      </p:sp>
    </p:spTree>
    <p:extLst>
      <p:ext uri="{BB962C8B-B14F-4D97-AF65-F5344CB8AC3E}">
        <p14:creationId xmlns:p14="http://schemas.microsoft.com/office/powerpoint/2010/main" val="2825790812"/>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xml.rels><?xml version="1.0" encoding="UTF-8" standalone="yes"?>
<Relationships xmlns="http://schemas.openxmlformats.org/package/2006/relationships"><Relationship Id="rId3" Type="http://schemas.openxmlformats.org/officeDocument/2006/relationships/slide" Target="slide6.xml"/><Relationship Id="rId7" Type="http://schemas.openxmlformats.org/officeDocument/2006/relationships/slide" Target="slide39.xml"/><Relationship Id="rId2" Type="http://schemas.openxmlformats.org/officeDocument/2006/relationships/slide" Target="slide3.xml"/><Relationship Id="rId1" Type="http://schemas.openxmlformats.org/officeDocument/2006/relationships/slideLayout" Target="../slideLayouts/slideLayout18.xml"/><Relationship Id="rId6" Type="http://schemas.openxmlformats.org/officeDocument/2006/relationships/slide" Target="slide30.xml"/><Relationship Id="rId5" Type="http://schemas.openxmlformats.org/officeDocument/2006/relationships/slide" Target="slide27.xml"/><Relationship Id="rId4" Type="http://schemas.openxmlformats.org/officeDocument/2006/relationships/slide" Target="slide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31.xml.rels><?xml version="1.0" encoding="UTF-8" standalone="yes"?>
<Relationships xmlns="http://schemas.openxmlformats.org/package/2006/relationships"><Relationship Id="rId2" Type="http://schemas.openxmlformats.org/officeDocument/2006/relationships/hyperlink" Target="https://daytoday.ua/podiya/sokrat/" TargetMode="External"/><Relationship Id="rId1" Type="http://schemas.openxmlformats.org/officeDocument/2006/relationships/slideLayout" Target="../slideLayouts/slideLayout8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33.xml.rels><?xml version="1.0" encoding="UTF-8" standalone="yes"?>
<Relationships xmlns="http://schemas.openxmlformats.org/package/2006/relationships"><Relationship Id="rId2" Type="http://schemas.openxmlformats.org/officeDocument/2006/relationships/hyperlink" Target="https://daytoday.ua/podiya/leonardo-da-vinchi/" TargetMode="External"/><Relationship Id="rId1" Type="http://schemas.openxmlformats.org/officeDocument/2006/relationships/slideLayout" Target="../slideLayouts/slideLayout8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35.xml.rels><?xml version="1.0" encoding="UTF-8" standalone="yes"?>
<Relationships xmlns="http://schemas.openxmlformats.org/package/2006/relationships"><Relationship Id="rId2" Type="http://schemas.openxmlformats.org/officeDocument/2006/relationships/hyperlink" Target="https://daytoday.ua/podiya/avraam-linkoln/" TargetMode="External"/><Relationship Id="rId1" Type="http://schemas.openxmlformats.org/officeDocument/2006/relationships/slideLayout" Target="../slideLayouts/slideLayout83.xml"/></Relationships>
</file>

<file path=ppt/slides/_rels/slide36.xml.rels><?xml version="1.0" encoding="UTF-8" standalone="yes"?>
<Relationships xmlns="http://schemas.openxmlformats.org/package/2006/relationships"><Relationship Id="rId2" Type="http://schemas.openxmlformats.org/officeDocument/2006/relationships/hyperlink" Target="https://daytoday.ua/podiya/charlz-darvin-2/" TargetMode="External"/><Relationship Id="rId1" Type="http://schemas.openxmlformats.org/officeDocument/2006/relationships/slideLayout" Target="../slideLayouts/slideLayout8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a:extLst>
              <a:ext uri="{FF2B5EF4-FFF2-40B4-BE49-F238E27FC236}">
                <a16:creationId xmlns:a16="http://schemas.microsoft.com/office/drawing/2014/main" id="{C1F60CA2-F2EF-7DFF-883B-E73FA16D1952}"/>
              </a:ext>
            </a:extLst>
          </p:cNvPr>
          <p:cNvSpPr/>
          <p:nvPr/>
        </p:nvSpPr>
        <p:spPr>
          <a:xfrm>
            <a:off x="2298440" y="1330033"/>
            <a:ext cx="7596000" cy="2844000"/>
          </a:xfrm>
          <a:prstGeom prst="rect">
            <a:avLst/>
          </a:prstGeom>
          <a:scene3d>
            <a:camera prst="perspectiveRelaxedModerately"/>
            <a:lightRig rig="threePt" dir="t"/>
          </a:scene3d>
          <a:sp3d>
            <a:bevelT h="1841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Заголовок 1">
            <a:extLst>
              <a:ext uri="{FF2B5EF4-FFF2-40B4-BE49-F238E27FC236}">
                <a16:creationId xmlns:a16="http://schemas.microsoft.com/office/drawing/2014/main" id="{89DF2E34-3C59-ED4C-5A37-496BAA61270A}"/>
              </a:ext>
            </a:extLst>
          </p:cNvPr>
          <p:cNvSpPr>
            <a:spLocks noGrp="1"/>
          </p:cNvSpPr>
          <p:nvPr>
            <p:ph type="ctrTitle"/>
          </p:nvPr>
        </p:nvSpPr>
        <p:spPr/>
        <p:txBody>
          <a:bodyPr/>
          <a:lstStyle/>
          <a:p>
            <a:r>
              <a:rPr lang="uk-UA" dirty="0"/>
              <a:t>ДЕНЬ ЧОЛОВІКІВ</a:t>
            </a:r>
          </a:p>
        </p:txBody>
      </p:sp>
      <p:sp>
        <p:nvSpPr>
          <p:cNvPr id="3" name="Підзаголовок 2">
            <a:extLst>
              <a:ext uri="{FF2B5EF4-FFF2-40B4-BE49-F238E27FC236}">
                <a16:creationId xmlns:a16="http://schemas.microsoft.com/office/drawing/2014/main" id="{AA933444-21DF-D66F-4A15-EE3FCCCB127F}"/>
              </a:ext>
            </a:extLst>
          </p:cNvPr>
          <p:cNvSpPr>
            <a:spLocks noGrp="1"/>
          </p:cNvSpPr>
          <p:nvPr>
            <p:ph type="subTitle" idx="1"/>
          </p:nvPr>
        </p:nvSpPr>
        <p:spPr/>
        <p:txBody>
          <a:bodyPr/>
          <a:lstStyle/>
          <a:p>
            <a:endParaRPr lang="uk-UA" dirty="0"/>
          </a:p>
        </p:txBody>
      </p:sp>
    </p:spTree>
    <p:extLst>
      <p:ext uri="{BB962C8B-B14F-4D97-AF65-F5344CB8AC3E}">
        <p14:creationId xmlns:p14="http://schemas.microsoft.com/office/powerpoint/2010/main" val="3072365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2560B0D-487C-A91E-B9FD-8DC06EA6FA73}"/>
              </a:ext>
            </a:extLst>
          </p:cNvPr>
          <p:cNvSpPr>
            <a:spLocks noGrp="1"/>
          </p:cNvSpPr>
          <p:nvPr>
            <p:ph type="title"/>
          </p:nvPr>
        </p:nvSpPr>
        <p:spPr>
          <a:xfrm>
            <a:off x="838200" y="365125"/>
            <a:ext cx="10515600" cy="5951699"/>
          </a:xfrm>
        </p:spPr>
        <p:txBody>
          <a:bodyPr/>
          <a:lstStyle/>
          <a:p>
            <a:r>
              <a:rPr lang="uk-UA" b="1" i="0" dirty="0">
                <a:solidFill>
                  <a:srgbClr val="333333"/>
                </a:solidFill>
                <a:effectLst/>
                <a:latin typeface="Montserrat" panose="00000500000000000000" pitchFamily="2" charset="-52"/>
              </a:rPr>
              <a:t>Міжнародний день чоловіків</a:t>
            </a:r>
            <a:br>
              <a:rPr lang="uk-UA" b="1" i="0" dirty="0">
                <a:solidFill>
                  <a:srgbClr val="333333"/>
                </a:solidFill>
                <a:effectLst/>
                <a:latin typeface="Montserrat" panose="00000500000000000000" pitchFamily="2" charset="-52"/>
              </a:rPr>
            </a:br>
            <a:r>
              <a:rPr lang="uk-UA" b="0" i="0" dirty="0">
                <a:solidFill>
                  <a:srgbClr val="444444"/>
                </a:solidFill>
                <a:effectLst/>
                <a:latin typeface="Roboto" panose="02000000000000000000" pitchFamily="2" charset="0"/>
              </a:rPr>
              <a:t>Жінки так потребують чоловічої уваги, очікують на того, хто зможе їх вислухати та обійняти. Проте, дуже часто вони забувають, що й чоловіки теж потребують підтримки та обіймів. Їм необхідно, щоб їх силу та мужність визнавали та відповідно оцінювали.</a:t>
            </a:r>
            <a:r>
              <a:rPr lang="uk-UA" b="1" i="0" dirty="0">
                <a:solidFill>
                  <a:srgbClr val="333333"/>
                </a:solidFill>
                <a:effectLst/>
                <a:latin typeface="Montserrat" panose="00000500000000000000" pitchFamily="2" charset="-52"/>
              </a:rPr>
              <a:t/>
            </a:r>
            <a:br>
              <a:rPr lang="uk-UA" b="1" i="0" dirty="0">
                <a:solidFill>
                  <a:srgbClr val="333333"/>
                </a:solidFill>
                <a:effectLst/>
                <a:latin typeface="Montserrat" panose="00000500000000000000" pitchFamily="2" charset="-52"/>
              </a:rPr>
            </a:br>
            <a:endParaRPr lang="uk-UA" dirty="0"/>
          </a:p>
        </p:txBody>
      </p:sp>
    </p:spTree>
    <p:extLst>
      <p:ext uri="{BB962C8B-B14F-4D97-AF65-F5344CB8AC3E}">
        <p14:creationId xmlns:p14="http://schemas.microsoft.com/office/powerpoint/2010/main" val="1505130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C4DC8C3-9D95-D761-0281-ACB4FD633A7A}"/>
              </a:ext>
            </a:extLst>
          </p:cNvPr>
          <p:cNvSpPr>
            <a:spLocks noGrp="1"/>
          </p:cNvSpPr>
          <p:nvPr>
            <p:ph type="title"/>
          </p:nvPr>
        </p:nvSpPr>
        <p:spPr>
          <a:xfrm>
            <a:off x="838200" y="365125"/>
            <a:ext cx="10515600" cy="5886385"/>
          </a:xfrm>
        </p:spPr>
        <p:txBody>
          <a:bodyPr/>
          <a:lstStyle/>
          <a:p>
            <a:r>
              <a:rPr lang="ru-RU" b="0" i="0" dirty="0" err="1">
                <a:solidFill>
                  <a:srgbClr val="444444"/>
                </a:solidFill>
                <a:effectLst/>
                <a:latin typeface="Roboto" panose="02000000000000000000" pitchFamily="2" charset="0"/>
              </a:rPr>
              <a:t>Батько</a:t>
            </a:r>
            <a:r>
              <a:rPr lang="ru-RU" b="0" i="0" dirty="0">
                <a:solidFill>
                  <a:srgbClr val="444444"/>
                </a:solidFill>
                <a:effectLst/>
                <a:latin typeface="Roboto" panose="02000000000000000000" pitchFamily="2" charset="0"/>
              </a:rPr>
              <a:t>, брат, </a:t>
            </a:r>
            <a:r>
              <a:rPr lang="ru-RU" b="0" i="0" dirty="0" err="1">
                <a:solidFill>
                  <a:srgbClr val="444444"/>
                </a:solidFill>
                <a:effectLst/>
                <a:latin typeface="Roboto" panose="02000000000000000000" pitchFamily="2" charset="0"/>
              </a:rPr>
              <a:t>хлопець</a:t>
            </a:r>
            <a:r>
              <a:rPr lang="ru-RU" b="0" i="0" dirty="0">
                <a:solidFill>
                  <a:srgbClr val="444444"/>
                </a:solidFill>
                <a:effectLst/>
                <a:latin typeface="Roboto" panose="02000000000000000000" pitchFamily="2" charset="0"/>
              </a:rPr>
              <a:t>, наречений – </a:t>
            </a:r>
            <a:r>
              <a:rPr lang="ru-RU" b="0" i="0" dirty="0" err="1">
                <a:solidFill>
                  <a:srgbClr val="444444"/>
                </a:solidFill>
                <a:effectLst/>
                <a:latin typeface="Roboto" panose="02000000000000000000" pitchFamily="2" charset="0"/>
              </a:rPr>
              <a:t>всі</a:t>
            </a:r>
            <a:r>
              <a:rPr lang="ru-RU" b="0" i="0" dirty="0">
                <a:solidFill>
                  <a:srgbClr val="444444"/>
                </a:solidFill>
                <a:effectLst/>
                <a:latin typeface="Roboto" panose="02000000000000000000" pitchFamily="2" charset="0"/>
              </a:rPr>
              <a:t> </a:t>
            </a:r>
            <a:r>
              <a:rPr lang="ru-RU" b="0" i="0" dirty="0" err="1">
                <a:solidFill>
                  <a:srgbClr val="444444"/>
                </a:solidFill>
                <a:effectLst/>
                <a:latin typeface="Roboto" panose="02000000000000000000" pitchFamily="2" charset="0"/>
              </a:rPr>
              <a:t>будуть</a:t>
            </a:r>
            <a:r>
              <a:rPr lang="ru-RU" b="0" i="0" dirty="0">
                <a:solidFill>
                  <a:srgbClr val="444444"/>
                </a:solidFill>
                <a:effectLst/>
                <a:latin typeface="Roboto" panose="02000000000000000000" pitchFamily="2" charset="0"/>
              </a:rPr>
              <a:t> </a:t>
            </a:r>
            <a:r>
              <a:rPr lang="ru-RU" b="0" i="0" dirty="0" err="1">
                <a:solidFill>
                  <a:srgbClr val="444444"/>
                </a:solidFill>
                <a:effectLst/>
                <a:latin typeface="Roboto" panose="02000000000000000000" pitchFamily="2" charset="0"/>
              </a:rPr>
              <a:t>раді</a:t>
            </a:r>
            <a:r>
              <a:rPr lang="ru-RU" b="0" i="0" dirty="0">
                <a:solidFill>
                  <a:srgbClr val="444444"/>
                </a:solidFill>
                <a:effectLst/>
                <a:latin typeface="Roboto" panose="02000000000000000000" pitchFamily="2" charset="0"/>
              </a:rPr>
              <a:t> </a:t>
            </a:r>
            <a:r>
              <a:rPr lang="ru-RU" b="0" i="0" dirty="0" err="1">
                <a:solidFill>
                  <a:srgbClr val="444444"/>
                </a:solidFill>
                <a:effectLst/>
                <a:latin typeface="Roboto" panose="02000000000000000000" pitchFamily="2" charset="0"/>
              </a:rPr>
              <a:t>святкуванню</a:t>
            </a:r>
            <a:r>
              <a:rPr lang="ru-RU" b="0" i="0" dirty="0">
                <a:solidFill>
                  <a:srgbClr val="444444"/>
                </a:solidFill>
                <a:effectLst/>
                <a:latin typeface="Roboto" panose="02000000000000000000" pitchFamily="2" charset="0"/>
              </a:rPr>
              <a:t> </a:t>
            </a:r>
            <a:r>
              <a:rPr lang="ru-RU" b="0" i="0" dirty="0" err="1">
                <a:solidFill>
                  <a:srgbClr val="444444"/>
                </a:solidFill>
                <a:effectLst/>
                <a:latin typeface="Roboto" panose="02000000000000000000" pitchFamily="2" charset="0"/>
              </a:rPr>
              <a:t>свого</a:t>
            </a:r>
            <a:r>
              <a:rPr lang="ru-RU" b="0" i="0" dirty="0">
                <a:solidFill>
                  <a:srgbClr val="444444"/>
                </a:solidFill>
                <a:effectLst/>
                <a:latin typeface="Roboto" panose="02000000000000000000" pitchFamily="2" charset="0"/>
              </a:rPr>
              <a:t> дня так само </a:t>
            </a:r>
            <a:r>
              <a:rPr lang="ru-RU" b="0" i="0" dirty="0" err="1">
                <a:solidFill>
                  <a:srgbClr val="444444"/>
                </a:solidFill>
                <a:effectLst/>
                <a:latin typeface="Roboto" panose="02000000000000000000" pitchFamily="2" charset="0"/>
              </a:rPr>
              <a:t>яскраво</a:t>
            </a:r>
            <a:r>
              <a:rPr lang="ru-RU" b="0" i="0" dirty="0">
                <a:solidFill>
                  <a:srgbClr val="444444"/>
                </a:solidFill>
                <a:effectLst/>
                <a:latin typeface="Roboto" panose="02000000000000000000" pitchFamily="2" charset="0"/>
              </a:rPr>
              <a:t>, як і </a:t>
            </a:r>
            <a:r>
              <a:rPr lang="ru-RU" b="0" i="0" dirty="0" err="1">
                <a:solidFill>
                  <a:srgbClr val="444444"/>
                </a:solidFill>
                <a:effectLst/>
                <a:latin typeface="Roboto" panose="02000000000000000000" pitchFamily="2" charset="0"/>
              </a:rPr>
              <a:t>жінки</a:t>
            </a:r>
            <a:r>
              <a:rPr lang="ru-RU" b="0" i="0" dirty="0">
                <a:solidFill>
                  <a:srgbClr val="444444"/>
                </a:solidFill>
                <a:effectLst/>
                <a:latin typeface="Roboto" panose="02000000000000000000" pitchFamily="2" charset="0"/>
              </a:rPr>
              <a:t> восьмого </a:t>
            </a:r>
            <a:r>
              <a:rPr lang="ru-RU" b="0" i="0" dirty="0" err="1">
                <a:solidFill>
                  <a:srgbClr val="444444"/>
                </a:solidFill>
                <a:effectLst/>
                <a:latin typeface="Roboto" panose="02000000000000000000" pitchFamily="2" charset="0"/>
              </a:rPr>
              <a:t>березня</a:t>
            </a:r>
            <a:r>
              <a:rPr lang="ru-RU" b="0" i="0" dirty="0">
                <a:solidFill>
                  <a:srgbClr val="444444"/>
                </a:solidFill>
                <a:effectLst/>
                <a:latin typeface="Roboto" panose="02000000000000000000" pitchFamily="2" charset="0"/>
              </a:rPr>
              <a:t>. </a:t>
            </a:r>
            <a:r>
              <a:rPr lang="ru-RU" b="0" i="0" dirty="0" err="1">
                <a:solidFill>
                  <a:srgbClr val="444444"/>
                </a:solidFill>
                <a:effectLst/>
                <a:latin typeface="Roboto" panose="02000000000000000000" pitchFamily="2" charset="0"/>
              </a:rPr>
              <a:t>Чоловіки</a:t>
            </a:r>
            <a:r>
              <a:rPr lang="ru-RU" b="0" i="0" dirty="0">
                <a:solidFill>
                  <a:srgbClr val="444444"/>
                </a:solidFill>
                <a:effectLst/>
                <a:latin typeface="Roboto" panose="02000000000000000000" pitchFamily="2" charset="0"/>
              </a:rPr>
              <a:t> абсолютно не </a:t>
            </a:r>
            <a:r>
              <a:rPr lang="ru-RU" b="0" i="0" dirty="0" err="1">
                <a:solidFill>
                  <a:srgbClr val="444444"/>
                </a:solidFill>
                <a:effectLst/>
                <a:latin typeface="Roboto" panose="02000000000000000000" pitchFamily="2" charset="0"/>
              </a:rPr>
              <a:t>менше</a:t>
            </a:r>
            <a:r>
              <a:rPr lang="ru-RU" b="0" i="0" dirty="0">
                <a:solidFill>
                  <a:srgbClr val="444444"/>
                </a:solidFill>
                <a:effectLst/>
                <a:latin typeface="Roboto" panose="02000000000000000000" pitchFamily="2" charset="0"/>
              </a:rPr>
              <a:t> </a:t>
            </a:r>
            <a:r>
              <a:rPr lang="ru-RU" b="0" i="0" dirty="0" err="1">
                <a:solidFill>
                  <a:srgbClr val="444444"/>
                </a:solidFill>
                <a:effectLst/>
                <a:latin typeface="Roboto" panose="02000000000000000000" pitchFamily="2" charset="0"/>
              </a:rPr>
              <a:t>турбуються</a:t>
            </a:r>
            <a:r>
              <a:rPr lang="ru-RU" b="0" i="0" dirty="0">
                <a:solidFill>
                  <a:srgbClr val="444444"/>
                </a:solidFill>
                <a:effectLst/>
                <a:latin typeface="Roboto" panose="02000000000000000000" pitchFamily="2" charset="0"/>
              </a:rPr>
              <a:t> про </a:t>
            </a:r>
            <a:r>
              <a:rPr lang="ru-RU" b="0" i="0" dirty="0" err="1">
                <a:solidFill>
                  <a:srgbClr val="444444"/>
                </a:solidFill>
                <a:effectLst/>
                <a:latin typeface="Roboto" panose="02000000000000000000" pitchFamily="2" charset="0"/>
              </a:rPr>
              <a:t>добробут</a:t>
            </a:r>
            <a:r>
              <a:rPr lang="ru-RU" b="0" i="0" dirty="0">
                <a:solidFill>
                  <a:srgbClr val="444444"/>
                </a:solidFill>
                <a:effectLst/>
                <a:latin typeface="Roboto" panose="02000000000000000000" pitchFamily="2" charset="0"/>
              </a:rPr>
              <a:t> </a:t>
            </a:r>
            <a:r>
              <a:rPr lang="ru-RU" b="0" i="0" dirty="0" err="1">
                <a:solidFill>
                  <a:srgbClr val="444444"/>
                </a:solidFill>
                <a:effectLst/>
                <a:latin typeface="Roboto" panose="02000000000000000000" pitchFamily="2" charset="0"/>
              </a:rPr>
              <a:t>родини</a:t>
            </a:r>
            <a:r>
              <a:rPr lang="ru-RU" b="0" i="0" dirty="0">
                <a:solidFill>
                  <a:srgbClr val="444444"/>
                </a:solidFill>
                <a:effectLst/>
                <a:latin typeface="Roboto" panose="02000000000000000000" pitchFamily="2" charset="0"/>
              </a:rPr>
              <a:t> та </a:t>
            </a:r>
            <a:r>
              <a:rPr lang="ru-RU" b="0" i="0" dirty="0" err="1">
                <a:solidFill>
                  <a:srgbClr val="444444"/>
                </a:solidFill>
                <a:effectLst/>
                <a:latin typeface="Roboto" panose="02000000000000000000" pitchFamily="2" charset="0"/>
              </a:rPr>
              <a:t>виховання</a:t>
            </a:r>
            <a:r>
              <a:rPr lang="ru-RU" b="0" i="0" dirty="0">
                <a:solidFill>
                  <a:srgbClr val="444444"/>
                </a:solidFill>
                <a:effectLst/>
                <a:latin typeface="Roboto" panose="02000000000000000000" pitchFamily="2" charset="0"/>
              </a:rPr>
              <a:t> </a:t>
            </a:r>
            <a:r>
              <a:rPr lang="ru-RU" b="0" i="0" dirty="0" err="1">
                <a:solidFill>
                  <a:srgbClr val="444444"/>
                </a:solidFill>
                <a:effectLst/>
                <a:latin typeface="Roboto" panose="02000000000000000000" pitchFamily="2" charset="0"/>
              </a:rPr>
              <a:t>дітей</a:t>
            </a:r>
            <a:r>
              <a:rPr lang="ru-RU" b="0" i="0" dirty="0">
                <a:solidFill>
                  <a:srgbClr val="444444"/>
                </a:solidFill>
                <a:effectLst/>
                <a:latin typeface="Roboto" panose="02000000000000000000" pitchFamily="2" charset="0"/>
              </a:rPr>
              <a:t>. </a:t>
            </a:r>
            <a:endParaRPr lang="uk-UA" dirty="0"/>
          </a:p>
        </p:txBody>
      </p:sp>
    </p:spTree>
    <p:extLst>
      <p:ext uri="{BB962C8B-B14F-4D97-AF65-F5344CB8AC3E}">
        <p14:creationId xmlns:p14="http://schemas.microsoft.com/office/powerpoint/2010/main" val="1254898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48B3F1D-48A9-4E4D-A073-95DA8A3F9134}"/>
              </a:ext>
            </a:extLst>
          </p:cNvPr>
          <p:cNvSpPr>
            <a:spLocks noGrp="1"/>
          </p:cNvSpPr>
          <p:nvPr>
            <p:ph type="title"/>
          </p:nvPr>
        </p:nvSpPr>
        <p:spPr>
          <a:xfrm>
            <a:off x="838200" y="365125"/>
            <a:ext cx="10515600" cy="6072997"/>
          </a:xfrm>
        </p:spPr>
        <p:txBody>
          <a:bodyPr/>
          <a:lstStyle/>
          <a:p>
            <a:r>
              <a:rPr lang="uk-UA" b="0" i="0" dirty="0">
                <a:solidFill>
                  <a:srgbClr val="444444"/>
                </a:solidFill>
                <a:effectLst/>
                <a:latin typeface="Roboto" panose="02000000000000000000" pitchFamily="2" charset="0"/>
              </a:rPr>
              <a:t> Міжнародна спільнота вирішила зробити свято чоловіків, щоб все це підкреслити та ще раз звернути увагу. </a:t>
            </a:r>
            <a:r>
              <a:rPr lang="uk-UA" b="1" i="0" dirty="0">
                <a:solidFill>
                  <a:srgbClr val="444444"/>
                </a:solidFill>
                <a:effectLst/>
                <a:latin typeface="Roboto" panose="02000000000000000000" pitchFamily="2" charset="0"/>
              </a:rPr>
              <a:t>Міжнародний день чоловіків</a:t>
            </a:r>
            <a:r>
              <a:rPr lang="uk-UA" b="0" i="0" dirty="0">
                <a:solidFill>
                  <a:srgbClr val="444444"/>
                </a:solidFill>
                <a:effectLst/>
                <a:latin typeface="Roboto" panose="02000000000000000000" pitchFamily="2" charset="0"/>
              </a:rPr>
              <a:t> (</a:t>
            </a:r>
            <a:r>
              <a:rPr lang="en-US" b="0" i="0" dirty="0">
                <a:solidFill>
                  <a:srgbClr val="444444"/>
                </a:solidFill>
                <a:effectLst/>
                <a:latin typeface="Roboto" panose="02000000000000000000" pitchFamily="2" charset="0"/>
              </a:rPr>
              <a:t>International Men’s Day) </a:t>
            </a:r>
            <a:r>
              <a:rPr lang="uk-UA" b="0" i="0" dirty="0">
                <a:solidFill>
                  <a:srgbClr val="444444"/>
                </a:solidFill>
                <a:effectLst/>
                <a:latin typeface="Roboto" panose="02000000000000000000" pitchFamily="2" charset="0"/>
              </a:rPr>
              <a:t>щорічно відзначається 19 листопада.</a:t>
            </a:r>
            <a:endParaRPr lang="uk-UA" dirty="0"/>
          </a:p>
        </p:txBody>
      </p:sp>
    </p:spTree>
    <p:extLst>
      <p:ext uri="{BB962C8B-B14F-4D97-AF65-F5344CB8AC3E}">
        <p14:creationId xmlns:p14="http://schemas.microsoft.com/office/powerpoint/2010/main" val="1693908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08ACBE8-425B-D390-66E8-5F509791C50D}"/>
              </a:ext>
            </a:extLst>
          </p:cNvPr>
          <p:cNvSpPr>
            <a:spLocks noGrp="1"/>
          </p:cNvSpPr>
          <p:nvPr>
            <p:ph type="title"/>
          </p:nvPr>
        </p:nvSpPr>
        <p:spPr>
          <a:xfrm>
            <a:off x="838200" y="365125"/>
            <a:ext cx="10515600" cy="6063667"/>
          </a:xfrm>
        </p:spPr>
        <p:txBody>
          <a:bodyPr>
            <a:normAutofit/>
          </a:bodyPr>
          <a:lstStyle/>
          <a:p>
            <a:r>
              <a:rPr lang="uk-UA" b="0" i="0" dirty="0">
                <a:solidFill>
                  <a:srgbClr val="444444"/>
                </a:solidFill>
                <a:effectLst/>
                <a:latin typeface="Roboto" panose="02000000000000000000" pitchFamily="2" charset="0"/>
              </a:rPr>
              <a:t>Жителі Тринідад та Тобаго стали першими, хто відсвяткував день чоловіків. Після цього професор з Вест-Індійського університету в 1990-х роках запропонував зробити свято тільки для чоловіків, незалежно від віку та роду діяльності. Він вважав, що у світі існує гендерна несправедливість щодо чоловіків та їх ролі у суспільстві. </a:t>
            </a:r>
            <a:endParaRPr lang="uk-UA" dirty="0"/>
          </a:p>
        </p:txBody>
      </p:sp>
    </p:spTree>
    <p:extLst>
      <p:ext uri="{BB962C8B-B14F-4D97-AF65-F5344CB8AC3E}">
        <p14:creationId xmlns:p14="http://schemas.microsoft.com/office/powerpoint/2010/main" val="3035117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429B11B-4C2C-3C0E-15D4-49E09FE578D0}"/>
              </a:ext>
            </a:extLst>
          </p:cNvPr>
          <p:cNvSpPr>
            <a:spLocks noGrp="1"/>
          </p:cNvSpPr>
          <p:nvPr>
            <p:ph type="title"/>
          </p:nvPr>
        </p:nvSpPr>
        <p:spPr>
          <a:xfrm>
            <a:off x="838200" y="365125"/>
            <a:ext cx="10515600" cy="5914377"/>
          </a:xfrm>
        </p:spPr>
        <p:txBody>
          <a:bodyPr/>
          <a:lstStyle/>
          <a:p>
            <a:r>
              <a:rPr lang="ru-RU" b="0" i="0" dirty="0">
                <a:solidFill>
                  <a:srgbClr val="444444"/>
                </a:solidFill>
                <a:effectLst/>
                <a:latin typeface="Roboto" panose="02000000000000000000" pitchFamily="2" charset="0"/>
              </a:rPr>
              <a:t>Датою </a:t>
            </a:r>
            <a:r>
              <a:rPr lang="ru-RU" b="0" i="0" dirty="0" err="1">
                <a:solidFill>
                  <a:srgbClr val="444444"/>
                </a:solidFill>
                <a:effectLst/>
                <a:latin typeface="Roboto" panose="02000000000000000000" pitchFamily="2" charset="0"/>
              </a:rPr>
              <a:t>святкування</a:t>
            </a:r>
            <a:r>
              <a:rPr lang="ru-RU" b="0" i="0" dirty="0">
                <a:solidFill>
                  <a:srgbClr val="444444"/>
                </a:solidFill>
                <a:effectLst/>
                <a:latin typeface="Roboto" panose="02000000000000000000" pitchFamily="2" charset="0"/>
              </a:rPr>
              <a:t> </a:t>
            </a:r>
            <a:r>
              <a:rPr lang="ru-RU" b="0" i="0" dirty="0" err="1">
                <a:solidFill>
                  <a:srgbClr val="444444"/>
                </a:solidFill>
                <a:effectLst/>
                <a:latin typeface="Roboto" panose="02000000000000000000" pitchFamily="2" charset="0"/>
              </a:rPr>
              <a:t>Міжнародного</a:t>
            </a:r>
            <a:r>
              <a:rPr lang="ru-RU" b="0" i="0" dirty="0">
                <a:solidFill>
                  <a:srgbClr val="444444"/>
                </a:solidFill>
                <a:effectLst/>
                <a:latin typeface="Roboto" panose="02000000000000000000" pitchFamily="2" charset="0"/>
              </a:rPr>
              <a:t> дня </a:t>
            </a:r>
            <a:r>
              <a:rPr lang="ru-RU" b="0" i="0" dirty="0" err="1">
                <a:solidFill>
                  <a:srgbClr val="444444"/>
                </a:solidFill>
                <a:effectLst/>
                <a:latin typeface="Roboto" panose="02000000000000000000" pitchFamily="2" charset="0"/>
              </a:rPr>
              <a:t>чоловіків</a:t>
            </a:r>
            <a:r>
              <a:rPr lang="ru-RU" b="0" i="0" dirty="0">
                <a:solidFill>
                  <a:srgbClr val="444444"/>
                </a:solidFill>
                <a:effectLst/>
                <a:latin typeface="Roboto" panose="02000000000000000000" pitchFamily="2" charset="0"/>
              </a:rPr>
              <a:t> </a:t>
            </a:r>
            <a:r>
              <a:rPr lang="ru-RU" b="0" i="0" dirty="0" err="1">
                <a:solidFill>
                  <a:srgbClr val="444444"/>
                </a:solidFill>
                <a:effectLst/>
                <a:latin typeface="Roboto" panose="02000000000000000000" pitchFamily="2" charset="0"/>
              </a:rPr>
              <a:t>він</a:t>
            </a:r>
            <a:r>
              <a:rPr lang="ru-RU" b="0" i="0" dirty="0">
                <a:solidFill>
                  <a:srgbClr val="444444"/>
                </a:solidFill>
                <a:effectLst/>
                <a:latin typeface="Roboto" panose="02000000000000000000" pitchFamily="2" charset="0"/>
              </a:rPr>
              <a:t> </a:t>
            </a:r>
            <a:r>
              <a:rPr lang="ru-RU" b="0" i="0" dirty="0" err="1">
                <a:solidFill>
                  <a:srgbClr val="444444"/>
                </a:solidFill>
                <a:effectLst/>
                <a:latin typeface="Roboto" panose="02000000000000000000" pitchFamily="2" charset="0"/>
              </a:rPr>
              <a:t>запропонував</a:t>
            </a:r>
            <a:r>
              <a:rPr lang="ru-RU" b="0" i="0" dirty="0">
                <a:solidFill>
                  <a:srgbClr val="444444"/>
                </a:solidFill>
                <a:effectLst/>
                <a:latin typeface="Roboto" panose="02000000000000000000" pitchFamily="2" charset="0"/>
              </a:rPr>
              <a:t> день </a:t>
            </a:r>
            <a:r>
              <a:rPr lang="ru-RU" b="0" i="0" dirty="0" err="1">
                <a:solidFill>
                  <a:srgbClr val="444444"/>
                </a:solidFill>
                <a:effectLst/>
                <a:latin typeface="Roboto" panose="02000000000000000000" pitchFamily="2" charset="0"/>
              </a:rPr>
              <a:t>народження</a:t>
            </a:r>
            <a:r>
              <a:rPr lang="ru-RU" b="0" i="0" dirty="0">
                <a:solidFill>
                  <a:srgbClr val="444444"/>
                </a:solidFill>
                <a:effectLst/>
                <a:latin typeface="Roboto" panose="02000000000000000000" pitchFamily="2" charset="0"/>
              </a:rPr>
              <a:t> </a:t>
            </a:r>
            <a:r>
              <a:rPr lang="ru-RU" b="0" i="0" dirty="0" err="1">
                <a:solidFill>
                  <a:srgbClr val="444444"/>
                </a:solidFill>
                <a:effectLst/>
                <a:latin typeface="Roboto" panose="02000000000000000000" pitchFamily="2" charset="0"/>
              </a:rPr>
              <a:t>свого</a:t>
            </a:r>
            <a:r>
              <a:rPr lang="ru-RU" b="0" i="0" dirty="0">
                <a:solidFill>
                  <a:srgbClr val="444444"/>
                </a:solidFill>
                <a:effectLst/>
                <a:latin typeface="Roboto" panose="02000000000000000000" pitchFamily="2" charset="0"/>
              </a:rPr>
              <a:t> батька, </a:t>
            </a:r>
            <a:r>
              <a:rPr lang="ru-RU" b="0" i="0" dirty="0" err="1">
                <a:solidFill>
                  <a:srgbClr val="444444"/>
                </a:solidFill>
                <a:effectLst/>
                <a:latin typeface="Roboto" panose="02000000000000000000" pitchFamily="2" charset="0"/>
              </a:rPr>
              <a:t>адже</a:t>
            </a:r>
            <a:r>
              <a:rPr lang="ru-RU" b="0" i="0" dirty="0">
                <a:solidFill>
                  <a:srgbClr val="444444"/>
                </a:solidFill>
                <a:effectLst/>
                <a:latin typeface="Roboto" panose="02000000000000000000" pitchFamily="2" charset="0"/>
              </a:rPr>
              <a:t> </a:t>
            </a:r>
            <a:r>
              <a:rPr lang="ru-RU" b="0" i="0" dirty="0" err="1">
                <a:solidFill>
                  <a:srgbClr val="444444"/>
                </a:solidFill>
                <a:effectLst/>
                <a:latin typeface="Roboto" panose="02000000000000000000" pitchFamily="2" charset="0"/>
              </a:rPr>
              <a:t>вважав</a:t>
            </a:r>
            <a:r>
              <a:rPr lang="ru-RU" b="0" i="0" dirty="0">
                <a:solidFill>
                  <a:srgbClr val="444444"/>
                </a:solidFill>
                <a:effectLst/>
                <a:latin typeface="Roboto" panose="02000000000000000000" pitchFamily="2" charset="0"/>
              </a:rPr>
              <a:t> </a:t>
            </a:r>
            <a:r>
              <a:rPr lang="ru-RU" b="0" i="0" dirty="0" err="1">
                <a:solidFill>
                  <a:srgbClr val="444444"/>
                </a:solidFill>
                <a:effectLst/>
                <a:latin typeface="Roboto" panose="02000000000000000000" pitchFamily="2" charset="0"/>
              </a:rPr>
              <a:t>його</a:t>
            </a:r>
            <a:r>
              <a:rPr lang="ru-RU" b="0" i="0" dirty="0">
                <a:solidFill>
                  <a:srgbClr val="444444"/>
                </a:solidFill>
                <a:effectLst/>
                <a:latin typeface="Roboto" panose="02000000000000000000" pitchFamily="2" charset="0"/>
              </a:rPr>
              <a:t> </a:t>
            </a:r>
            <a:r>
              <a:rPr lang="ru-RU" b="0" i="0" dirty="0" err="1">
                <a:solidFill>
                  <a:srgbClr val="444444"/>
                </a:solidFill>
                <a:effectLst/>
                <a:latin typeface="Roboto" panose="02000000000000000000" pitchFamily="2" charset="0"/>
              </a:rPr>
              <a:t>справжнім</a:t>
            </a:r>
            <a:r>
              <a:rPr lang="ru-RU" b="0" i="0" dirty="0">
                <a:solidFill>
                  <a:srgbClr val="444444"/>
                </a:solidFill>
                <a:effectLst/>
                <a:latin typeface="Roboto" panose="02000000000000000000" pitchFamily="2" charset="0"/>
              </a:rPr>
              <a:t> </a:t>
            </a:r>
            <a:r>
              <a:rPr lang="ru-RU" b="0" i="0" dirty="0" err="1">
                <a:solidFill>
                  <a:srgbClr val="444444"/>
                </a:solidFill>
                <a:effectLst/>
                <a:latin typeface="Roboto" panose="02000000000000000000" pitchFamily="2" charset="0"/>
              </a:rPr>
              <a:t>чоловіком</a:t>
            </a:r>
            <a:r>
              <a:rPr lang="ru-RU" b="0" i="0" dirty="0">
                <a:solidFill>
                  <a:srgbClr val="444444"/>
                </a:solidFill>
                <a:effectLst/>
                <a:latin typeface="Roboto" panose="02000000000000000000" pitchFamily="2" charset="0"/>
              </a:rPr>
              <a:t> та </a:t>
            </a:r>
            <a:r>
              <a:rPr lang="ru-RU" b="0" i="0" dirty="0" err="1">
                <a:solidFill>
                  <a:srgbClr val="444444"/>
                </a:solidFill>
                <a:effectLst/>
                <a:latin typeface="Roboto" panose="02000000000000000000" pitchFamily="2" charset="0"/>
              </a:rPr>
              <a:t>гідним</a:t>
            </a:r>
            <a:r>
              <a:rPr lang="ru-RU" b="0" i="0" dirty="0">
                <a:solidFill>
                  <a:srgbClr val="444444"/>
                </a:solidFill>
                <a:effectLst/>
                <a:latin typeface="Roboto" panose="02000000000000000000" pitchFamily="2" charset="0"/>
              </a:rPr>
              <a:t> </a:t>
            </a:r>
            <a:r>
              <a:rPr lang="ru-RU" b="0" i="0" dirty="0" err="1">
                <a:solidFill>
                  <a:srgbClr val="444444"/>
                </a:solidFill>
                <a:effectLst/>
                <a:latin typeface="Roboto" panose="02000000000000000000" pitchFamily="2" charset="0"/>
              </a:rPr>
              <a:t>взірцем</a:t>
            </a:r>
            <a:r>
              <a:rPr lang="ru-RU" b="0" i="0" dirty="0">
                <a:solidFill>
                  <a:srgbClr val="444444"/>
                </a:solidFill>
                <a:effectLst/>
                <a:latin typeface="Roboto" panose="02000000000000000000" pitchFamily="2" charset="0"/>
              </a:rPr>
              <a:t> для </a:t>
            </a:r>
            <a:r>
              <a:rPr lang="ru-RU" b="0" i="0" dirty="0" err="1">
                <a:solidFill>
                  <a:srgbClr val="444444"/>
                </a:solidFill>
                <a:effectLst/>
                <a:latin typeface="Roboto" panose="02000000000000000000" pitchFamily="2" charset="0"/>
              </a:rPr>
              <a:t>наслідування</a:t>
            </a:r>
            <a:r>
              <a:rPr lang="ru-RU" b="0" i="0" dirty="0">
                <a:solidFill>
                  <a:srgbClr val="444444"/>
                </a:solidFill>
                <a:effectLst/>
                <a:latin typeface="Roboto" panose="02000000000000000000" pitchFamily="2" charset="0"/>
              </a:rPr>
              <a:t>. </a:t>
            </a:r>
            <a:endParaRPr lang="uk-UA" dirty="0"/>
          </a:p>
        </p:txBody>
      </p:sp>
    </p:spTree>
    <p:extLst>
      <p:ext uri="{BB962C8B-B14F-4D97-AF65-F5344CB8AC3E}">
        <p14:creationId xmlns:p14="http://schemas.microsoft.com/office/powerpoint/2010/main" val="2342205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71067EB-C8D4-8AD7-DCEB-1DFE4553F5D8}"/>
              </a:ext>
            </a:extLst>
          </p:cNvPr>
          <p:cNvSpPr>
            <a:spLocks noGrp="1"/>
          </p:cNvSpPr>
          <p:nvPr>
            <p:ph type="title"/>
          </p:nvPr>
        </p:nvSpPr>
        <p:spPr>
          <a:xfrm>
            <a:off x="838200" y="365125"/>
            <a:ext cx="10515600" cy="6091659"/>
          </a:xfrm>
        </p:spPr>
        <p:txBody>
          <a:bodyPr/>
          <a:lstStyle/>
          <a:p>
            <a:r>
              <a:rPr lang="uk-UA" b="0" i="0" dirty="0">
                <a:solidFill>
                  <a:srgbClr val="444444"/>
                </a:solidFill>
                <a:effectLst/>
                <a:latin typeface="Roboto" panose="02000000000000000000" pitchFamily="2" charset="0"/>
              </a:rPr>
              <a:t>Цю ініціативу підтримали спочатку країни Карибського басейну, а потім Європа, Північна Америка та Азія. Згодом свято отримало визнання в інших державах світу і отримало підтримку ООН та ЮНЕСКО. Таким чином, щорічно Міжнародний день чоловіків святкується 19 листопада.</a:t>
            </a:r>
            <a:endParaRPr lang="uk-UA" dirty="0"/>
          </a:p>
        </p:txBody>
      </p:sp>
    </p:spTree>
    <p:extLst>
      <p:ext uri="{BB962C8B-B14F-4D97-AF65-F5344CB8AC3E}">
        <p14:creationId xmlns:p14="http://schemas.microsoft.com/office/powerpoint/2010/main" val="5287096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70A0B89-0EA9-19B8-48D0-76AE0430A7D5}"/>
              </a:ext>
            </a:extLst>
          </p:cNvPr>
          <p:cNvSpPr>
            <a:spLocks noGrp="1"/>
          </p:cNvSpPr>
          <p:nvPr>
            <p:ph type="title"/>
          </p:nvPr>
        </p:nvSpPr>
        <p:spPr>
          <a:xfrm>
            <a:off x="838200" y="365125"/>
            <a:ext cx="10515600" cy="6231618"/>
          </a:xfrm>
        </p:spPr>
        <p:txBody>
          <a:bodyPr>
            <a:normAutofit fontScale="90000"/>
          </a:bodyPr>
          <a:lstStyle/>
          <a:p>
            <a:r>
              <a:rPr lang="uk-UA" b="1" i="0" cap="all" dirty="0">
                <a:solidFill>
                  <a:srgbClr val="E43C3E"/>
                </a:solidFill>
                <a:effectLst/>
                <a:latin typeface="Montserrat" panose="00000500000000000000" pitchFamily="2" charset="-52"/>
              </a:rPr>
              <a:t>СТАТИСТИКА</a:t>
            </a:r>
            <a:br>
              <a:rPr lang="uk-UA" b="1" i="0" cap="all" dirty="0">
                <a:solidFill>
                  <a:srgbClr val="E43C3E"/>
                </a:solidFill>
                <a:effectLst/>
                <a:latin typeface="Montserrat" panose="00000500000000000000" pitchFamily="2" charset="-52"/>
              </a:rPr>
            </a:br>
            <a:r>
              <a:rPr lang="uk-UA" sz="3200" b="1" i="0" cap="all" dirty="0">
                <a:solidFill>
                  <a:srgbClr val="E43C3E"/>
                </a:solidFill>
                <a:effectLst/>
                <a:latin typeface="Montserrat" panose="00000500000000000000" pitchFamily="2" charset="-52"/>
              </a:rPr>
              <a:t>1. </a:t>
            </a:r>
            <a:r>
              <a:rPr lang="ru-RU" sz="3200" b="0" i="0" dirty="0" err="1">
                <a:solidFill>
                  <a:srgbClr val="626262"/>
                </a:solidFill>
                <a:effectLst/>
                <a:latin typeface="Montserrat" panose="00000500000000000000" pitchFamily="2" charset="-52"/>
              </a:rPr>
              <a:t>Згідно</a:t>
            </a:r>
            <a:r>
              <a:rPr lang="ru-RU" sz="3200" b="0" i="0" dirty="0">
                <a:solidFill>
                  <a:srgbClr val="626262"/>
                </a:solidFill>
                <a:effectLst/>
                <a:latin typeface="Montserrat" panose="00000500000000000000" pitchFamily="2" charset="-52"/>
              </a:rPr>
              <a:t> з </a:t>
            </a:r>
            <a:r>
              <a:rPr lang="ru-RU" sz="3200" b="0" i="0" dirty="0" err="1">
                <a:solidFill>
                  <a:srgbClr val="626262"/>
                </a:solidFill>
                <a:effectLst/>
                <a:latin typeface="Montserrat" panose="00000500000000000000" pitchFamily="2" charset="-52"/>
              </a:rPr>
              <a:t>світовою</a:t>
            </a:r>
            <a:r>
              <a:rPr lang="ru-RU" sz="3200" b="0" i="0" dirty="0">
                <a:solidFill>
                  <a:srgbClr val="626262"/>
                </a:solidFill>
                <a:effectLst/>
                <a:latin typeface="Montserrat" panose="00000500000000000000" pitchFamily="2" charset="-52"/>
              </a:rPr>
              <a:t> статистикою на 100 </a:t>
            </a:r>
            <a:r>
              <a:rPr lang="ru-RU" sz="3200" b="0" i="0" dirty="0" err="1">
                <a:solidFill>
                  <a:srgbClr val="626262"/>
                </a:solidFill>
                <a:effectLst/>
                <a:latin typeface="Montserrat" panose="00000500000000000000" pitchFamily="2" charset="-52"/>
              </a:rPr>
              <a:t>народжених</a:t>
            </a:r>
            <a:r>
              <a:rPr lang="ru-RU" sz="3200" b="0" i="0" dirty="0">
                <a:solidFill>
                  <a:srgbClr val="626262"/>
                </a:solidFill>
                <a:effectLst/>
                <a:latin typeface="Montserrat" panose="00000500000000000000" pitchFamily="2" charset="-52"/>
              </a:rPr>
              <a:t> </a:t>
            </a:r>
            <a:r>
              <a:rPr lang="ru-RU" sz="3200" b="0" i="0" dirty="0" err="1">
                <a:solidFill>
                  <a:srgbClr val="626262"/>
                </a:solidFill>
                <a:effectLst/>
                <a:latin typeface="Montserrat" panose="00000500000000000000" pitchFamily="2" charset="-52"/>
              </a:rPr>
              <a:t>дівчат</a:t>
            </a:r>
            <a:r>
              <a:rPr lang="ru-RU" sz="3200" b="0" i="0" dirty="0">
                <a:solidFill>
                  <a:srgbClr val="626262"/>
                </a:solidFill>
                <a:effectLst/>
                <a:latin typeface="Montserrat" panose="00000500000000000000" pitchFamily="2" charset="-52"/>
              </a:rPr>
              <a:t> </a:t>
            </a:r>
            <a:r>
              <a:rPr lang="ru-RU" sz="3200" b="0" i="0" dirty="0" err="1">
                <a:solidFill>
                  <a:srgbClr val="626262"/>
                </a:solidFill>
                <a:effectLst/>
                <a:latin typeface="Montserrat" panose="00000500000000000000" pitchFamily="2" charset="-52"/>
              </a:rPr>
              <a:t>припадає</a:t>
            </a:r>
            <a:r>
              <a:rPr lang="ru-RU" sz="3200" b="0" i="0" dirty="0">
                <a:solidFill>
                  <a:srgbClr val="626262"/>
                </a:solidFill>
                <a:effectLst/>
                <a:latin typeface="Montserrat" panose="00000500000000000000" pitchFamily="2" charset="-52"/>
              </a:rPr>
              <a:t> 107 </a:t>
            </a:r>
            <a:r>
              <a:rPr lang="ru-RU" sz="3200" b="0" i="0" dirty="0" err="1">
                <a:solidFill>
                  <a:srgbClr val="626262"/>
                </a:solidFill>
                <a:effectLst/>
                <a:latin typeface="Montserrat" panose="00000500000000000000" pitchFamily="2" charset="-52"/>
              </a:rPr>
              <a:t>народжених</a:t>
            </a:r>
            <a:r>
              <a:rPr lang="ru-RU" sz="3200" b="0" i="0" dirty="0">
                <a:solidFill>
                  <a:srgbClr val="626262"/>
                </a:solidFill>
                <a:effectLst/>
                <a:latin typeface="Montserrat" panose="00000500000000000000" pitchFamily="2" charset="-52"/>
              </a:rPr>
              <a:t> </a:t>
            </a:r>
            <a:r>
              <a:rPr lang="ru-RU" sz="3200" b="0" i="0" dirty="0" err="1">
                <a:solidFill>
                  <a:srgbClr val="626262"/>
                </a:solidFill>
                <a:effectLst/>
                <a:latin typeface="Montserrat" panose="00000500000000000000" pitchFamily="2" charset="-52"/>
              </a:rPr>
              <a:t>хлопців</a:t>
            </a:r>
            <a:r>
              <a:rPr lang="ru-RU" sz="3200" b="0" i="0" dirty="0">
                <a:solidFill>
                  <a:srgbClr val="626262"/>
                </a:solidFill>
                <a:effectLst/>
                <a:latin typeface="Montserrat" panose="00000500000000000000" pitchFamily="2" charset="-52"/>
              </a:rPr>
              <a:t>.</a:t>
            </a:r>
            <a:br>
              <a:rPr lang="ru-RU" sz="3200" b="0" i="0" dirty="0">
                <a:solidFill>
                  <a:srgbClr val="626262"/>
                </a:solidFill>
                <a:effectLst/>
                <a:latin typeface="Montserrat" panose="00000500000000000000" pitchFamily="2" charset="-52"/>
              </a:rPr>
            </a:br>
            <a:r>
              <a:rPr lang="ru-RU" sz="3200" b="0" i="0" dirty="0">
                <a:solidFill>
                  <a:srgbClr val="626262"/>
                </a:solidFill>
                <a:effectLst/>
                <a:latin typeface="Montserrat" panose="00000500000000000000" pitchFamily="2" charset="-52"/>
              </a:rPr>
              <a:t>2. </a:t>
            </a:r>
            <a:r>
              <a:rPr lang="ru-RU" sz="3200" b="0" i="0" dirty="0" err="1">
                <a:solidFill>
                  <a:srgbClr val="626262"/>
                </a:solidFill>
                <a:effectLst/>
                <a:latin typeface="Montserrat" panose="00000500000000000000" pitchFamily="2" charset="-52"/>
              </a:rPr>
              <a:t>Середня</a:t>
            </a:r>
            <a:r>
              <a:rPr lang="ru-RU" sz="3200" b="0" i="0" dirty="0">
                <a:solidFill>
                  <a:srgbClr val="626262"/>
                </a:solidFill>
                <a:effectLst/>
                <a:latin typeface="Montserrat" panose="00000500000000000000" pitchFamily="2" charset="-52"/>
              </a:rPr>
              <a:t> </a:t>
            </a:r>
            <a:r>
              <a:rPr lang="ru-RU" sz="3200" b="0" i="0" dirty="0" err="1">
                <a:solidFill>
                  <a:srgbClr val="626262"/>
                </a:solidFill>
                <a:effectLst/>
                <a:latin typeface="Montserrat" panose="00000500000000000000" pitchFamily="2" charset="-52"/>
              </a:rPr>
              <a:t>тривалість</a:t>
            </a:r>
            <a:r>
              <a:rPr lang="ru-RU" sz="3200" b="0" i="0" dirty="0">
                <a:solidFill>
                  <a:srgbClr val="626262"/>
                </a:solidFill>
                <a:effectLst/>
                <a:latin typeface="Montserrat" panose="00000500000000000000" pitchFamily="2" charset="-52"/>
              </a:rPr>
              <a:t> </a:t>
            </a:r>
            <a:r>
              <a:rPr lang="ru-RU" sz="3200" b="0" i="0" dirty="0" err="1">
                <a:solidFill>
                  <a:srgbClr val="626262"/>
                </a:solidFill>
                <a:effectLst/>
                <a:latin typeface="Montserrat" panose="00000500000000000000" pitchFamily="2" charset="-52"/>
              </a:rPr>
              <a:t>життя</a:t>
            </a:r>
            <a:r>
              <a:rPr lang="ru-RU" sz="3200" b="0" i="0" dirty="0">
                <a:solidFill>
                  <a:srgbClr val="626262"/>
                </a:solidFill>
                <a:effectLst/>
                <a:latin typeface="Montserrat" panose="00000500000000000000" pitchFamily="2" charset="-52"/>
              </a:rPr>
              <a:t> </a:t>
            </a:r>
            <a:r>
              <a:rPr lang="ru-RU" sz="3200" b="0" i="0" dirty="0" err="1">
                <a:solidFill>
                  <a:srgbClr val="626262"/>
                </a:solidFill>
                <a:effectLst/>
                <a:latin typeface="Montserrat" panose="00000500000000000000" pitchFamily="2" charset="-52"/>
              </a:rPr>
              <a:t>чоловіка</a:t>
            </a:r>
            <a:r>
              <a:rPr lang="ru-RU" sz="3200" b="0" i="0" dirty="0">
                <a:solidFill>
                  <a:srgbClr val="626262"/>
                </a:solidFill>
                <a:effectLst/>
                <a:latin typeface="Montserrat" panose="00000500000000000000" pitchFamily="2" charset="-52"/>
              </a:rPr>
              <a:t> становить 64,52 року. </a:t>
            </a:r>
            <a:br>
              <a:rPr lang="ru-RU" sz="3200" b="0" i="0" dirty="0">
                <a:solidFill>
                  <a:srgbClr val="626262"/>
                </a:solidFill>
                <a:effectLst/>
                <a:latin typeface="Montserrat" panose="00000500000000000000" pitchFamily="2" charset="-52"/>
              </a:rPr>
            </a:br>
            <a:r>
              <a:rPr lang="ru-RU" sz="3200" b="0" i="0" dirty="0">
                <a:solidFill>
                  <a:srgbClr val="626262"/>
                </a:solidFill>
                <a:effectLst/>
                <a:latin typeface="Montserrat" panose="00000500000000000000" pitchFamily="2" charset="-52"/>
              </a:rPr>
              <a:t>3. У </a:t>
            </a:r>
            <a:r>
              <a:rPr lang="ru-RU" sz="3200" b="0" i="0" dirty="0" err="1">
                <a:solidFill>
                  <a:srgbClr val="626262"/>
                </a:solidFill>
                <a:effectLst/>
                <a:latin typeface="Montserrat" panose="00000500000000000000" pitchFamily="2" charset="-52"/>
              </a:rPr>
              <a:t>дорослих</a:t>
            </a:r>
            <a:r>
              <a:rPr lang="ru-RU" sz="3200" b="0" i="0" dirty="0">
                <a:solidFill>
                  <a:srgbClr val="626262"/>
                </a:solidFill>
                <a:effectLst/>
                <a:latin typeface="Montserrat" panose="00000500000000000000" pitchFamily="2" charset="-52"/>
              </a:rPr>
              <a:t> </a:t>
            </a:r>
            <a:r>
              <a:rPr lang="ru-RU" sz="3200" b="0" i="0" dirty="0" err="1">
                <a:solidFill>
                  <a:srgbClr val="626262"/>
                </a:solidFill>
                <a:effectLst/>
                <a:latin typeface="Montserrat" panose="00000500000000000000" pitchFamily="2" charset="-52"/>
              </a:rPr>
              <a:t>чоловіків</a:t>
            </a:r>
            <a:r>
              <a:rPr lang="ru-RU" sz="3200" b="0" i="0" dirty="0">
                <a:solidFill>
                  <a:srgbClr val="626262"/>
                </a:solidFill>
                <a:effectLst/>
                <a:latin typeface="Montserrat" panose="00000500000000000000" pitchFamily="2" charset="-52"/>
              </a:rPr>
              <a:t> </a:t>
            </a:r>
            <a:r>
              <a:rPr lang="ru-RU" sz="3200" b="0" i="0" dirty="0" err="1">
                <a:solidFill>
                  <a:srgbClr val="626262"/>
                </a:solidFill>
                <a:effectLst/>
                <a:latin typeface="Montserrat" panose="00000500000000000000" pitchFamily="2" charset="-52"/>
              </a:rPr>
              <a:t>мозок</a:t>
            </a:r>
            <a:r>
              <a:rPr lang="ru-RU" sz="3200" b="0" i="0" dirty="0">
                <a:solidFill>
                  <a:srgbClr val="626262"/>
                </a:solidFill>
                <a:effectLst/>
                <a:latin typeface="Montserrat" panose="00000500000000000000" pitchFamily="2" charset="-52"/>
              </a:rPr>
              <a:t> на 10 % </a:t>
            </a:r>
            <a:r>
              <a:rPr lang="ru-RU" sz="3200" b="0" i="0" dirty="0" err="1">
                <a:solidFill>
                  <a:srgbClr val="626262"/>
                </a:solidFill>
                <a:effectLst/>
                <a:latin typeface="Montserrat" panose="00000500000000000000" pitchFamily="2" charset="-52"/>
              </a:rPr>
              <a:t>більший</a:t>
            </a:r>
            <a:r>
              <a:rPr lang="ru-RU" sz="3200" b="0" i="0" dirty="0">
                <a:solidFill>
                  <a:srgbClr val="626262"/>
                </a:solidFill>
                <a:effectLst/>
                <a:latin typeface="Montserrat" panose="00000500000000000000" pitchFamily="2" charset="-52"/>
              </a:rPr>
              <a:t>, </a:t>
            </a:r>
            <a:r>
              <a:rPr lang="ru-RU" sz="3200" b="0" i="0" dirty="0" err="1">
                <a:solidFill>
                  <a:srgbClr val="626262"/>
                </a:solidFill>
                <a:effectLst/>
                <a:latin typeface="Montserrat" panose="00000500000000000000" pitchFamily="2" charset="-52"/>
              </a:rPr>
              <a:t>ніж</a:t>
            </a:r>
            <a:r>
              <a:rPr lang="ru-RU" sz="3200" b="0" i="0" dirty="0">
                <a:solidFill>
                  <a:srgbClr val="626262"/>
                </a:solidFill>
                <a:effectLst/>
                <a:latin typeface="Montserrat" panose="00000500000000000000" pitchFamily="2" charset="-52"/>
              </a:rPr>
              <a:t> у </a:t>
            </a:r>
            <a:r>
              <a:rPr lang="ru-RU" sz="3200" b="0" i="0" dirty="0" err="1">
                <a:solidFill>
                  <a:srgbClr val="626262"/>
                </a:solidFill>
                <a:effectLst/>
                <a:latin typeface="Montserrat" panose="00000500000000000000" pitchFamily="2" charset="-52"/>
              </a:rPr>
              <a:t>жінок</a:t>
            </a:r>
            <a:r>
              <a:rPr lang="ru-RU" sz="3200" b="0" i="0" dirty="0">
                <a:solidFill>
                  <a:srgbClr val="626262"/>
                </a:solidFill>
                <a:effectLst/>
                <a:latin typeface="Montserrat" panose="00000500000000000000" pitchFamily="2" charset="-52"/>
              </a:rPr>
              <a:t>.</a:t>
            </a:r>
            <a:br>
              <a:rPr lang="ru-RU" sz="3200" b="0" i="0" dirty="0">
                <a:solidFill>
                  <a:srgbClr val="626262"/>
                </a:solidFill>
                <a:effectLst/>
                <a:latin typeface="Montserrat" panose="00000500000000000000" pitchFamily="2" charset="-52"/>
              </a:rPr>
            </a:br>
            <a:r>
              <a:rPr lang="ru-RU" sz="3200" b="0" i="0" dirty="0">
                <a:solidFill>
                  <a:srgbClr val="626262"/>
                </a:solidFill>
                <a:effectLst/>
                <a:latin typeface="Montserrat" panose="00000500000000000000" pitchFamily="2" charset="-52"/>
              </a:rPr>
              <a:t>4. </a:t>
            </a:r>
            <a:r>
              <a:rPr lang="ru-RU" sz="3200" b="0" i="0" dirty="0" err="1">
                <a:solidFill>
                  <a:srgbClr val="626262"/>
                </a:solidFill>
                <a:effectLst/>
                <a:latin typeface="Montserrat" panose="00000500000000000000" pitchFamily="2" charset="-52"/>
              </a:rPr>
              <a:t>Хлопці</a:t>
            </a:r>
            <a:r>
              <a:rPr lang="ru-RU" sz="3200" b="0" i="0" dirty="0">
                <a:solidFill>
                  <a:srgbClr val="626262"/>
                </a:solidFill>
                <a:effectLst/>
                <a:latin typeface="Montserrat" panose="00000500000000000000" pitchFamily="2" charset="-52"/>
              </a:rPr>
              <a:t> у три рази </a:t>
            </a:r>
            <a:r>
              <a:rPr lang="ru-RU" sz="3200" b="0" i="0" dirty="0" err="1">
                <a:solidFill>
                  <a:srgbClr val="626262"/>
                </a:solidFill>
                <a:effectLst/>
                <a:latin typeface="Montserrat" panose="00000500000000000000" pitchFamily="2" charset="-52"/>
              </a:rPr>
              <a:t>більше</a:t>
            </a:r>
            <a:r>
              <a:rPr lang="ru-RU" sz="3200" b="0" i="0" dirty="0">
                <a:solidFill>
                  <a:srgbClr val="626262"/>
                </a:solidFill>
                <a:effectLst/>
                <a:latin typeface="Montserrat" panose="00000500000000000000" pitchFamily="2" charset="-52"/>
              </a:rPr>
              <a:t> </a:t>
            </a:r>
            <a:r>
              <a:rPr lang="ru-RU" sz="3200" b="0" i="0" dirty="0" err="1">
                <a:solidFill>
                  <a:srgbClr val="626262"/>
                </a:solidFill>
                <a:effectLst/>
                <a:latin typeface="Montserrat" panose="00000500000000000000" pitchFamily="2" charset="-52"/>
              </a:rPr>
              <a:t>схильні</a:t>
            </a:r>
            <a:r>
              <a:rPr lang="ru-RU" sz="3200" b="0" i="0" dirty="0">
                <a:solidFill>
                  <a:srgbClr val="626262"/>
                </a:solidFill>
                <a:effectLst/>
                <a:latin typeface="Montserrat" panose="00000500000000000000" pitchFamily="2" charset="-52"/>
              </a:rPr>
              <a:t> до синдрому </a:t>
            </a:r>
            <a:r>
              <a:rPr lang="ru-RU" sz="3200" b="0" i="0" dirty="0" err="1">
                <a:solidFill>
                  <a:srgbClr val="626262"/>
                </a:solidFill>
                <a:effectLst/>
                <a:latin typeface="Montserrat" panose="00000500000000000000" pitchFamily="2" charset="-52"/>
              </a:rPr>
              <a:t>дефіциту</a:t>
            </a:r>
            <a:r>
              <a:rPr lang="ru-RU" sz="3200" b="0" i="0" dirty="0">
                <a:solidFill>
                  <a:srgbClr val="626262"/>
                </a:solidFill>
                <a:effectLst/>
                <a:latin typeface="Montserrat" panose="00000500000000000000" pitchFamily="2" charset="-52"/>
              </a:rPr>
              <a:t> </a:t>
            </a:r>
            <a:r>
              <a:rPr lang="ru-RU" sz="3200" b="0" i="0" dirty="0" err="1">
                <a:solidFill>
                  <a:srgbClr val="626262"/>
                </a:solidFill>
                <a:effectLst/>
                <a:latin typeface="Montserrat" panose="00000500000000000000" pitchFamily="2" charset="-52"/>
              </a:rPr>
              <a:t>уваги</a:t>
            </a:r>
            <a:r>
              <a:rPr lang="ru-RU" sz="3200" b="0" i="0" dirty="0">
                <a:solidFill>
                  <a:srgbClr val="626262"/>
                </a:solidFill>
                <a:effectLst/>
                <a:latin typeface="Montserrat" panose="00000500000000000000" pitchFamily="2" charset="-52"/>
              </a:rPr>
              <a:t>.</a:t>
            </a:r>
            <a:br>
              <a:rPr lang="ru-RU" sz="3200" b="0" i="0" dirty="0">
                <a:solidFill>
                  <a:srgbClr val="626262"/>
                </a:solidFill>
                <a:effectLst/>
                <a:latin typeface="Montserrat" panose="00000500000000000000" pitchFamily="2" charset="-52"/>
              </a:rPr>
            </a:br>
            <a:r>
              <a:rPr lang="ru-RU" sz="3200" b="0" i="0" dirty="0">
                <a:solidFill>
                  <a:srgbClr val="626262"/>
                </a:solidFill>
                <a:effectLst/>
                <a:latin typeface="Montserrat" panose="00000500000000000000" pitchFamily="2" charset="-52"/>
              </a:rPr>
              <a:t>5. </a:t>
            </a:r>
            <a:r>
              <a:rPr lang="ru-RU" sz="3600" b="0" i="0" dirty="0" err="1">
                <a:solidFill>
                  <a:srgbClr val="626262"/>
                </a:solidFill>
                <a:effectLst/>
                <a:latin typeface="Montserrat" panose="00000500000000000000" pitchFamily="2" charset="-52"/>
              </a:rPr>
              <a:t>Чоловіки</a:t>
            </a:r>
            <a:r>
              <a:rPr lang="ru-RU" sz="3600" b="0" i="0" dirty="0">
                <a:solidFill>
                  <a:srgbClr val="626262"/>
                </a:solidFill>
                <a:effectLst/>
                <a:latin typeface="Montserrat" panose="00000500000000000000" pitchFamily="2" charset="-52"/>
              </a:rPr>
              <a:t> </a:t>
            </a:r>
            <a:r>
              <a:rPr lang="ru-RU" sz="3600" b="0" i="0" dirty="0" err="1">
                <a:solidFill>
                  <a:srgbClr val="626262"/>
                </a:solidFill>
                <a:effectLst/>
                <a:latin typeface="Montserrat" panose="00000500000000000000" pitchFamily="2" charset="-52"/>
              </a:rPr>
              <a:t>брешуть</a:t>
            </a:r>
            <a:r>
              <a:rPr lang="ru-RU" sz="3600" b="0" i="0" dirty="0">
                <a:solidFill>
                  <a:srgbClr val="626262"/>
                </a:solidFill>
                <a:effectLst/>
                <a:latin typeface="Montserrat" panose="00000500000000000000" pitchFamily="2" charset="-52"/>
              </a:rPr>
              <a:t> в три рази </a:t>
            </a:r>
            <a:r>
              <a:rPr lang="ru-RU" sz="3600" b="0" i="0" dirty="0" err="1">
                <a:solidFill>
                  <a:srgbClr val="626262"/>
                </a:solidFill>
                <a:effectLst/>
                <a:latin typeface="Montserrat" panose="00000500000000000000" pitchFamily="2" charset="-52"/>
              </a:rPr>
              <a:t>частіше</a:t>
            </a:r>
            <a:r>
              <a:rPr lang="ru-RU" sz="3600" b="0" i="0" dirty="0">
                <a:solidFill>
                  <a:srgbClr val="626262"/>
                </a:solidFill>
                <a:effectLst/>
                <a:latin typeface="Montserrat" panose="00000500000000000000" pitchFamily="2" charset="-52"/>
              </a:rPr>
              <a:t> </a:t>
            </a:r>
            <a:r>
              <a:rPr lang="ru-RU" sz="3600" b="0" i="0" dirty="0" err="1">
                <a:solidFill>
                  <a:srgbClr val="626262"/>
                </a:solidFill>
                <a:effectLst/>
                <a:latin typeface="Montserrat" panose="00000500000000000000" pitchFamily="2" charset="-52"/>
              </a:rPr>
              <a:t>жінок</a:t>
            </a:r>
            <a:r>
              <a:rPr lang="ru-RU" sz="3600" b="0" i="0" dirty="0">
                <a:solidFill>
                  <a:srgbClr val="626262"/>
                </a:solidFill>
                <a:effectLst/>
                <a:latin typeface="Montserrat" panose="00000500000000000000" pitchFamily="2" charset="-52"/>
              </a:rPr>
              <a:t>.</a:t>
            </a:r>
            <a:br>
              <a:rPr lang="ru-RU" sz="3600" b="0" i="0" dirty="0">
                <a:solidFill>
                  <a:srgbClr val="626262"/>
                </a:solidFill>
                <a:effectLst/>
                <a:latin typeface="Montserrat" panose="00000500000000000000" pitchFamily="2" charset="-52"/>
              </a:rPr>
            </a:br>
            <a:r>
              <a:rPr lang="ru-RU" sz="3600" b="0" i="0" dirty="0">
                <a:solidFill>
                  <a:srgbClr val="626262"/>
                </a:solidFill>
                <a:effectLst/>
                <a:latin typeface="Montserrat" panose="00000500000000000000" pitchFamily="2" charset="-52"/>
              </a:rPr>
              <a:t>6. </a:t>
            </a:r>
            <a:r>
              <a:rPr lang="ru-RU" sz="3600" b="0" i="0" dirty="0" err="1">
                <a:solidFill>
                  <a:srgbClr val="626262"/>
                </a:solidFill>
                <a:effectLst/>
                <a:latin typeface="Montserrat" panose="00000500000000000000" pitchFamily="2" charset="-52"/>
              </a:rPr>
              <a:t>Ті</a:t>
            </a:r>
            <a:r>
              <a:rPr lang="ru-RU" sz="3600" b="0" i="0" dirty="0">
                <a:solidFill>
                  <a:srgbClr val="626262"/>
                </a:solidFill>
                <a:effectLst/>
                <a:latin typeface="Montserrat" panose="00000500000000000000" pitchFamily="2" charset="-52"/>
              </a:rPr>
              <a:t> </a:t>
            </a:r>
            <a:r>
              <a:rPr lang="ru-RU" sz="3600" b="0" i="0" dirty="0" err="1">
                <a:solidFill>
                  <a:srgbClr val="626262"/>
                </a:solidFill>
                <a:effectLst/>
                <a:latin typeface="Montserrat" panose="00000500000000000000" pitchFamily="2" charset="-52"/>
              </a:rPr>
              <a:t>чоловіки</a:t>
            </a:r>
            <a:r>
              <a:rPr lang="ru-RU" sz="3600" b="0" i="0" dirty="0">
                <a:solidFill>
                  <a:srgbClr val="626262"/>
                </a:solidFill>
                <a:effectLst/>
                <a:latin typeface="Montserrat" panose="00000500000000000000" pitchFamily="2" charset="-52"/>
              </a:rPr>
              <a:t>, </a:t>
            </a:r>
            <a:r>
              <a:rPr lang="ru-RU" sz="3600" b="0" i="0" dirty="0" err="1">
                <a:solidFill>
                  <a:srgbClr val="626262"/>
                </a:solidFill>
                <a:effectLst/>
                <a:latin typeface="Montserrat" panose="00000500000000000000" pitchFamily="2" charset="-52"/>
              </a:rPr>
              <a:t>які</a:t>
            </a:r>
            <a:r>
              <a:rPr lang="ru-RU" sz="3600" b="0" i="0" dirty="0">
                <a:solidFill>
                  <a:srgbClr val="626262"/>
                </a:solidFill>
                <a:effectLst/>
                <a:latin typeface="Montserrat" panose="00000500000000000000" pitchFamily="2" charset="-52"/>
              </a:rPr>
              <a:t> </a:t>
            </a:r>
            <a:r>
              <a:rPr lang="ru-RU" sz="3600" b="0" i="0" dirty="0" err="1">
                <a:solidFill>
                  <a:srgbClr val="626262"/>
                </a:solidFill>
                <a:effectLst/>
                <a:latin typeface="Montserrat" panose="00000500000000000000" pitchFamily="2" charset="-52"/>
              </a:rPr>
              <a:t>допомагають</a:t>
            </a:r>
            <a:r>
              <a:rPr lang="ru-RU" sz="3600" b="0" i="0" dirty="0">
                <a:solidFill>
                  <a:srgbClr val="626262"/>
                </a:solidFill>
                <a:effectLst/>
                <a:latin typeface="Montserrat" panose="00000500000000000000" pitchFamily="2" charset="-52"/>
              </a:rPr>
              <a:t> </a:t>
            </a:r>
            <a:r>
              <a:rPr lang="ru-RU" sz="3600" b="0" i="0" dirty="0" err="1">
                <a:solidFill>
                  <a:srgbClr val="626262"/>
                </a:solidFill>
                <a:effectLst/>
                <a:latin typeface="Montserrat" panose="00000500000000000000" pitchFamily="2" charset="-52"/>
              </a:rPr>
              <a:t>жінкам</a:t>
            </a:r>
            <a:r>
              <a:rPr lang="ru-RU" sz="3600" b="0" i="0" dirty="0">
                <a:solidFill>
                  <a:srgbClr val="626262"/>
                </a:solidFill>
                <a:effectLst/>
                <a:latin typeface="Montserrat" panose="00000500000000000000" pitchFamily="2" charset="-52"/>
              </a:rPr>
              <a:t> </a:t>
            </a:r>
            <a:r>
              <a:rPr lang="ru-RU" sz="3600" b="0" i="0" dirty="0" err="1">
                <a:solidFill>
                  <a:srgbClr val="626262"/>
                </a:solidFill>
                <a:effectLst/>
                <a:latin typeface="Montserrat" panose="00000500000000000000" pitchFamily="2" charset="-52"/>
              </a:rPr>
              <a:t>виховувати</a:t>
            </a:r>
            <a:r>
              <a:rPr lang="ru-RU" sz="3600" b="0" i="0" dirty="0">
                <a:solidFill>
                  <a:srgbClr val="626262"/>
                </a:solidFill>
                <a:effectLst/>
                <a:latin typeface="Montserrat" panose="00000500000000000000" pitchFamily="2" charset="-52"/>
              </a:rPr>
              <a:t> </a:t>
            </a:r>
            <a:r>
              <a:rPr lang="ru-RU" sz="3600" b="0" i="0" dirty="0" err="1">
                <a:solidFill>
                  <a:srgbClr val="626262"/>
                </a:solidFill>
                <a:effectLst/>
                <a:latin typeface="Montserrat" panose="00000500000000000000" pitchFamily="2" charset="-52"/>
              </a:rPr>
              <a:t>дітей</a:t>
            </a:r>
            <a:r>
              <a:rPr lang="ru-RU" sz="3600" b="0" i="0" dirty="0">
                <a:solidFill>
                  <a:srgbClr val="626262"/>
                </a:solidFill>
                <a:effectLst/>
                <a:latin typeface="Montserrat" panose="00000500000000000000" pitchFamily="2" charset="-52"/>
              </a:rPr>
              <a:t>, в </a:t>
            </a:r>
            <a:r>
              <a:rPr lang="ru-RU" sz="3600" b="0" i="0" dirty="0" err="1">
                <a:solidFill>
                  <a:srgbClr val="626262"/>
                </a:solidFill>
                <a:effectLst/>
                <a:latin typeface="Montserrat" panose="00000500000000000000" pitchFamily="2" charset="-52"/>
              </a:rPr>
              <a:t>середньому</a:t>
            </a:r>
            <a:r>
              <a:rPr lang="ru-RU" sz="3600" b="0" i="0" dirty="0">
                <a:solidFill>
                  <a:srgbClr val="626262"/>
                </a:solidFill>
                <a:effectLst/>
                <a:latin typeface="Montserrat" panose="00000500000000000000" pitchFamily="2" charset="-52"/>
              </a:rPr>
              <a:t> </a:t>
            </a:r>
            <a:r>
              <a:rPr lang="ru-RU" sz="3600" b="0" i="0" dirty="0" err="1">
                <a:solidFill>
                  <a:srgbClr val="626262"/>
                </a:solidFill>
                <a:effectLst/>
                <a:latin typeface="Montserrat" panose="00000500000000000000" pitchFamily="2" charset="-52"/>
              </a:rPr>
              <a:t>живуть</a:t>
            </a:r>
            <a:r>
              <a:rPr lang="ru-RU" sz="3600" b="0" i="0" dirty="0">
                <a:solidFill>
                  <a:srgbClr val="626262"/>
                </a:solidFill>
                <a:effectLst/>
                <a:latin typeface="Montserrat" panose="00000500000000000000" pitchFamily="2" charset="-52"/>
              </a:rPr>
              <a:t> на 6 </a:t>
            </a:r>
            <a:r>
              <a:rPr lang="ru-RU" sz="3600" b="0" i="0" dirty="0" err="1">
                <a:solidFill>
                  <a:srgbClr val="626262"/>
                </a:solidFill>
                <a:effectLst/>
                <a:latin typeface="Montserrat" panose="00000500000000000000" pitchFamily="2" charset="-52"/>
              </a:rPr>
              <a:t>років</a:t>
            </a:r>
            <a:r>
              <a:rPr lang="ru-RU" sz="3600" b="0" i="0" dirty="0">
                <a:solidFill>
                  <a:srgbClr val="626262"/>
                </a:solidFill>
                <a:effectLst/>
                <a:latin typeface="Montserrat" panose="00000500000000000000" pitchFamily="2" charset="-52"/>
              </a:rPr>
              <a:t> </a:t>
            </a:r>
            <a:r>
              <a:rPr lang="ru-RU" sz="3600" b="0" i="0" dirty="0" err="1">
                <a:solidFill>
                  <a:srgbClr val="626262"/>
                </a:solidFill>
                <a:effectLst/>
                <a:latin typeface="Montserrat" panose="00000500000000000000" pitchFamily="2" charset="-52"/>
              </a:rPr>
              <a:t>довше</a:t>
            </a:r>
            <a:r>
              <a:rPr lang="ru-RU" sz="3600" b="0" i="0" dirty="0">
                <a:solidFill>
                  <a:srgbClr val="626262"/>
                </a:solidFill>
                <a:effectLst/>
                <a:latin typeface="Montserrat" panose="00000500000000000000" pitchFamily="2" charset="-52"/>
              </a:rPr>
              <a:t> </a:t>
            </a:r>
            <a:r>
              <a:rPr lang="ru-RU" sz="3600" b="0" i="0" dirty="0" err="1">
                <a:solidFill>
                  <a:srgbClr val="626262"/>
                </a:solidFill>
                <a:effectLst/>
                <a:latin typeface="Montserrat" panose="00000500000000000000" pitchFamily="2" charset="-52"/>
              </a:rPr>
              <a:t>ніж</a:t>
            </a:r>
            <a:r>
              <a:rPr lang="ru-RU" sz="3600" b="0" i="0" dirty="0">
                <a:solidFill>
                  <a:srgbClr val="626262"/>
                </a:solidFill>
                <a:effectLst/>
                <a:latin typeface="Montserrat" panose="00000500000000000000" pitchFamily="2" charset="-52"/>
              </a:rPr>
              <a:t> </a:t>
            </a:r>
            <a:r>
              <a:rPr lang="ru-RU" sz="3600" b="0" i="0" dirty="0" err="1">
                <a:solidFill>
                  <a:srgbClr val="626262"/>
                </a:solidFill>
                <a:effectLst/>
                <a:latin typeface="Montserrat" panose="00000500000000000000" pitchFamily="2" charset="-52"/>
              </a:rPr>
              <a:t>ті</a:t>
            </a:r>
            <a:r>
              <a:rPr lang="ru-RU" sz="3600" b="0" i="0" dirty="0">
                <a:solidFill>
                  <a:srgbClr val="626262"/>
                </a:solidFill>
                <a:effectLst/>
                <a:latin typeface="Montserrat" panose="00000500000000000000" pitchFamily="2" charset="-52"/>
              </a:rPr>
              <a:t>, </a:t>
            </a:r>
            <a:r>
              <a:rPr lang="ru-RU" sz="3600" b="0" i="0" dirty="0" err="1">
                <a:solidFill>
                  <a:srgbClr val="626262"/>
                </a:solidFill>
                <a:effectLst/>
                <a:latin typeface="Montserrat" panose="00000500000000000000" pitchFamily="2" charset="-52"/>
              </a:rPr>
              <a:t>що</a:t>
            </a:r>
            <a:r>
              <a:rPr lang="ru-RU" sz="3600" b="0" i="0" dirty="0">
                <a:solidFill>
                  <a:srgbClr val="626262"/>
                </a:solidFill>
                <a:effectLst/>
                <a:latin typeface="Montserrat" panose="00000500000000000000" pitchFamily="2" charset="-52"/>
              </a:rPr>
              <a:t> </a:t>
            </a:r>
            <a:r>
              <a:rPr lang="ru-RU" sz="3600" b="0" i="0" dirty="0" err="1">
                <a:solidFill>
                  <a:srgbClr val="626262"/>
                </a:solidFill>
                <a:effectLst/>
                <a:latin typeface="Montserrat" panose="00000500000000000000" pitchFamily="2" charset="-52"/>
              </a:rPr>
              <a:t>цього</a:t>
            </a:r>
            <a:r>
              <a:rPr lang="ru-RU" sz="3600" b="0" i="0" dirty="0">
                <a:solidFill>
                  <a:srgbClr val="626262"/>
                </a:solidFill>
                <a:effectLst/>
                <a:latin typeface="Montserrat" panose="00000500000000000000" pitchFamily="2" charset="-52"/>
              </a:rPr>
              <a:t> не </a:t>
            </a:r>
            <a:r>
              <a:rPr lang="ru-RU" sz="3600" b="0" i="0" dirty="0" err="1">
                <a:solidFill>
                  <a:srgbClr val="626262"/>
                </a:solidFill>
                <a:effectLst/>
                <a:latin typeface="Montserrat" panose="00000500000000000000" pitchFamily="2" charset="-52"/>
              </a:rPr>
              <a:t>роблять</a:t>
            </a:r>
            <a:r>
              <a:rPr lang="ru-RU" sz="3600" b="0" i="0" dirty="0">
                <a:solidFill>
                  <a:srgbClr val="626262"/>
                </a:solidFill>
                <a:effectLst/>
                <a:latin typeface="Montserrat" panose="00000500000000000000" pitchFamily="2" charset="-52"/>
              </a:rPr>
              <a:t>.</a:t>
            </a:r>
            <a:r>
              <a:rPr lang="ru-RU" sz="800" b="0" i="0" dirty="0">
                <a:solidFill>
                  <a:srgbClr val="626262"/>
                </a:solidFill>
                <a:effectLst/>
                <a:latin typeface="Montserrat" panose="00000500000000000000" pitchFamily="2" charset="-52"/>
              </a:rPr>
              <a:t/>
            </a:r>
            <a:br>
              <a:rPr lang="ru-RU" sz="800" b="0" i="0" dirty="0">
                <a:solidFill>
                  <a:srgbClr val="626262"/>
                </a:solidFill>
                <a:effectLst/>
                <a:latin typeface="Montserrat" panose="00000500000000000000" pitchFamily="2" charset="-52"/>
              </a:rPr>
            </a:br>
            <a:r>
              <a:rPr lang="ru-RU" sz="800" b="0" i="0" dirty="0">
                <a:solidFill>
                  <a:srgbClr val="626262"/>
                </a:solidFill>
                <a:effectLst/>
                <a:latin typeface="Montserrat" panose="00000500000000000000" pitchFamily="2" charset="-52"/>
              </a:rPr>
              <a:t/>
            </a:r>
            <a:br>
              <a:rPr lang="ru-RU" sz="800" b="0" i="0" dirty="0">
                <a:solidFill>
                  <a:srgbClr val="626262"/>
                </a:solidFill>
                <a:effectLst/>
                <a:latin typeface="Montserrat" panose="00000500000000000000" pitchFamily="2" charset="-52"/>
              </a:rPr>
            </a:br>
            <a:r>
              <a:rPr lang="ru-RU" sz="800" b="0" i="0" dirty="0">
                <a:solidFill>
                  <a:srgbClr val="626262"/>
                </a:solidFill>
                <a:effectLst/>
                <a:latin typeface="Montserrat" panose="00000500000000000000" pitchFamily="2" charset="-52"/>
              </a:rPr>
              <a:t/>
            </a:r>
            <a:br>
              <a:rPr lang="ru-RU" sz="800" b="0" i="0" dirty="0">
                <a:solidFill>
                  <a:srgbClr val="626262"/>
                </a:solidFill>
                <a:effectLst/>
                <a:latin typeface="Montserrat" panose="00000500000000000000" pitchFamily="2" charset="-52"/>
              </a:rPr>
            </a:br>
            <a:r>
              <a:rPr lang="ru-RU" sz="800" b="0" i="0" dirty="0">
                <a:solidFill>
                  <a:srgbClr val="626262"/>
                </a:solidFill>
                <a:effectLst/>
                <a:latin typeface="Montserrat" panose="00000500000000000000" pitchFamily="2" charset="-52"/>
              </a:rPr>
              <a:t/>
            </a:r>
            <a:br>
              <a:rPr lang="ru-RU" sz="800" b="0" i="0" dirty="0">
                <a:solidFill>
                  <a:srgbClr val="626262"/>
                </a:solidFill>
                <a:effectLst/>
                <a:latin typeface="Montserrat" panose="00000500000000000000" pitchFamily="2" charset="-52"/>
              </a:rPr>
            </a:br>
            <a:r>
              <a:rPr lang="ru-RU" sz="1200" b="0" i="0" dirty="0">
                <a:solidFill>
                  <a:srgbClr val="626262"/>
                </a:solidFill>
                <a:effectLst/>
                <a:latin typeface="Montserrat" panose="00000500000000000000" pitchFamily="2" charset="-52"/>
              </a:rPr>
              <a:t/>
            </a:r>
            <a:br>
              <a:rPr lang="ru-RU" sz="1200" b="0" i="0" dirty="0">
                <a:solidFill>
                  <a:srgbClr val="626262"/>
                </a:solidFill>
                <a:effectLst/>
                <a:latin typeface="Montserrat" panose="00000500000000000000" pitchFamily="2" charset="-52"/>
              </a:rPr>
            </a:br>
            <a:r>
              <a:rPr lang="ru-RU" sz="3200" b="0" i="0" dirty="0">
                <a:solidFill>
                  <a:srgbClr val="626262"/>
                </a:solidFill>
                <a:effectLst/>
                <a:latin typeface="Montserrat" panose="00000500000000000000" pitchFamily="2" charset="-52"/>
              </a:rPr>
              <a:t/>
            </a:r>
            <a:br>
              <a:rPr lang="ru-RU" sz="3200" b="0" i="0" dirty="0">
                <a:solidFill>
                  <a:srgbClr val="626262"/>
                </a:solidFill>
                <a:effectLst/>
                <a:latin typeface="Montserrat" panose="00000500000000000000" pitchFamily="2" charset="-52"/>
              </a:rPr>
            </a:br>
            <a:endParaRPr lang="uk-UA" sz="3200" dirty="0"/>
          </a:p>
        </p:txBody>
      </p:sp>
    </p:spTree>
    <p:extLst>
      <p:ext uri="{BB962C8B-B14F-4D97-AF65-F5344CB8AC3E}">
        <p14:creationId xmlns:p14="http://schemas.microsoft.com/office/powerpoint/2010/main" val="1567518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0C7768E-F664-791F-7EB8-76FA78768426}"/>
              </a:ext>
            </a:extLst>
          </p:cNvPr>
          <p:cNvSpPr>
            <a:spLocks noGrp="1"/>
          </p:cNvSpPr>
          <p:nvPr>
            <p:ph type="title"/>
          </p:nvPr>
        </p:nvSpPr>
        <p:spPr>
          <a:xfrm>
            <a:off x="838200" y="365125"/>
            <a:ext cx="10515600" cy="6278271"/>
          </a:xfrm>
        </p:spPr>
        <p:txBody>
          <a:bodyPr>
            <a:normAutofit fontScale="90000"/>
          </a:bodyPr>
          <a:lstStyle/>
          <a:p>
            <a:pPr algn="ctr">
              <a:buFont typeface="Arial" panose="020B0604020202020204" pitchFamily="34" charset="0"/>
              <a:buChar char="•"/>
            </a:pPr>
            <a:r>
              <a:rPr lang="ru-RU" sz="3600" b="1" i="0" cap="all" dirty="0">
                <a:solidFill>
                  <a:srgbClr val="E43C3E"/>
                </a:solidFill>
                <a:effectLst/>
                <a:latin typeface="Montserrat" panose="00000500000000000000" pitchFamily="2" charset="-52"/>
              </a:rPr>
              <a:t>МІЖНАРОДНИЙ ДЕНЬ ЧОЛОВІКІВ В ІСТОРІЇ</a:t>
            </a:r>
            <a:br>
              <a:rPr lang="ru-RU" sz="3600" b="1" i="0" cap="all" dirty="0">
                <a:solidFill>
                  <a:srgbClr val="E43C3E"/>
                </a:solidFill>
                <a:effectLst/>
                <a:latin typeface="Montserrat" panose="00000500000000000000" pitchFamily="2" charset="-52"/>
              </a:rPr>
            </a:br>
            <a:r>
              <a:rPr lang="ru-RU" sz="3600" b="1" i="0" dirty="0">
                <a:solidFill>
                  <a:srgbClr val="444444"/>
                </a:solidFill>
                <a:effectLst/>
                <a:latin typeface="Montserrat" panose="00000500000000000000" pitchFamily="2" charset="-52"/>
              </a:rPr>
              <a:t>1960</a:t>
            </a:r>
            <a:r>
              <a:rPr lang="ru-RU" sz="3600" b="0" i="0" dirty="0">
                <a:solidFill>
                  <a:srgbClr val="444444"/>
                </a:solidFill>
                <a:effectLst/>
                <a:latin typeface="Montserrat" panose="00000500000000000000" pitchFamily="2" charset="-52"/>
              </a:rPr>
              <a:t/>
            </a:r>
            <a:br>
              <a:rPr lang="ru-RU" sz="3600" b="0" i="0" dirty="0">
                <a:solidFill>
                  <a:srgbClr val="444444"/>
                </a:solidFill>
                <a:effectLst/>
                <a:latin typeface="Montserrat" panose="00000500000000000000" pitchFamily="2" charset="-52"/>
              </a:rPr>
            </a:br>
            <a:r>
              <a:rPr lang="ru-RU" sz="3600" b="0" i="0" dirty="0">
                <a:solidFill>
                  <a:srgbClr val="444444"/>
                </a:solidFill>
                <a:effectLst/>
                <a:latin typeface="Montserrat" panose="00000500000000000000" pitchFamily="2" charset="-52"/>
              </a:rPr>
              <a:t>Почали </a:t>
            </a:r>
            <a:r>
              <a:rPr lang="ru-RU" sz="3600" b="0" i="0" dirty="0" err="1">
                <a:solidFill>
                  <a:srgbClr val="444444"/>
                </a:solidFill>
                <a:effectLst/>
                <a:latin typeface="Montserrat" panose="00000500000000000000" pitchFamily="2" charset="-52"/>
              </a:rPr>
              <a:t>з’являтися</a:t>
            </a:r>
            <a:r>
              <a:rPr lang="ru-RU" sz="3600" b="0" i="0" dirty="0">
                <a:solidFill>
                  <a:srgbClr val="444444"/>
                </a:solidFill>
                <a:effectLst/>
                <a:latin typeface="Montserrat" panose="00000500000000000000" pitchFamily="2" charset="-52"/>
              </a:rPr>
              <a:t> думки про </a:t>
            </a:r>
            <a:r>
              <a:rPr lang="ru-RU" sz="3600" b="0" i="0" dirty="0" err="1">
                <a:solidFill>
                  <a:srgbClr val="444444"/>
                </a:solidFill>
                <a:effectLst/>
                <a:latin typeface="Montserrat" panose="00000500000000000000" pitchFamily="2" charset="-52"/>
              </a:rPr>
              <a:t>створення</a:t>
            </a:r>
            <a:r>
              <a:rPr lang="ru-RU" sz="3600" b="0" i="0" dirty="0">
                <a:solidFill>
                  <a:srgbClr val="444444"/>
                </a:solidFill>
                <a:effectLst/>
                <a:latin typeface="Montserrat" panose="00000500000000000000" pitchFamily="2" charset="-52"/>
              </a:rPr>
              <a:t> </a:t>
            </a:r>
            <a:r>
              <a:rPr lang="ru-RU" sz="3600" b="0" i="0" dirty="0" err="1">
                <a:solidFill>
                  <a:srgbClr val="444444"/>
                </a:solidFill>
                <a:effectLst/>
                <a:latin typeface="Montserrat" panose="00000500000000000000" pitchFamily="2" charset="-52"/>
              </a:rPr>
              <a:t>подібного</a:t>
            </a:r>
            <a:r>
              <a:rPr lang="ru-RU" sz="3600" b="0" i="0" dirty="0">
                <a:solidFill>
                  <a:srgbClr val="444444"/>
                </a:solidFill>
                <a:effectLst/>
                <a:latin typeface="Montserrat" panose="00000500000000000000" pitchFamily="2" charset="-52"/>
              </a:rPr>
              <a:t> свята, </a:t>
            </a:r>
            <a:r>
              <a:rPr lang="ru-RU" sz="3600" b="0" i="0" dirty="0" err="1">
                <a:solidFill>
                  <a:srgbClr val="444444"/>
                </a:solidFill>
                <a:effectLst/>
                <a:latin typeface="Montserrat" panose="00000500000000000000" pitchFamily="2" charset="-52"/>
              </a:rPr>
              <a:t>проте</a:t>
            </a:r>
            <a:r>
              <a:rPr lang="ru-RU" sz="3600" b="0" i="0" dirty="0">
                <a:solidFill>
                  <a:srgbClr val="444444"/>
                </a:solidFill>
                <a:effectLst/>
                <a:latin typeface="Montserrat" panose="00000500000000000000" pitchFamily="2" charset="-52"/>
              </a:rPr>
              <a:t> великого </a:t>
            </a:r>
            <a:r>
              <a:rPr lang="ru-RU" sz="3600" b="0" i="0" dirty="0" err="1">
                <a:solidFill>
                  <a:srgbClr val="444444"/>
                </a:solidFill>
                <a:effectLst/>
                <a:latin typeface="Montserrat" panose="00000500000000000000" pitchFamily="2" charset="-52"/>
              </a:rPr>
              <a:t>значення</a:t>
            </a:r>
            <a:r>
              <a:rPr lang="ru-RU" sz="3600" b="0" i="0" dirty="0">
                <a:solidFill>
                  <a:srgbClr val="444444"/>
                </a:solidFill>
                <a:effectLst/>
                <a:latin typeface="Montserrat" panose="00000500000000000000" pitchFamily="2" charset="-52"/>
              </a:rPr>
              <a:t> </a:t>
            </a:r>
            <a:r>
              <a:rPr lang="ru-RU" sz="3600" b="0" i="0" dirty="0" err="1">
                <a:solidFill>
                  <a:srgbClr val="444444"/>
                </a:solidFill>
                <a:effectLst/>
                <a:latin typeface="Montserrat" panose="00000500000000000000" pitchFamily="2" charset="-52"/>
              </a:rPr>
              <a:t>цій</a:t>
            </a:r>
            <a:r>
              <a:rPr lang="ru-RU" sz="3600" b="0" i="0" dirty="0">
                <a:solidFill>
                  <a:srgbClr val="444444"/>
                </a:solidFill>
                <a:effectLst/>
                <a:latin typeface="Montserrat" panose="00000500000000000000" pitchFamily="2" charset="-52"/>
              </a:rPr>
              <a:t> </a:t>
            </a:r>
            <a:r>
              <a:rPr lang="ru-RU" sz="3600" b="0" i="0" dirty="0" err="1">
                <a:solidFill>
                  <a:srgbClr val="444444"/>
                </a:solidFill>
                <a:effectLst/>
                <a:latin typeface="Montserrat" panose="00000500000000000000" pitchFamily="2" charset="-52"/>
              </a:rPr>
              <a:t>ідеї</a:t>
            </a:r>
            <a:r>
              <a:rPr lang="ru-RU" sz="3600" b="0" i="0" dirty="0">
                <a:solidFill>
                  <a:srgbClr val="444444"/>
                </a:solidFill>
                <a:effectLst/>
                <a:latin typeface="Montserrat" panose="00000500000000000000" pitchFamily="2" charset="-52"/>
              </a:rPr>
              <a:t> не надавали.</a:t>
            </a:r>
            <a:br>
              <a:rPr lang="ru-RU" sz="3600" b="0" i="0" dirty="0">
                <a:solidFill>
                  <a:srgbClr val="444444"/>
                </a:solidFill>
                <a:effectLst/>
                <a:latin typeface="Montserrat" panose="00000500000000000000" pitchFamily="2" charset="-52"/>
              </a:rPr>
            </a:br>
            <a:r>
              <a:rPr lang="ru-RU" sz="3600" b="1" i="0" dirty="0">
                <a:solidFill>
                  <a:srgbClr val="444444"/>
                </a:solidFill>
                <a:effectLst/>
                <a:latin typeface="Montserrat" panose="00000500000000000000" pitchFamily="2" charset="-52"/>
              </a:rPr>
              <a:t>1990</a:t>
            </a:r>
            <a:r>
              <a:rPr lang="ru-RU" sz="3600" b="0" i="0" dirty="0">
                <a:solidFill>
                  <a:srgbClr val="444444"/>
                </a:solidFill>
                <a:effectLst/>
                <a:latin typeface="Montserrat" panose="00000500000000000000" pitchFamily="2" charset="-52"/>
              </a:rPr>
              <a:t/>
            </a:r>
            <a:br>
              <a:rPr lang="ru-RU" sz="3600" b="0" i="0" dirty="0">
                <a:solidFill>
                  <a:srgbClr val="444444"/>
                </a:solidFill>
                <a:effectLst/>
                <a:latin typeface="Montserrat" panose="00000500000000000000" pitchFamily="2" charset="-52"/>
              </a:rPr>
            </a:br>
            <a:r>
              <a:rPr lang="ru-RU" sz="3600" b="0" i="0" dirty="0" err="1">
                <a:solidFill>
                  <a:srgbClr val="444444"/>
                </a:solidFill>
                <a:effectLst/>
                <a:latin typeface="Montserrat" panose="00000500000000000000" pitchFamily="2" charset="-52"/>
              </a:rPr>
              <a:t>Професор</a:t>
            </a:r>
            <a:r>
              <a:rPr lang="ru-RU" sz="3600" b="0" i="0" dirty="0">
                <a:solidFill>
                  <a:srgbClr val="444444"/>
                </a:solidFill>
                <a:effectLst/>
                <a:latin typeface="Montserrat" panose="00000500000000000000" pitchFamily="2" charset="-52"/>
              </a:rPr>
              <a:t> з Вест-</a:t>
            </a:r>
            <a:r>
              <a:rPr lang="ru-RU" sz="3600" b="0" i="0" dirty="0" err="1">
                <a:solidFill>
                  <a:srgbClr val="444444"/>
                </a:solidFill>
                <a:effectLst/>
                <a:latin typeface="Montserrat" panose="00000500000000000000" pitchFamily="2" charset="-52"/>
              </a:rPr>
              <a:t>Індійського</a:t>
            </a:r>
            <a:r>
              <a:rPr lang="ru-RU" sz="3600" b="0" i="0" dirty="0">
                <a:solidFill>
                  <a:srgbClr val="444444"/>
                </a:solidFill>
                <a:effectLst/>
                <a:latin typeface="Montserrat" panose="00000500000000000000" pitchFamily="2" charset="-52"/>
              </a:rPr>
              <a:t> </a:t>
            </a:r>
            <a:r>
              <a:rPr lang="ru-RU" sz="3600" b="0" i="0" dirty="0" err="1">
                <a:solidFill>
                  <a:srgbClr val="444444"/>
                </a:solidFill>
                <a:effectLst/>
                <a:latin typeface="Montserrat" panose="00000500000000000000" pitchFamily="2" charset="-52"/>
              </a:rPr>
              <a:t>університету</a:t>
            </a:r>
            <a:r>
              <a:rPr lang="ru-RU" sz="3600" b="0" i="0" dirty="0">
                <a:solidFill>
                  <a:srgbClr val="444444"/>
                </a:solidFill>
                <a:effectLst/>
                <a:latin typeface="Montserrat" panose="00000500000000000000" pitchFamily="2" charset="-52"/>
              </a:rPr>
              <a:t> </a:t>
            </a:r>
            <a:r>
              <a:rPr lang="ru-RU" sz="3600" b="0" i="0" dirty="0" err="1">
                <a:solidFill>
                  <a:srgbClr val="444444"/>
                </a:solidFill>
                <a:effectLst/>
                <a:latin typeface="Montserrat" panose="00000500000000000000" pitchFamily="2" charset="-52"/>
              </a:rPr>
              <a:t>запропонував</a:t>
            </a:r>
            <a:r>
              <a:rPr lang="ru-RU" sz="3600" b="0" i="0" dirty="0">
                <a:solidFill>
                  <a:srgbClr val="444444"/>
                </a:solidFill>
                <a:effectLst/>
                <a:latin typeface="Montserrat" panose="00000500000000000000" pitchFamily="2" charset="-52"/>
              </a:rPr>
              <a:t> </a:t>
            </a:r>
            <a:r>
              <a:rPr lang="ru-RU" sz="3600" b="0" i="0" dirty="0" err="1">
                <a:solidFill>
                  <a:srgbClr val="444444"/>
                </a:solidFill>
                <a:effectLst/>
                <a:latin typeface="Montserrat" panose="00000500000000000000" pitchFamily="2" charset="-52"/>
              </a:rPr>
              <a:t>зробити</a:t>
            </a:r>
            <a:r>
              <a:rPr lang="ru-RU" sz="3600" b="0" i="0" dirty="0">
                <a:solidFill>
                  <a:srgbClr val="444444"/>
                </a:solidFill>
                <a:effectLst/>
                <a:latin typeface="Montserrat" panose="00000500000000000000" pitchFamily="2" charset="-52"/>
              </a:rPr>
              <a:t> свято </a:t>
            </a:r>
            <a:r>
              <a:rPr lang="ru-RU" sz="3600" b="0" i="0" dirty="0" err="1">
                <a:solidFill>
                  <a:srgbClr val="444444"/>
                </a:solidFill>
                <a:effectLst/>
                <a:latin typeface="Montserrat" panose="00000500000000000000" pitchFamily="2" charset="-52"/>
              </a:rPr>
              <a:t>тільки</a:t>
            </a:r>
            <a:r>
              <a:rPr lang="ru-RU" sz="3600" b="0" i="0" dirty="0">
                <a:solidFill>
                  <a:srgbClr val="444444"/>
                </a:solidFill>
                <a:effectLst/>
                <a:latin typeface="Montserrat" panose="00000500000000000000" pitchFamily="2" charset="-52"/>
              </a:rPr>
              <a:t> для </a:t>
            </a:r>
            <a:r>
              <a:rPr lang="ru-RU" sz="3600" b="0" i="0" dirty="0" err="1">
                <a:solidFill>
                  <a:srgbClr val="444444"/>
                </a:solidFill>
                <a:effectLst/>
                <a:latin typeface="Montserrat" panose="00000500000000000000" pitchFamily="2" charset="-52"/>
              </a:rPr>
              <a:t>чоловіків</a:t>
            </a:r>
            <a:r>
              <a:rPr lang="ru-RU" sz="3600" b="0" i="0" dirty="0">
                <a:solidFill>
                  <a:srgbClr val="444444"/>
                </a:solidFill>
                <a:effectLst/>
                <a:latin typeface="Montserrat" panose="00000500000000000000" pitchFamily="2" charset="-52"/>
              </a:rPr>
              <a:t>, </a:t>
            </a:r>
            <a:r>
              <a:rPr lang="ru-RU" sz="3600" b="0" i="0" dirty="0" err="1">
                <a:solidFill>
                  <a:srgbClr val="444444"/>
                </a:solidFill>
                <a:effectLst/>
                <a:latin typeface="Montserrat" panose="00000500000000000000" pitchFamily="2" charset="-52"/>
              </a:rPr>
              <a:t>незалежно</a:t>
            </a:r>
            <a:r>
              <a:rPr lang="ru-RU" sz="3600" b="0" i="0" dirty="0">
                <a:solidFill>
                  <a:srgbClr val="444444"/>
                </a:solidFill>
                <a:effectLst/>
                <a:latin typeface="Montserrat" panose="00000500000000000000" pitchFamily="2" charset="-52"/>
              </a:rPr>
              <a:t> </a:t>
            </a:r>
            <a:r>
              <a:rPr lang="ru-RU" sz="3600" b="0" i="0" dirty="0" err="1">
                <a:solidFill>
                  <a:srgbClr val="444444"/>
                </a:solidFill>
                <a:effectLst/>
                <a:latin typeface="Montserrat" panose="00000500000000000000" pitchFamily="2" charset="-52"/>
              </a:rPr>
              <a:t>від</a:t>
            </a:r>
            <a:r>
              <a:rPr lang="ru-RU" sz="3600" b="0" i="0" dirty="0">
                <a:solidFill>
                  <a:srgbClr val="444444"/>
                </a:solidFill>
                <a:effectLst/>
                <a:latin typeface="Montserrat" panose="00000500000000000000" pitchFamily="2" charset="-52"/>
              </a:rPr>
              <a:t> </a:t>
            </a:r>
            <a:r>
              <a:rPr lang="ru-RU" sz="3600" b="0" i="0" dirty="0" err="1">
                <a:solidFill>
                  <a:srgbClr val="444444"/>
                </a:solidFill>
                <a:effectLst/>
                <a:latin typeface="Montserrat" panose="00000500000000000000" pitchFamily="2" charset="-52"/>
              </a:rPr>
              <a:t>віку</a:t>
            </a:r>
            <a:r>
              <a:rPr lang="ru-RU" sz="3600" b="0" i="0" dirty="0">
                <a:solidFill>
                  <a:srgbClr val="444444"/>
                </a:solidFill>
                <a:effectLst/>
                <a:latin typeface="Montserrat" panose="00000500000000000000" pitchFamily="2" charset="-52"/>
              </a:rPr>
              <a:t> та роду </a:t>
            </a:r>
            <a:r>
              <a:rPr lang="ru-RU" sz="3600" b="0" i="0" dirty="0" err="1">
                <a:solidFill>
                  <a:srgbClr val="444444"/>
                </a:solidFill>
                <a:effectLst/>
                <a:latin typeface="Montserrat" panose="00000500000000000000" pitchFamily="2" charset="-52"/>
              </a:rPr>
              <a:t>діяльності</a:t>
            </a:r>
            <a:r>
              <a:rPr lang="ru-RU" sz="3600" b="0" i="0" dirty="0">
                <a:solidFill>
                  <a:srgbClr val="444444"/>
                </a:solidFill>
                <a:effectLst/>
                <a:latin typeface="Montserrat" panose="00000500000000000000" pitchFamily="2" charset="-52"/>
              </a:rPr>
              <a:t>.</a:t>
            </a:r>
            <a:br>
              <a:rPr lang="ru-RU" sz="3600" b="0" i="0" dirty="0">
                <a:solidFill>
                  <a:srgbClr val="444444"/>
                </a:solidFill>
                <a:effectLst/>
                <a:latin typeface="Montserrat" panose="00000500000000000000" pitchFamily="2" charset="-52"/>
              </a:rPr>
            </a:br>
            <a:r>
              <a:rPr lang="ru-RU" sz="3600" b="1" i="0" dirty="0">
                <a:solidFill>
                  <a:srgbClr val="444444"/>
                </a:solidFill>
                <a:effectLst/>
                <a:latin typeface="Montserrat" panose="00000500000000000000" pitchFamily="2" charset="-52"/>
              </a:rPr>
              <a:t>1999</a:t>
            </a:r>
            <a:r>
              <a:rPr lang="ru-RU" sz="3600" b="0" i="0" dirty="0">
                <a:solidFill>
                  <a:srgbClr val="444444"/>
                </a:solidFill>
                <a:effectLst/>
                <a:latin typeface="Montserrat" panose="00000500000000000000" pitchFamily="2" charset="-52"/>
              </a:rPr>
              <a:t/>
            </a:r>
            <a:br>
              <a:rPr lang="ru-RU" sz="3600" b="0" i="0" dirty="0">
                <a:solidFill>
                  <a:srgbClr val="444444"/>
                </a:solidFill>
                <a:effectLst/>
                <a:latin typeface="Montserrat" panose="00000500000000000000" pitchFamily="2" charset="-52"/>
              </a:rPr>
            </a:br>
            <a:r>
              <a:rPr lang="ru-RU" sz="3600" b="0" i="0" dirty="0">
                <a:solidFill>
                  <a:srgbClr val="444444"/>
                </a:solidFill>
                <a:effectLst/>
                <a:latin typeface="Montserrat" panose="00000500000000000000" pitchFamily="2" charset="-52"/>
              </a:rPr>
              <a:t>Свято </a:t>
            </a:r>
            <a:r>
              <a:rPr lang="ru-RU" sz="3600" b="0" i="0" dirty="0" err="1">
                <a:solidFill>
                  <a:srgbClr val="444444"/>
                </a:solidFill>
                <a:effectLst/>
                <a:latin typeface="Montserrat" panose="00000500000000000000" pitchFamily="2" charset="-52"/>
              </a:rPr>
              <a:t>отримало</a:t>
            </a:r>
            <a:r>
              <a:rPr lang="ru-RU" sz="3600" b="0" i="0" dirty="0">
                <a:solidFill>
                  <a:srgbClr val="444444"/>
                </a:solidFill>
                <a:effectLst/>
                <a:latin typeface="Montserrat" panose="00000500000000000000" pitchFamily="2" charset="-52"/>
              </a:rPr>
              <a:t> </a:t>
            </a:r>
            <a:r>
              <a:rPr lang="ru-RU" sz="3600" b="0" i="0" dirty="0" err="1">
                <a:solidFill>
                  <a:srgbClr val="444444"/>
                </a:solidFill>
                <a:effectLst/>
                <a:latin typeface="Montserrat" panose="00000500000000000000" pitchFamily="2" charset="-52"/>
              </a:rPr>
              <a:t>визнання</a:t>
            </a:r>
            <a:r>
              <a:rPr lang="ru-RU" sz="3600" b="0" i="0" dirty="0">
                <a:solidFill>
                  <a:srgbClr val="444444"/>
                </a:solidFill>
                <a:effectLst/>
                <a:latin typeface="Montserrat" panose="00000500000000000000" pitchFamily="2" charset="-52"/>
              </a:rPr>
              <a:t> в </a:t>
            </a:r>
            <a:r>
              <a:rPr lang="ru-RU" sz="3600" b="0" i="0" dirty="0" err="1">
                <a:solidFill>
                  <a:srgbClr val="444444"/>
                </a:solidFill>
                <a:effectLst/>
                <a:latin typeface="Montserrat" panose="00000500000000000000" pitchFamily="2" charset="-52"/>
              </a:rPr>
              <a:t>інших</a:t>
            </a:r>
            <a:r>
              <a:rPr lang="ru-RU" sz="3600" b="0" i="0" dirty="0">
                <a:solidFill>
                  <a:srgbClr val="444444"/>
                </a:solidFill>
                <a:effectLst/>
                <a:latin typeface="Montserrat" panose="00000500000000000000" pitchFamily="2" charset="-52"/>
              </a:rPr>
              <a:t> державах </a:t>
            </a:r>
            <a:r>
              <a:rPr lang="ru-RU" sz="3600" b="0" i="0" dirty="0" err="1">
                <a:solidFill>
                  <a:srgbClr val="444444"/>
                </a:solidFill>
                <a:effectLst/>
                <a:latin typeface="Montserrat" panose="00000500000000000000" pitchFamily="2" charset="-52"/>
              </a:rPr>
              <a:t>світу</a:t>
            </a:r>
            <a:r>
              <a:rPr lang="ru-RU" sz="3600" b="0" i="0" dirty="0">
                <a:solidFill>
                  <a:srgbClr val="444444"/>
                </a:solidFill>
                <a:effectLst/>
                <a:latin typeface="Montserrat" panose="00000500000000000000" pitchFamily="2" charset="-52"/>
              </a:rPr>
              <a:t> й </a:t>
            </a:r>
            <a:r>
              <a:rPr lang="ru-RU" sz="3600" b="0" i="0" dirty="0" err="1">
                <a:solidFill>
                  <a:srgbClr val="444444"/>
                </a:solidFill>
                <a:effectLst/>
                <a:latin typeface="Montserrat" panose="00000500000000000000" pitchFamily="2" charset="-52"/>
              </a:rPr>
              <a:t>отримало</a:t>
            </a:r>
            <a:r>
              <a:rPr lang="ru-RU" sz="3600" b="0" i="0" dirty="0">
                <a:solidFill>
                  <a:srgbClr val="444444"/>
                </a:solidFill>
                <a:effectLst/>
                <a:latin typeface="Montserrat" panose="00000500000000000000" pitchFamily="2" charset="-52"/>
              </a:rPr>
              <a:t> </a:t>
            </a:r>
            <a:r>
              <a:rPr lang="ru-RU" sz="3600" b="0" i="0" dirty="0" err="1">
                <a:solidFill>
                  <a:srgbClr val="444444"/>
                </a:solidFill>
                <a:effectLst/>
                <a:latin typeface="Montserrat" panose="00000500000000000000" pitchFamily="2" charset="-52"/>
              </a:rPr>
              <a:t>підтримку</a:t>
            </a:r>
            <a:r>
              <a:rPr lang="ru-RU" sz="3600" b="0" i="0" dirty="0">
                <a:solidFill>
                  <a:srgbClr val="444444"/>
                </a:solidFill>
                <a:effectLst/>
                <a:latin typeface="Montserrat" panose="00000500000000000000" pitchFamily="2" charset="-52"/>
              </a:rPr>
              <a:t> ООН та ЮНЕСКО.</a:t>
            </a:r>
            <a:r>
              <a:rPr lang="ru-RU" b="0" i="0" dirty="0">
                <a:solidFill>
                  <a:srgbClr val="444444"/>
                </a:solidFill>
                <a:effectLst/>
                <a:latin typeface="Montserrat" panose="00000500000000000000" pitchFamily="2" charset="-52"/>
              </a:rPr>
              <a:t/>
            </a:r>
            <a:br>
              <a:rPr lang="ru-RU" b="0" i="0" dirty="0">
                <a:solidFill>
                  <a:srgbClr val="444444"/>
                </a:solidFill>
                <a:effectLst/>
                <a:latin typeface="Montserrat" panose="00000500000000000000" pitchFamily="2" charset="-52"/>
              </a:rPr>
            </a:br>
            <a:r>
              <a:rPr lang="ru-RU" b="1" i="0" cap="all" dirty="0">
                <a:solidFill>
                  <a:srgbClr val="E43C3E"/>
                </a:solidFill>
                <a:effectLst/>
                <a:latin typeface="Montserrat" panose="00000500000000000000" pitchFamily="2" charset="-52"/>
              </a:rPr>
              <a:t/>
            </a:r>
            <a:br>
              <a:rPr lang="ru-RU" b="1" i="0" cap="all" dirty="0">
                <a:solidFill>
                  <a:srgbClr val="E43C3E"/>
                </a:solidFill>
                <a:effectLst/>
                <a:latin typeface="Montserrat" panose="00000500000000000000" pitchFamily="2" charset="-52"/>
              </a:rPr>
            </a:br>
            <a:endParaRPr lang="uk-UA" dirty="0"/>
          </a:p>
        </p:txBody>
      </p:sp>
    </p:spTree>
    <p:extLst>
      <p:ext uri="{BB962C8B-B14F-4D97-AF65-F5344CB8AC3E}">
        <p14:creationId xmlns:p14="http://schemas.microsoft.com/office/powerpoint/2010/main" val="1403831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9DCEAC-3115-2EA3-902C-66258D3EC6E4}"/>
              </a:ext>
            </a:extLst>
          </p:cNvPr>
          <p:cNvSpPr>
            <a:spLocks noGrp="1"/>
          </p:cNvSpPr>
          <p:nvPr>
            <p:ph type="title"/>
          </p:nvPr>
        </p:nvSpPr>
        <p:spPr>
          <a:xfrm>
            <a:off x="838200" y="365125"/>
            <a:ext cx="10515600" cy="5391863"/>
          </a:xfrm>
        </p:spPr>
        <p:txBody>
          <a:bodyPr/>
          <a:lstStyle/>
          <a:p>
            <a:r>
              <a:rPr lang="uk-UA" b="1" i="0" dirty="0">
                <a:solidFill>
                  <a:srgbClr val="626262"/>
                </a:solidFill>
                <a:effectLst/>
                <a:latin typeface="Montserrat" panose="00000500000000000000" pitchFamily="2" charset="-52"/>
              </a:rPr>
              <a:t>Чому більшість чоловіків мають вищу самооцінку, ніж жінки?</a:t>
            </a:r>
            <a:br>
              <a:rPr lang="uk-UA" b="1" i="0" dirty="0">
                <a:solidFill>
                  <a:srgbClr val="626262"/>
                </a:solidFill>
                <a:effectLst/>
                <a:latin typeface="Montserrat" panose="00000500000000000000" pitchFamily="2" charset="-52"/>
              </a:rPr>
            </a:br>
            <a:r>
              <a:rPr lang="ru-RU" b="0" i="0" dirty="0">
                <a:solidFill>
                  <a:srgbClr val="444444"/>
                </a:solidFill>
                <a:effectLst/>
                <a:latin typeface="Roboto" panose="02000000000000000000" pitchFamily="2" charset="0"/>
              </a:rPr>
              <a:t>Справа в тому, </a:t>
            </a:r>
            <a:r>
              <a:rPr lang="ru-RU" b="0" i="0" dirty="0" err="1">
                <a:solidFill>
                  <a:srgbClr val="444444"/>
                </a:solidFill>
                <a:effectLst/>
                <a:latin typeface="Roboto" panose="02000000000000000000" pitchFamily="2" charset="0"/>
              </a:rPr>
              <a:t>що</a:t>
            </a:r>
            <a:r>
              <a:rPr lang="ru-RU" b="0" i="0" dirty="0">
                <a:solidFill>
                  <a:srgbClr val="444444"/>
                </a:solidFill>
                <a:effectLst/>
                <a:latin typeface="Roboto" panose="02000000000000000000" pitchFamily="2" charset="0"/>
              </a:rPr>
              <a:t> </a:t>
            </a:r>
            <a:r>
              <a:rPr lang="ru-RU" b="0" i="0" dirty="0" err="1">
                <a:solidFill>
                  <a:srgbClr val="444444"/>
                </a:solidFill>
                <a:effectLst/>
                <a:latin typeface="Roboto" panose="02000000000000000000" pitchFamily="2" charset="0"/>
              </a:rPr>
              <a:t>чоловіки</a:t>
            </a:r>
            <a:r>
              <a:rPr lang="ru-RU" b="0" i="0" dirty="0">
                <a:solidFill>
                  <a:srgbClr val="444444"/>
                </a:solidFill>
                <a:effectLst/>
                <a:latin typeface="Roboto" panose="02000000000000000000" pitchFamily="2" charset="0"/>
              </a:rPr>
              <a:t> в </a:t>
            </a:r>
            <a:r>
              <a:rPr lang="ru-RU" b="0" i="0" dirty="0" err="1">
                <a:solidFill>
                  <a:srgbClr val="444444"/>
                </a:solidFill>
                <a:effectLst/>
                <a:latin typeface="Roboto" panose="02000000000000000000" pitchFamily="2" charset="0"/>
              </a:rPr>
              <a:t>дитинстві</a:t>
            </a:r>
            <a:r>
              <a:rPr lang="ru-RU" b="0" i="0" dirty="0">
                <a:solidFill>
                  <a:srgbClr val="444444"/>
                </a:solidFill>
                <a:effectLst/>
                <a:latin typeface="Roboto" panose="02000000000000000000" pitchFamily="2" charset="0"/>
              </a:rPr>
              <a:t> </a:t>
            </a:r>
            <a:r>
              <a:rPr lang="ru-RU" b="0" i="0" dirty="0" err="1">
                <a:solidFill>
                  <a:srgbClr val="444444"/>
                </a:solidFill>
                <a:effectLst/>
                <a:latin typeface="Roboto" panose="02000000000000000000" pitchFamily="2" charset="0"/>
              </a:rPr>
              <a:t>порівнюють</a:t>
            </a:r>
            <a:r>
              <a:rPr lang="ru-RU" b="0" i="0" dirty="0">
                <a:solidFill>
                  <a:srgbClr val="444444"/>
                </a:solidFill>
                <a:effectLst/>
                <a:latin typeface="Roboto" panose="02000000000000000000" pitchFamily="2" charset="0"/>
              </a:rPr>
              <a:t> себе з супергероями, а для </a:t>
            </a:r>
            <a:r>
              <a:rPr lang="ru-RU" b="0" i="0" dirty="0" err="1">
                <a:solidFill>
                  <a:srgbClr val="444444"/>
                </a:solidFill>
                <a:effectLst/>
                <a:latin typeface="Roboto" panose="02000000000000000000" pitchFamily="2" charset="0"/>
              </a:rPr>
              <a:t>жінок</a:t>
            </a:r>
            <a:r>
              <a:rPr lang="ru-RU" b="0" i="0" dirty="0">
                <a:solidFill>
                  <a:srgbClr val="444444"/>
                </a:solidFill>
                <a:effectLst/>
                <a:latin typeface="Roboto" panose="02000000000000000000" pitchFamily="2" charset="0"/>
              </a:rPr>
              <a:t> краса ляльки </a:t>
            </a:r>
            <a:r>
              <a:rPr lang="ru-RU" b="0" i="0" dirty="0" err="1">
                <a:solidFill>
                  <a:srgbClr val="444444"/>
                </a:solidFill>
                <a:effectLst/>
                <a:latin typeface="Roboto" panose="02000000000000000000" pitchFamily="2" charset="0"/>
              </a:rPr>
              <a:t>Барбі</a:t>
            </a:r>
            <a:r>
              <a:rPr lang="ru-RU" b="0" i="0" dirty="0">
                <a:solidFill>
                  <a:srgbClr val="444444"/>
                </a:solidFill>
                <a:effectLst/>
                <a:latin typeface="Roboto" panose="02000000000000000000" pitchFamily="2" charset="0"/>
              </a:rPr>
              <a:t> </a:t>
            </a:r>
            <a:r>
              <a:rPr lang="ru-RU" b="0" i="0" dirty="0" err="1">
                <a:solidFill>
                  <a:srgbClr val="444444"/>
                </a:solidFill>
                <a:effectLst/>
                <a:latin typeface="Roboto" panose="02000000000000000000" pitchFamily="2" charset="0"/>
              </a:rPr>
              <a:t>здається</a:t>
            </a:r>
            <a:r>
              <a:rPr lang="ru-RU" b="0" i="0" dirty="0">
                <a:solidFill>
                  <a:srgbClr val="444444"/>
                </a:solidFill>
                <a:effectLst/>
                <a:latin typeface="Roboto" panose="02000000000000000000" pitchFamily="2" charset="0"/>
              </a:rPr>
              <a:t> </a:t>
            </a:r>
            <a:r>
              <a:rPr lang="ru-RU" b="0" i="0" dirty="0" err="1">
                <a:solidFill>
                  <a:srgbClr val="444444"/>
                </a:solidFill>
                <a:effectLst/>
                <a:latin typeface="Roboto" panose="02000000000000000000" pitchFamily="2" charset="0"/>
              </a:rPr>
              <a:t>недосяжною</a:t>
            </a:r>
            <a:r>
              <a:rPr lang="ru-RU" b="0" i="0" dirty="0">
                <a:solidFill>
                  <a:srgbClr val="444444"/>
                </a:solidFill>
                <a:effectLst/>
                <a:latin typeface="Roboto" panose="02000000000000000000" pitchFamily="2" charset="0"/>
              </a:rPr>
              <a:t>.</a:t>
            </a:r>
            <a:endParaRPr lang="uk-UA" dirty="0"/>
          </a:p>
        </p:txBody>
      </p:sp>
    </p:spTree>
    <p:extLst>
      <p:ext uri="{BB962C8B-B14F-4D97-AF65-F5344CB8AC3E}">
        <p14:creationId xmlns:p14="http://schemas.microsoft.com/office/powerpoint/2010/main" val="713734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737EEA5-956A-6FED-2910-FF831419449F}"/>
              </a:ext>
            </a:extLst>
          </p:cNvPr>
          <p:cNvSpPr>
            <a:spLocks noGrp="1"/>
          </p:cNvSpPr>
          <p:nvPr>
            <p:ph type="title"/>
          </p:nvPr>
        </p:nvSpPr>
        <p:spPr>
          <a:xfrm>
            <a:off x="838200" y="365125"/>
            <a:ext cx="10515600" cy="6045006"/>
          </a:xfrm>
        </p:spPr>
        <p:txBody>
          <a:bodyPr/>
          <a:lstStyle/>
          <a:p>
            <a:r>
              <a:rPr lang="uk-UA" b="0" i="0" dirty="0">
                <a:solidFill>
                  <a:srgbClr val="444444"/>
                </a:solidFill>
                <a:effectLst/>
                <a:latin typeface="Roboto" panose="02000000000000000000" pitchFamily="2" charset="0"/>
              </a:rPr>
              <a:t>Беззаперечно чоловіки становлять фундаментальну важливість не тільки для жінок. Сила та мужність, доброта та ласка – саме такі риси притаманні чоловікам. Вони готові невпинно працювати, щоб забезпечити найкращим свою сім’ю.</a:t>
            </a:r>
            <a:endParaRPr lang="uk-UA" dirty="0"/>
          </a:p>
        </p:txBody>
      </p:sp>
    </p:spTree>
    <p:extLst>
      <p:ext uri="{BB962C8B-B14F-4D97-AF65-F5344CB8AC3E}">
        <p14:creationId xmlns:p14="http://schemas.microsoft.com/office/powerpoint/2010/main" val="3445969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0CA13DC-A944-877B-00AD-BCFA96DF840E}"/>
              </a:ext>
            </a:extLst>
          </p:cNvPr>
          <p:cNvSpPr>
            <a:spLocks noGrp="1"/>
          </p:cNvSpPr>
          <p:nvPr>
            <p:ph type="ctrTitle"/>
          </p:nvPr>
        </p:nvSpPr>
        <p:spPr>
          <a:xfrm>
            <a:off x="1524000" y="499609"/>
            <a:ext cx="9144000" cy="1100591"/>
          </a:xfrm>
        </p:spPr>
        <p:txBody>
          <a:bodyPr>
            <a:normAutofit/>
          </a:bodyPr>
          <a:lstStyle/>
          <a:p>
            <a:r>
              <a:rPr lang="uk-UA" b="1" i="0" dirty="0">
                <a:solidFill>
                  <a:srgbClr val="444444"/>
                </a:solidFill>
                <a:effectLst/>
                <a:latin typeface="Roboto" panose="020F0502020204030204" pitchFamily="2" charset="0"/>
              </a:rPr>
              <a:t>Події присвячені чоловікам</a:t>
            </a:r>
            <a:r>
              <a:rPr lang="uk-UA" b="0" i="0" dirty="0">
                <a:solidFill>
                  <a:srgbClr val="444444"/>
                </a:solidFill>
                <a:effectLst/>
                <a:latin typeface="Roboto" panose="020F0502020204030204" pitchFamily="2" charset="0"/>
              </a:rPr>
              <a:t>:</a:t>
            </a:r>
            <a:endParaRPr lang="uk-UA" dirty="0"/>
          </a:p>
        </p:txBody>
      </p:sp>
      <p:sp>
        <p:nvSpPr>
          <p:cNvPr id="3" name="Підзаголовок 2">
            <a:extLst>
              <a:ext uri="{FF2B5EF4-FFF2-40B4-BE49-F238E27FC236}">
                <a16:creationId xmlns:a16="http://schemas.microsoft.com/office/drawing/2014/main" id="{B7740048-A764-7095-856A-4F96A3A0F9A3}"/>
              </a:ext>
            </a:extLst>
          </p:cNvPr>
          <p:cNvSpPr>
            <a:spLocks noGrp="1"/>
          </p:cNvSpPr>
          <p:nvPr>
            <p:ph type="subTitle" idx="1"/>
          </p:nvPr>
        </p:nvSpPr>
        <p:spPr>
          <a:xfrm>
            <a:off x="1524000" y="1698171"/>
            <a:ext cx="9144000" cy="3559629"/>
          </a:xfrm>
        </p:spPr>
        <p:txBody>
          <a:bodyPr/>
          <a:lstStyle/>
          <a:p>
            <a:r>
              <a:rPr lang="uk-UA" b="0" i="0" dirty="0">
                <a:solidFill>
                  <a:srgbClr val="444444"/>
                </a:solidFill>
                <a:effectLst/>
                <a:latin typeface="Roboto" panose="02000000000000000000" pitchFamily="2" charset="0"/>
              </a:rPr>
              <a:t>👨🏻 </a:t>
            </a:r>
            <a:r>
              <a:rPr lang="uk-UA" b="0" i="0" u="none" strike="noStrike" dirty="0">
                <a:solidFill>
                  <a:srgbClr val="E23A3E"/>
                </a:solidFill>
                <a:effectLst/>
                <a:latin typeface="Roboto" panose="02000000000000000000" pitchFamily="2" charset="0"/>
                <a:hlinkClick r:id="rId2" action="ppaction://hlinksldjump"/>
              </a:rPr>
              <a:t>Міжнародний день захисту чоловічої нервової системи від насильницьких дій зі сторони жінки</a:t>
            </a:r>
            <a:r>
              <a:rPr lang="uk-UA" dirty="0">
                <a:hlinkClick r:id="rId2" action="ppaction://hlinksldjump"/>
              </a:rPr>
              <a:t/>
            </a:r>
            <a:br>
              <a:rPr lang="uk-UA" dirty="0">
                <a:hlinkClick r:id="rId2" action="ppaction://hlinksldjump"/>
              </a:rPr>
            </a:br>
            <a:r>
              <a:rPr lang="uk-UA" b="0" i="0" dirty="0">
                <a:solidFill>
                  <a:srgbClr val="444444"/>
                </a:solidFill>
                <a:effectLst/>
                <a:latin typeface="Roboto" panose="02000000000000000000" pitchFamily="2" charset="0"/>
              </a:rPr>
              <a:t>👨🏻 </a:t>
            </a:r>
            <a:r>
              <a:rPr lang="uk-UA" b="0" i="0" u="none" strike="noStrike" dirty="0">
                <a:solidFill>
                  <a:srgbClr val="E23A3E"/>
                </a:solidFill>
                <a:effectLst/>
                <a:latin typeface="Roboto" panose="02000000000000000000" pitchFamily="2" charset="0"/>
                <a:hlinkClick r:id="rId3" action="ppaction://hlinksldjump"/>
              </a:rPr>
              <a:t>Всесвітній день чоловіків</a:t>
            </a:r>
            <a:r>
              <a:rPr lang="uk-UA" dirty="0"/>
              <a:t/>
            </a:r>
            <a:br>
              <a:rPr lang="uk-UA" dirty="0"/>
            </a:br>
            <a:r>
              <a:rPr lang="uk-UA" b="0" i="0" dirty="0">
                <a:solidFill>
                  <a:srgbClr val="444444"/>
                </a:solidFill>
                <a:effectLst/>
                <a:latin typeface="Roboto" panose="02000000000000000000" pitchFamily="2" charset="0"/>
              </a:rPr>
              <a:t>👨🏻 </a:t>
            </a:r>
            <a:r>
              <a:rPr lang="uk-UA" b="0" i="0" u="none" strike="noStrike" dirty="0">
                <a:solidFill>
                  <a:srgbClr val="E23A3E"/>
                </a:solidFill>
                <a:effectLst/>
                <a:latin typeface="Roboto" panose="02000000000000000000" pitchFamily="2" charset="0"/>
                <a:hlinkClick r:id="rId4" action="ppaction://hlinksldjump"/>
              </a:rPr>
              <a:t>Міжнародний день чоловіків</a:t>
            </a:r>
            <a:r>
              <a:rPr lang="uk-UA" b="0" i="0" dirty="0">
                <a:solidFill>
                  <a:srgbClr val="444444"/>
                </a:solidFill>
                <a:effectLst/>
                <a:latin typeface="Roboto" panose="02000000000000000000" pitchFamily="2" charset="0"/>
                <a:hlinkClick r:id="rId4" action="ppaction://hlinksldjump"/>
              </a:rPr>
              <a:t>.</a:t>
            </a:r>
            <a:endParaRPr lang="en-US" b="0" i="0" dirty="0">
              <a:solidFill>
                <a:srgbClr val="444444"/>
              </a:solidFill>
              <a:effectLst/>
              <a:latin typeface="Roboto" panose="02000000000000000000" pitchFamily="2" charset="0"/>
            </a:endParaRPr>
          </a:p>
          <a:p>
            <a:r>
              <a:rPr lang="ru-RU" b="0" i="0" dirty="0">
                <a:solidFill>
                  <a:srgbClr val="444444"/>
                </a:solidFill>
                <a:effectLst/>
                <a:latin typeface="Roboto" panose="02000000000000000000" pitchFamily="2" charset="0"/>
              </a:rPr>
              <a:t>👨🏻 </a:t>
            </a:r>
            <a:r>
              <a:rPr lang="ru-RU" b="0" i="0" u="none" strike="noStrike" dirty="0">
                <a:solidFill>
                  <a:srgbClr val="E23A3E"/>
                </a:solidFill>
                <a:effectLst/>
                <a:latin typeface="Roboto" panose="02000000000000000000" pitchFamily="2" charset="0"/>
                <a:hlinkClick r:id="rId5" action="ppaction://hlinksldjump"/>
              </a:rPr>
              <a:t>День без </a:t>
            </a:r>
            <a:r>
              <a:rPr lang="ru-RU" b="0" i="0" u="none" strike="noStrike" dirty="0" err="1">
                <a:solidFill>
                  <a:srgbClr val="E23A3E"/>
                </a:solidFill>
                <a:effectLst/>
                <a:latin typeface="Roboto" panose="02000000000000000000" pitchFamily="2" charset="0"/>
                <a:hlinkClick r:id="rId5" action="ppaction://hlinksldjump"/>
              </a:rPr>
              <a:t>бороди</a:t>
            </a:r>
            <a:endParaRPr lang="ru-RU" b="0" i="0" u="none" strike="noStrike" dirty="0">
              <a:solidFill>
                <a:srgbClr val="E23A3E"/>
              </a:solidFill>
              <a:effectLst/>
              <a:latin typeface="Roboto" panose="02000000000000000000" pitchFamily="2" charset="0"/>
            </a:endParaRPr>
          </a:p>
          <a:p>
            <a:r>
              <a:rPr lang="ru-RU" b="0" i="0" dirty="0">
                <a:solidFill>
                  <a:srgbClr val="444444"/>
                </a:solidFill>
                <a:effectLst/>
                <a:latin typeface="Roboto" panose="02000000000000000000" pitchFamily="2" charset="0"/>
              </a:rPr>
              <a:t>👨🏻 </a:t>
            </a:r>
            <a:r>
              <a:rPr lang="uk-UA" b="0" i="0" dirty="0">
                <a:solidFill>
                  <a:srgbClr val="444444"/>
                </a:solidFill>
                <a:effectLst/>
                <a:latin typeface="Roboto" panose="02000000000000000000" pitchFamily="2" charset="0"/>
              </a:rPr>
              <a:t> </a:t>
            </a:r>
            <a:r>
              <a:rPr lang="uk-UA" b="0" i="0" u="none" strike="noStrike" dirty="0">
                <a:solidFill>
                  <a:srgbClr val="E23A3E"/>
                </a:solidFill>
                <a:effectLst/>
                <a:latin typeface="Roboto" panose="02000000000000000000" pitchFamily="2" charset="0"/>
                <a:hlinkClick r:id="rId6" action="ppaction://hlinksldjump"/>
              </a:rPr>
              <a:t>Всесвітній день бороди</a:t>
            </a:r>
            <a:r>
              <a:rPr lang="ru-RU" dirty="0"/>
              <a:t/>
            </a:r>
            <a:br>
              <a:rPr lang="ru-RU" dirty="0"/>
            </a:br>
            <a:r>
              <a:rPr lang="ru-RU" b="0" i="0" dirty="0">
                <a:solidFill>
                  <a:srgbClr val="444444"/>
                </a:solidFill>
                <a:effectLst/>
                <a:latin typeface="Roboto" panose="02000000000000000000" pitchFamily="2" charset="0"/>
              </a:rPr>
              <a:t>👨🏻 </a:t>
            </a:r>
            <a:r>
              <a:rPr lang="ru-RU" b="0" i="0" u="none" strike="noStrike" dirty="0">
                <a:solidFill>
                  <a:srgbClr val="E23A3E"/>
                </a:solidFill>
                <a:effectLst/>
                <a:latin typeface="Roboto" panose="02000000000000000000" pitchFamily="2" charset="0"/>
                <a:hlinkClick r:id="rId7" action="ppaction://hlinksldjump"/>
              </a:rPr>
              <a:t>День </a:t>
            </a:r>
            <a:r>
              <a:rPr lang="ru-RU" b="0" i="0" u="none" strike="noStrike" dirty="0" err="1">
                <a:solidFill>
                  <a:srgbClr val="E23A3E"/>
                </a:solidFill>
                <a:effectLst/>
                <a:latin typeface="Roboto" panose="02000000000000000000" pitchFamily="2" charset="0"/>
                <a:hlinkClick r:id="rId7" action="ppaction://hlinksldjump"/>
              </a:rPr>
              <a:t>чоловічої</a:t>
            </a:r>
            <a:r>
              <a:rPr lang="ru-RU" b="0" i="0" u="none" strike="noStrike" dirty="0">
                <a:solidFill>
                  <a:srgbClr val="E23A3E"/>
                </a:solidFill>
                <a:effectLst/>
                <a:latin typeface="Roboto" panose="02000000000000000000" pitchFamily="2" charset="0"/>
                <a:hlinkClick r:id="rId7" action="ppaction://hlinksldjump"/>
              </a:rPr>
              <a:t> </a:t>
            </a:r>
            <a:r>
              <a:rPr lang="ru-RU" b="0" i="0" u="none" strike="noStrike" dirty="0" err="1">
                <a:solidFill>
                  <a:srgbClr val="E23A3E"/>
                </a:solidFill>
                <a:effectLst/>
                <a:latin typeface="Roboto" panose="02000000000000000000" pitchFamily="2" charset="0"/>
                <a:hlinkClick r:id="rId7" action="ppaction://hlinksldjump"/>
              </a:rPr>
              <a:t>краси</a:t>
            </a:r>
            <a:r>
              <a:rPr lang="ru-RU" b="0" i="0" u="none" strike="noStrike" dirty="0">
                <a:solidFill>
                  <a:srgbClr val="E23A3E"/>
                </a:solidFill>
                <a:effectLst/>
                <a:latin typeface="Roboto" panose="02000000000000000000" pitchFamily="2" charset="0"/>
                <a:hlinkClick r:id="rId7" action="ppaction://hlinksldjump"/>
              </a:rPr>
              <a:t> (День догляду за собою для </a:t>
            </a:r>
            <a:r>
              <a:rPr lang="ru-RU" b="0" i="0" u="none" strike="noStrike" dirty="0" err="1">
                <a:solidFill>
                  <a:srgbClr val="E23A3E"/>
                </a:solidFill>
                <a:effectLst/>
                <a:latin typeface="Roboto" panose="02000000000000000000" pitchFamily="2" charset="0"/>
                <a:hlinkClick r:id="rId7" action="ppaction://hlinksldjump"/>
              </a:rPr>
              <a:t>чоловіків</a:t>
            </a:r>
            <a:r>
              <a:rPr lang="ru-RU" b="0" i="0" u="none" strike="noStrike" dirty="0">
                <a:solidFill>
                  <a:srgbClr val="E23A3E"/>
                </a:solidFill>
                <a:effectLst/>
                <a:latin typeface="Roboto" panose="02000000000000000000" pitchFamily="2" charset="0"/>
                <a:hlinkClick r:id="rId7" action="ppaction://hlinksldjump"/>
              </a:rPr>
              <a:t>)</a:t>
            </a:r>
            <a:endParaRPr lang="uk-UA" dirty="0"/>
          </a:p>
        </p:txBody>
      </p:sp>
    </p:spTree>
    <p:extLst>
      <p:ext uri="{BB962C8B-B14F-4D97-AF65-F5344CB8AC3E}">
        <p14:creationId xmlns:p14="http://schemas.microsoft.com/office/powerpoint/2010/main" val="5193706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E474EAE-F618-3955-A4D2-DA2EA118C3B1}"/>
              </a:ext>
            </a:extLst>
          </p:cNvPr>
          <p:cNvSpPr>
            <a:spLocks noGrp="1"/>
          </p:cNvSpPr>
          <p:nvPr>
            <p:ph type="title"/>
          </p:nvPr>
        </p:nvSpPr>
        <p:spPr>
          <a:xfrm>
            <a:off x="838200" y="365125"/>
            <a:ext cx="10515600" cy="6212957"/>
          </a:xfrm>
        </p:spPr>
        <p:txBody>
          <a:bodyPr/>
          <a:lstStyle/>
          <a:p>
            <a:r>
              <a:rPr lang="uk-UA" b="0" i="0" dirty="0">
                <a:solidFill>
                  <a:srgbClr val="444444"/>
                </a:solidFill>
                <a:effectLst/>
                <a:latin typeface="Roboto" panose="02000000000000000000" pitchFamily="2" charset="0"/>
              </a:rPr>
              <a:t>Дослідження психологів довели, що чоловікові необхідно чути, що він розумний. Для них важливо виконувати свою першочергову функцію – приймати остаточні рішення. Також, слід пам’ятати, що чоловік має відчувати себе сильним захисником.</a:t>
            </a:r>
            <a:endParaRPr lang="uk-UA" dirty="0"/>
          </a:p>
        </p:txBody>
      </p:sp>
    </p:spTree>
    <p:extLst>
      <p:ext uri="{BB962C8B-B14F-4D97-AF65-F5344CB8AC3E}">
        <p14:creationId xmlns:p14="http://schemas.microsoft.com/office/powerpoint/2010/main" val="31915881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CA3EF87-CBD5-0951-E007-CE8CC853880A}"/>
              </a:ext>
            </a:extLst>
          </p:cNvPr>
          <p:cNvSpPr>
            <a:spLocks noGrp="1"/>
          </p:cNvSpPr>
          <p:nvPr>
            <p:ph type="title"/>
          </p:nvPr>
        </p:nvSpPr>
        <p:spPr>
          <a:xfrm>
            <a:off x="838200" y="365125"/>
            <a:ext cx="10515600" cy="6063667"/>
          </a:xfrm>
        </p:spPr>
        <p:txBody>
          <a:bodyPr/>
          <a:lstStyle/>
          <a:p>
            <a:r>
              <a:rPr lang="uk-UA" b="0" i="0" dirty="0">
                <a:solidFill>
                  <a:srgbClr val="444444"/>
                </a:solidFill>
                <a:effectLst/>
                <a:latin typeface="Roboto" panose="02000000000000000000" pitchFamily="2" charset="0"/>
              </a:rPr>
              <a:t>Психологи також зауважують, що коли чоловік займається своїм хобі, то він отримує величезне психологічне задоволення. Чоловіки, як і жінки, мають потребу в тому, щоб розказати про свої проблеми та поділитися досягненнями.</a:t>
            </a:r>
            <a:endParaRPr lang="uk-UA" dirty="0"/>
          </a:p>
        </p:txBody>
      </p:sp>
    </p:spTree>
    <p:extLst>
      <p:ext uri="{BB962C8B-B14F-4D97-AF65-F5344CB8AC3E}">
        <p14:creationId xmlns:p14="http://schemas.microsoft.com/office/powerpoint/2010/main" val="25495999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31304D9-BAD1-AA45-CFC4-FCCB18BF44A9}"/>
              </a:ext>
            </a:extLst>
          </p:cNvPr>
          <p:cNvSpPr>
            <a:spLocks noGrp="1"/>
          </p:cNvSpPr>
          <p:nvPr>
            <p:ph type="title"/>
          </p:nvPr>
        </p:nvSpPr>
        <p:spPr>
          <a:xfrm>
            <a:off x="838200" y="365125"/>
            <a:ext cx="10515600" cy="5914377"/>
          </a:xfrm>
        </p:spPr>
        <p:txBody>
          <a:bodyPr/>
          <a:lstStyle/>
          <a:p>
            <a:r>
              <a:rPr lang="uk-UA" b="0" i="0" dirty="0">
                <a:solidFill>
                  <a:srgbClr val="444444"/>
                </a:solidFill>
                <a:effectLst/>
                <a:latin typeface="Roboto" panose="02000000000000000000" pitchFamily="2" charset="0"/>
              </a:rPr>
              <a:t>Це свято було створено та продовжує існувати саме для того, щоб про все це нагадати жіночій половині світу. Міжнародний день чоловіків підтримують чоловіки, жінки та організації у понад 60 країнах світу.</a:t>
            </a:r>
            <a:endParaRPr lang="uk-UA" dirty="0"/>
          </a:p>
        </p:txBody>
      </p:sp>
    </p:spTree>
    <p:extLst>
      <p:ext uri="{BB962C8B-B14F-4D97-AF65-F5344CB8AC3E}">
        <p14:creationId xmlns:p14="http://schemas.microsoft.com/office/powerpoint/2010/main" val="23869701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9429BBC-6511-E60E-DBF2-06DD30D22483}"/>
              </a:ext>
            </a:extLst>
          </p:cNvPr>
          <p:cNvSpPr>
            <a:spLocks noGrp="1"/>
          </p:cNvSpPr>
          <p:nvPr>
            <p:ph type="title"/>
          </p:nvPr>
        </p:nvSpPr>
        <p:spPr>
          <a:xfrm>
            <a:off x="838200" y="365125"/>
            <a:ext cx="10515600" cy="6100989"/>
          </a:xfrm>
        </p:spPr>
        <p:txBody>
          <a:bodyPr>
            <a:normAutofit/>
          </a:bodyPr>
          <a:lstStyle/>
          <a:p>
            <a:r>
              <a:rPr lang="ru-RU" b="1" i="0" dirty="0" err="1">
                <a:solidFill>
                  <a:srgbClr val="444444"/>
                </a:solidFill>
                <a:effectLst/>
                <a:latin typeface="Roboto" panose="02000000000000000000" pitchFamily="2" charset="0"/>
              </a:rPr>
              <a:t>Міжнародний</a:t>
            </a:r>
            <a:r>
              <a:rPr lang="ru-RU" b="1" i="0" dirty="0">
                <a:solidFill>
                  <a:srgbClr val="444444"/>
                </a:solidFill>
                <a:effectLst/>
                <a:latin typeface="Roboto" panose="02000000000000000000" pitchFamily="2" charset="0"/>
              </a:rPr>
              <a:t> день </a:t>
            </a:r>
            <a:r>
              <a:rPr lang="ru-RU" b="1" i="0" dirty="0" err="1">
                <a:solidFill>
                  <a:srgbClr val="444444"/>
                </a:solidFill>
                <a:effectLst/>
                <a:latin typeface="Roboto" panose="02000000000000000000" pitchFamily="2" charset="0"/>
              </a:rPr>
              <a:t>чоловіків</a:t>
            </a:r>
            <a:r>
              <a:rPr lang="ru-RU" b="1" i="0" dirty="0">
                <a:solidFill>
                  <a:srgbClr val="444444"/>
                </a:solidFill>
                <a:effectLst/>
                <a:latin typeface="Roboto" panose="02000000000000000000" pitchFamily="2" charset="0"/>
              </a:rPr>
              <a:t> </a:t>
            </a:r>
            <a:r>
              <a:rPr lang="ru-RU" b="0" i="0" dirty="0" err="1">
                <a:solidFill>
                  <a:srgbClr val="444444"/>
                </a:solidFill>
                <a:effectLst/>
                <a:latin typeface="Roboto" panose="02000000000000000000" pitchFamily="2" charset="0"/>
              </a:rPr>
              <a:t>зосереджується</a:t>
            </a:r>
            <a:r>
              <a:rPr lang="ru-RU" b="0" i="0" dirty="0">
                <a:solidFill>
                  <a:srgbClr val="444444"/>
                </a:solidFill>
                <a:effectLst/>
                <a:latin typeface="Roboto" panose="02000000000000000000" pitchFamily="2" charset="0"/>
              </a:rPr>
              <a:t> на </a:t>
            </a:r>
            <a:r>
              <a:rPr lang="ru-RU" b="0" i="0" dirty="0" err="1">
                <a:solidFill>
                  <a:srgbClr val="444444"/>
                </a:solidFill>
                <a:effectLst/>
                <a:latin typeface="Roboto" panose="02000000000000000000" pitchFamily="2" charset="0"/>
              </a:rPr>
              <a:t>підвищенні</a:t>
            </a:r>
            <a:r>
              <a:rPr lang="ru-RU" b="0" i="0" dirty="0">
                <a:solidFill>
                  <a:srgbClr val="444444"/>
                </a:solidFill>
                <a:effectLst/>
                <a:latin typeface="Roboto" panose="02000000000000000000" pitchFamily="2" charset="0"/>
              </a:rPr>
              <a:t> </a:t>
            </a:r>
            <a:r>
              <a:rPr lang="ru-RU" b="0" i="0" dirty="0" err="1">
                <a:solidFill>
                  <a:srgbClr val="444444"/>
                </a:solidFill>
                <a:effectLst/>
                <a:latin typeface="Roboto" panose="02000000000000000000" pitchFamily="2" charset="0"/>
              </a:rPr>
              <a:t>обізнаності</a:t>
            </a:r>
            <a:r>
              <a:rPr lang="ru-RU" b="0" i="0" dirty="0">
                <a:solidFill>
                  <a:srgbClr val="444444"/>
                </a:solidFill>
                <a:effectLst/>
                <a:latin typeface="Roboto" panose="02000000000000000000" pitchFamily="2" charset="0"/>
              </a:rPr>
              <a:t> про </a:t>
            </a:r>
            <a:r>
              <a:rPr lang="ru-RU" b="0" i="0" dirty="0" err="1">
                <a:solidFill>
                  <a:srgbClr val="444444"/>
                </a:solidFill>
                <a:effectLst/>
                <a:latin typeface="Roboto" panose="02000000000000000000" pitchFamily="2" charset="0"/>
              </a:rPr>
              <a:t>наступне</a:t>
            </a:r>
            <a:r>
              <a:rPr lang="ru-RU" b="0" i="0" dirty="0">
                <a:solidFill>
                  <a:srgbClr val="444444"/>
                </a:solidFill>
                <a:effectLst/>
                <a:latin typeface="Roboto" panose="02000000000000000000" pitchFamily="2" charset="0"/>
              </a:rPr>
              <a:t>:</a:t>
            </a:r>
            <a:br>
              <a:rPr lang="ru-RU" b="0" i="0" dirty="0">
                <a:solidFill>
                  <a:srgbClr val="444444"/>
                </a:solidFill>
                <a:effectLst/>
                <a:latin typeface="Roboto" panose="02000000000000000000" pitchFamily="2" charset="0"/>
              </a:rPr>
            </a:br>
            <a:r>
              <a:rPr lang="ru-RU" b="0" i="0" dirty="0">
                <a:solidFill>
                  <a:srgbClr val="444444"/>
                </a:solidFill>
                <a:effectLst/>
                <a:latin typeface="Roboto" panose="02000000000000000000" pitchFamily="2" charset="0"/>
              </a:rPr>
              <a:t>1. </a:t>
            </a:r>
            <a:r>
              <a:rPr lang="ru-RU" b="0" i="0" dirty="0" err="1">
                <a:solidFill>
                  <a:srgbClr val="626262"/>
                </a:solidFill>
                <a:effectLst/>
                <a:latin typeface="Montserrat" panose="00000500000000000000" pitchFamily="2" charset="-52"/>
              </a:rPr>
              <a:t>Коротша</a:t>
            </a:r>
            <a:r>
              <a:rPr lang="ru-RU" b="0" i="0" dirty="0">
                <a:solidFill>
                  <a:srgbClr val="626262"/>
                </a:solidFill>
                <a:effectLst/>
                <a:latin typeface="Montserrat" panose="00000500000000000000" pitchFamily="2" charset="-52"/>
              </a:rPr>
              <a:t> </a:t>
            </a:r>
            <a:r>
              <a:rPr lang="ru-RU" b="0" i="0" dirty="0" err="1">
                <a:solidFill>
                  <a:srgbClr val="626262"/>
                </a:solidFill>
                <a:effectLst/>
                <a:latin typeface="Montserrat" panose="00000500000000000000" pitchFamily="2" charset="-52"/>
              </a:rPr>
              <a:t>тривалість</a:t>
            </a:r>
            <a:r>
              <a:rPr lang="ru-RU" b="0" i="0" dirty="0">
                <a:solidFill>
                  <a:srgbClr val="626262"/>
                </a:solidFill>
                <a:effectLst/>
                <a:latin typeface="Montserrat" panose="00000500000000000000" pitchFamily="2" charset="-52"/>
              </a:rPr>
              <a:t> </a:t>
            </a:r>
            <a:r>
              <a:rPr lang="ru-RU" b="0" i="0" dirty="0" err="1">
                <a:solidFill>
                  <a:srgbClr val="626262"/>
                </a:solidFill>
                <a:effectLst/>
                <a:latin typeface="Montserrat" panose="00000500000000000000" pitchFamily="2" charset="-52"/>
              </a:rPr>
              <a:t>життя</a:t>
            </a:r>
            <a:r>
              <a:rPr lang="ru-RU" b="0" i="0" dirty="0">
                <a:solidFill>
                  <a:srgbClr val="626262"/>
                </a:solidFill>
                <a:effectLst/>
                <a:latin typeface="Montserrat" panose="00000500000000000000" pitchFamily="2" charset="-52"/>
              </a:rPr>
              <a:t> та той факт, </a:t>
            </a:r>
            <a:r>
              <a:rPr lang="ru-RU" b="0" i="0" dirty="0" err="1">
                <a:solidFill>
                  <a:srgbClr val="626262"/>
                </a:solidFill>
                <a:effectLst/>
                <a:latin typeface="Montserrat" panose="00000500000000000000" pitchFamily="2" charset="-52"/>
              </a:rPr>
              <a:t>що</a:t>
            </a:r>
            <a:r>
              <a:rPr lang="ru-RU" b="0" i="0" dirty="0">
                <a:solidFill>
                  <a:srgbClr val="626262"/>
                </a:solidFill>
                <a:effectLst/>
                <a:latin typeface="Montserrat" panose="00000500000000000000" pitchFamily="2" charset="-52"/>
              </a:rPr>
              <a:t> </a:t>
            </a:r>
            <a:r>
              <a:rPr lang="ru-RU" b="0" i="0" dirty="0" err="1">
                <a:solidFill>
                  <a:srgbClr val="626262"/>
                </a:solidFill>
                <a:effectLst/>
                <a:latin typeface="Montserrat" panose="00000500000000000000" pitchFamily="2" charset="-52"/>
              </a:rPr>
              <a:t>чоловіки</a:t>
            </a:r>
            <a:r>
              <a:rPr lang="ru-RU" b="0" i="0" dirty="0">
                <a:solidFill>
                  <a:srgbClr val="626262"/>
                </a:solidFill>
                <a:effectLst/>
                <a:latin typeface="Montserrat" panose="00000500000000000000" pitchFamily="2" charset="-52"/>
              </a:rPr>
              <a:t> </a:t>
            </a:r>
            <a:r>
              <a:rPr lang="ru-RU" b="0" i="0" dirty="0" err="1">
                <a:solidFill>
                  <a:srgbClr val="626262"/>
                </a:solidFill>
                <a:effectLst/>
                <a:latin typeface="Montserrat" panose="00000500000000000000" pitchFamily="2" charset="-52"/>
              </a:rPr>
              <a:t>страждають</a:t>
            </a:r>
            <a:r>
              <a:rPr lang="ru-RU" b="0" i="0" dirty="0">
                <a:solidFill>
                  <a:srgbClr val="626262"/>
                </a:solidFill>
                <a:effectLst/>
                <a:latin typeface="Montserrat" panose="00000500000000000000" pitchFamily="2" charset="-52"/>
              </a:rPr>
              <a:t> </a:t>
            </a:r>
            <a:r>
              <a:rPr lang="ru-RU" b="0" i="0" dirty="0" err="1">
                <a:solidFill>
                  <a:srgbClr val="626262"/>
                </a:solidFill>
                <a:effectLst/>
                <a:latin typeface="Montserrat" panose="00000500000000000000" pitchFamily="2" charset="-52"/>
              </a:rPr>
              <a:t>від</a:t>
            </a:r>
            <a:r>
              <a:rPr lang="ru-RU" b="0" i="0" dirty="0">
                <a:solidFill>
                  <a:srgbClr val="626262"/>
                </a:solidFill>
                <a:effectLst/>
                <a:latin typeface="Montserrat" panose="00000500000000000000" pitchFamily="2" charset="-52"/>
              </a:rPr>
              <a:t> </a:t>
            </a:r>
            <a:r>
              <a:rPr lang="ru-RU" b="0" i="0" dirty="0" err="1">
                <a:solidFill>
                  <a:srgbClr val="626262"/>
                </a:solidFill>
                <a:effectLst/>
                <a:latin typeface="Montserrat" panose="00000500000000000000" pitchFamily="2" charset="-52"/>
              </a:rPr>
              <a:t>смерті</a:t>
            </a:r>
            <a:r>
              <a:rPr lang="ru-RU" b="0" i="0" dirty="0">
                <a:solidFill>
                  <a:srgbClr val="626262"/>
                </a:solidFill>
                <a:effectLst/>
                <a:latin typeface="Montserrat" panose="00000500000000000000" pitchFamily="2" charset="-52"/>
              </a:rPr>
              <a:t> на </a:t>
            </a:r>
            <a:r>
              <a:rPr lang="ru-RU" b="0" i="0" dirty="0" err="1">
                <a:solidFill>
                  <a:srgbClr val="626262"/>
                </a:solidFill>
                <a:effectLst/>
                <a:latin typeface="Montserrat" panose="00000500000000000000" pitchFamily="2" charset="-52"/>
              </a:rPr>
              <a:t>робочому</a:t>
            </a:r>
            <a:r>
              <a:rPr lang="ru-RU" b="0" i="0" dirty="0">
                <a:solidFill>
                  <a:srgbClr val="626262"/>
                </a:solidFill>
                <a:effectLst/>
                <a:latin typeface="Montserrat" panose="00000500000000000000" pitchFamily="2" charset="-52"/>
              </a:rPr>
              <a:t> </a:t>
            </a:r>
            <a:r>
              <a:rPr lang="ru-RU" b="0" i="0" dirty="0" err="1">
                <a:solidFill>
                  <a:srgbClr val="626262"/>
                </a:solidFill>
                <a:effectLst/>
                <a:latin typeface="Montserrat" panose="00000500000000000000" pitchFamily="2" charset="-52"/>
              </a:rPr>
              <a:t>місці</a:t>
            </a:r>
            <a:r>
              <a:rPr lang="ru-RU" b="0" i="0" dirty="0">
                <a:solidFill>
                  <a:srgbClr val="626262"/>
                </a:solidFill>
                <a:effectLst/>
                <a:latin typeface="Montserrat" panose="00000500000000000000" pitchFamily="2" charset="-52"/>
              </a:rPr>
              <a:t> </a:t>
            </a:r>
            <a:r>
              <a:rPr lang="ru-RU" b="0" i="0" dirty="0" err="1">
                <a:solidFill>
                  <a:srgbClr val="626262"/>
                </a:solidFill>
                <a:effectLst/>
                <a:latin typeface="Montserrat" panose="00000500000000000000" pitchFamily="2" charset="-52"/>
              </a:rPr>
              <a:t>набагато</a:t>
            </a:r>
            <a:r>
              <a:rPr lang="ru-RU" b="0" i="0" dirty="0">
                <a:solidFill>
                  <a:srgbClr val="626262"/>
                </a:solidFill>
                <a:effectLst/>
                <a:latin typeface="Montserrat" panose="00000500000000000000" pitchFamily="2" charset="-52"/>
              </a:rPr>
              <a:t> </a:t>
            </a:r>
            <a:r>
              <a:rPr lang="ru-RU" b="0" i="0" dirty="0" err="1">
                <a:solidFill>
                  <a:srgbClr val="626262"/>
                </a:solidFill>
                <a:effectLst/>
                <a:latin typeface="Montserrat" panose="00000500000000000000" pitchFamily="2" charset="-52"/>
              </a:rPr>
              <a:t>частіше</a:t>
            </a:r>
            <a:r>
              <a:rPr lang="ru-RU" b="0" i="0" dirty="0">
                <a:solidFill>
                  <a:srgbClr val="626262"/>
                </a:solidFill>
                <a:effectLst/>
                <a:latin typeface="Montserrat" panose="00000500000000000000" pitchFamily="2" charset="-52"/>
              </a:rPr>
              <a:t>, </a:t>
            </a:r>
            <a:r>
              <a:rPr lang="ru-RU" b="0" i="0" dirty="0" err="1">
                <a:solidFill>
                  <a:srgbClr val="626262"/>
                </a:solidFill>
                <a:effectLst/>
                <a:latin typeface="Montserrat" panose="00000500000000000000" pitchFamily="2" charset="-52"/>
              </a:rPr>
              <a:t>ніж</a:t>
            </a:r>
            <a:r>
              <a:rPr lang="ru-RU" b="0" i="0" dirty="0">
                <a:solidFill>
                  <a:srgbClr val="626262"/>
                </a:solidFill>
                <a:effectLst/>
                <a:latin typeface="Montserrat" panose="00000500000000000000" pitchFamily="2" charset="-52"/>
              </a:rPr>
              <a:t> </a:t>
            </a:r>
            <a:r>
              <a:rPr lang="ru-RU" b="0" i="0" dirty="0" err="1">
                <a:solidFill>
                  <a:srgbClr val="626262"/>
                </a:solidFill>
                <a:effectLst/>
                <a:latin typeface="Montserrat" panose="00000500000000000000" pitchFamily="2" charset="-52"/>
              </a:rPr>
              <a:t>жінки</a:t>
            </a:r>
            <a:r>
              <a:rPr lang="ru-RU" b="0" i="0" dirty="0">
                <a:solidFill>
                  <a:srgbClr val="626262"/>
                </a:solidFill>
                <a:effectLst/>
                <a:latin typeface="Montserrat" panose="00000500000000000000" pitchFamily="2" charset="-52"/>
              </a:rPr>
              <a:t>.</a:t>
            </a:r>
            <a:br>
              <a:rPr lang="ru-RU" b="0" i="0" dirty="0">
                <a:solidFill>
                  <a:srgbClr val="626262"/>
                </a:solidFill>
                <a:effectLst/>
                <a:latin typeface="Montserrat" panose="00000500000000000000" pitchFamily="2" charset="-52"/>
              </a:rPr>
            </a:br>
            <a:endParaRPr lang="uk-UA" dirty="0"/>
          </a:p>
        </p:txBody>
      </p:sp>
    </p:spTree>
    <p:extLst>
      <p:ext uri="{BB962C8B-B14F-4D97-AF65-F5344CB8AC3E}">
        <p14:creationId xmlns:p14="http://schemas.microsoft.com/office/powerpoint/2010/main" val="26294576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CABB62A-B141-6B79-15F1-A38BB4E463F2}"/>
              </a:ext>
            </a:extLst>
          </p:cNvPr>
          <p:cNvSpPr>
            <a:spLocks noGrp="1"/>
          </p:cNvSpPr>
          <p:nvPr>
            <p:ph type="title"/>
          </p:nvPr>
        </p:nvSpPr>
        <p:spPr>
          <a:xfrm>
            <a:off x="838200" y="365125"/>
            <a:ext cx="10515600" cy="6147642"/>
          </a:xfrm>
        </p:spPr>
        <p:txBody>
          <a:bodyPr/>
          <a:lstStyle/>
          <a:p>
            <a:r>
              <a:rPr lang="uk-UA" dirty="0"/>
              <a:t>2. </a:t>
            </a:r>
            <a:r>
              <a:rPr lang="ru-RU" b="0" i="0" dirty="0" err="1">
                <a:solidFill>
                  <a:srgbClr val="626262"/>
                </a:solidFill>
                <a:effectLst/>
                <a:latin typeface="Montserrat" panose="00000500000000000000" pitchFamily="2" charset="-52"/>
              </a:rPr>
              <a:t>Насильство</a:t>
            </a:r>
            <a:r>
              <a:rPr lang="ru-RU" b="0" i="0" dirty="0">
                <a:solidFill>
                  <a:srgbClr val="626262"/>
                </a:solidFill>
                <a:effectLst/>
                <a:latin typeface="Montserrat" panose="00000500000000000000" pitchFamily="2" charset="-52"/>
              </a:rPr>
              <a:t> </a:t>
            </a:r>
            <a:r>
              <a:rPr lang="ru-RU" b="0" i="0" dirty="0" err="1">
                <a:solidFill>
                  <a:srgbClr val="626262"/>
                </a:solidFill>
                <a:effectLst/>
                <a:latin typeface="Montserrat" panose="00000500000000000000" pitchFamily="2" charset="-52"/>
              </a:rPr>
              <a:t>серед</a:t>
            </a:r>
            <a:r>
              <a:rPr lang="ru-RU" b="0" i="0" dirty="0">
                <a:solidFill>
                  <a:srgbClr val="626262"/>
                </a:solidFill>
                <a:effectLst/>
                <a:latin typeface="Montserrat" panose="00000500000000000000" pitchFamily="2" charset="-52"/>
              </a:rPr>
              <a:t> </a:t>
            </a:r>
            <a:r>
              <a:rPr lang="ru-RU" b="0" i="0" dirty="0" err="1">
                <a:solidFill>
                  <a:srgbClr val="626262"/>
                </a:solidFill>
                <a:effectLst/>
                <a:latin typeface="Montserrat" panose="00000500000000000000" pitchFamily="2" charset="-52"/>
              </a:rPr>
              <a:t>чоловіків</a:t>
            </a:r>
            <a:r>
              <a:rPr lang="ru-RU" b="0" i="0" dirty="0">
                <a:solidFill>
                  <a:srgbClr val="626262"/>
                </a:solidFill>
                <a:effectLst/>
                <a:latin typeface="Montserrat" panose="00000500000000000000" pitchFamily="2" charset="-52"/>
              </a:rPr>
              <a:t> та той факт, </a:t>
            </a:r>
            <a:r>
              <a:rPr lang="ru-RU" b="0" i="0" dirty="0" err="1">
                <a:solidFill>
                  <a:srgbClr val="626262"/>
                </a:solidFill>
                <a:effectLst/>
                <a:latin typeface="Montserrat" panose="00000500000000000000" pitchFamily="2" charset="-52"/>
              </a:rPr>
              <a:t>що</a:t>
            </a:r>
            <a:r>
              <a:rPr lang="ru-RU" b="0" i="0" dirty="0">
                <a:solidFill>
                  <a:srgbClr val="626262"/>
                </a:solidFill>
                <a:effectLst/>
                <a:latin typeface="Montserrat" panose="00000500000000000000" pitchFamily="2" charset="-52"/>
              </a:rPr>
              <a:t> вони також є жертвами таких речей, як </a:t>
            </a:r>
            <a:r>
              <a:rPr lang="ru-RU" b="0" i="0" dirty="0" err="1">
                <a:solidFill>
                  <a:srgbClr val="626262"/>
                </a:solidFill>
                <a:effectLst/>
                <a:latin typeface="Montserrat" panose="00000500000000000000" pitchFamily="2" charset="-52"/>
              </a:rPr>
              <a:t>зґвалтування</a:t>
            </a:r>
            <a:r>
              <a:rPr lang="ru-RU" b="0" i="0" dirty="0">
                <a:solidFill>
                  <a:srgbClr val="626262"/>
                </a:solidFill>
                <a:effectLst/>
                <a:latin typeface="Montserrat" panose="00000500000000000000" pitchFamily="2" charset="-52"/>
              </a:rPr>
              <a:t>, сексуальна </a:t>
            </a:r>
            <a:r>
              <a:rPr lang="ru-RU" b="0" i="0" dirty="0" err="1">
                <a:solidFill>
                  <a:srgbClr val="626262"/>
                </a:solidFill>
                <a:effectLst/>
                <a:latin typeface="Montserrat" panose="00000500000000000000" pitchFamily="2" charset="-52"/>
              </a:rPr>
              <a:t>експлуатація</a:t>
            </a:r>
            <a:r>
              <a:rPr lang="ru-RU" b="0" i="0" dirty="0">
                <a:solidFill>
                  <a:srgbClr val="626262"/>
                </a:solidFill>
                <a:effectLst/>
                <a:latin typeface="Montserrat" panose="00000500000000000000" pitchFamily="2" charset="-52"/>
              </a:rPr>
              <a:t> та </a:t>
            </a:r>
            <a:r>
              <a:rPr lang="ru-RU" b="0" i="0" dirty="0" err="1">
                <a:solidFill>
                  <a:srgbClr val="626262"/>
                </a:solidFill>
                <a:effectLst/>
                <a:latin typeface="Montserrat" panose="00000500000000000000" pitchFamily="2" charset="-52"/>
              </a:rPr>
              <a:t>домашнє</a:t>
            </a:r>
            <a:r>
              <a:rPr lang="ru-RU" b="0" i="0" dirty="0">
                <a:solidFill>
                  <a:srgbClr val="626262"/>
                </a:solidFill>
                <a:effectLst/>
                <a:latin typeface="Montserrat" panose="00000500000000000000" pitchFamily="2" charset="-52"/>
              </a:rPr>
              <a:t> </a:t>
            </a:r>
            <a:r>
              <a:rPr lang="ru-RU" b="0" i="0" dirty="0" err="1">
                <a:solidFill>
                  <a:srgbClr val="626262"/>
                </a:solidFill>
                <a:effectLst/>
                <a:latin typeface="Montserrat" panose="00000500000000000000" pitchFamily="2" charset="-52"/>
              </a:rPr>
              <a:t>насильство</a:t>
            </a:r>
            <a:r>
              <a:rPr lang="ru-RU" b="0" i="0" dirty="0">
                <a:solidFill>
                  <a:srgbClr val="626262"/>
                </a:solidFill>
                <a:effectLst/>
                <a:latin typeface="Montserrat" panose="00000500000000000000" pitchFamily="2" charset="-52"/>
              </a:rPr>
              <a:t>.</a:t>
            </a:r>
            <a:br>
              <a:rPr lang="ru-RU" b="0" i="0" dirty="0">
                <a:solidFill>
                  <a:srgbClr val="626262"/>
                </a:solidFill>
                <a:effectLst/>
                <a:latin typeface="Montserrat" panose="00000500000000000000" pitchFamily="2" charset="-52"/>
              </a:rPr>
            </a:br>
            <a:endParaRPr lang="uk-UA" dirty="0"/>
          </a:p>
        </p:txBody>
      </p:sp>
    </p:spTree>
    <p:extLst>
      <p:ext uri="{BB962C8B-B14F-4D97-AF65-F5344CB8AC3E}">
        <p14:creationId xmlns:p14="http://schemas.microsoft.com/office/powerpoint/2010/main" val="26614684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43C7E3E-2B81-9CBA-1F7B-BA172B703BC0}"/>
              </a:ext>
            </a:extLst>
          </p:cNvPr>
          <p:cNvSpPr>
            <a:spLocks noGrp="1"/>
          </p:cNvSpPr>
          <p:nvPr>
            <p:ph type="title"/>
          </p:nvPr>
        </p:nvSpPr>
        <p:spPr>
          <a:xfrm>
            <a:off x="838200" y="365125"/>
            <a:ext cx="10515600" cy="6072997"/>
          </a:xfrm>
        </p:spPr>
        <p:txBody>
          <a:bodyPr/>
          <a:lstStyle/>
          <a:p>
            <a:r>
              <a:rPr lang="ru-RU" b="0" i="0" dirty="0">
                <a:solidFill>
                  <a:srgbClr val="626262"/>
                </a:solidFill>
                <a:effectLst/>
                <a:latin typeface="Montserrat" panose="00000500000000000000" pitchFamily="2" charset="-52"/>
              </a:rPr>
              <a:t>3. </a:t>
            </a:r>
            <a:r>
              <a:rPr lang="ru-RU" b="0" i="0" dirty="0" err="1">
                <a:solidFill>
                  <a:srgbClr val="626262"/>
                </a:solidFill>
                <a:effectLst/>
                <a:latin typeface="Montserrat" panose="00000500000000000000" pitchFamily="2" charset="-52"/>
              </a:rPr>
              <a:t>Проблеми</a:t>
            </a:r>
            <a:r>
              <a:rPr lang="ru-RU" b="0" i="0" dirty="0">
                <a:solidFill>
                  <a:srgbClr val="626262"/>
                </a:solidFill>
                <a:effectLst/>
                <a:latin typeface="Montserrat" panose="00000500000000000000" pitchFamily="2" charset="-52"/>
              </a:rPr>
              <a:t>, з </a:t>
            </a:r>
            <a:r>
              <a:rPr lang="ru-RU" b="0" i="0" dirty="0" err="1">
                <a:solidFill>
                  <a:srgbClr val="626262"/>
                </a:solidFill>
                <a:effectLst/>
                <a:latin typeface="Montserrat" panose="00000500000000000000" pitchFamily="2" charset="-52"/>
              </a:rPr>
              <a:t>якими</a:t>
            </a:r>
            <a:r>
              <a:rPr lang="ru-RU" b="0" i="0" dirty="0">
                <a:solidFill>
                  <a:srgbClr val="626262"/>
                </a:solidFill>
                <a:effectLst/>
                <a:latin typeface="Montserrat" panose="00000500000000000000" pitchFamily="2" charset="-52"/>
              </a:rPr>
              <a:t> </a:t>
            </a:r>
            <a:r>
              <a:rPr lang="ru-RU" b="0" i="0" dirty="0" err="1">
                <a:solidFill>
                  <a:srgbClr val="626262"/>
                </a:solidFill>
                <a:effectLst/>
                <a:latin typeface="Montserrat" panose="00000500000000000000" pitchFamily="2" charset="-52"/>
              </a:rPr>
              <a:t>стикаються</a:t>
            </a:r>
            <a:r>
              <a:rPr lang="ru-RU" b="0" i="0" dirty="0">
                <a:solidFill>
                  <a:srgbClr val="626262"/>
                </a:solidFill>
                <a:effectLst/>
                <a:latin typeface="Montserrat" panose="00000500000000000000" pitchFamily="2" charset="-52"/>
              </a:rPr>
              <a:t> </a:t>
            </a:r>
            <a:r>
              <a:rPr lang="ru-RU" b="0" i="0" dirty="0" err="1">
                <a:solidFill>
                  <a:srgbClr val="626262"/>
                </a:solidFill>
                <a:effectLst/>
                <a:latin typeface="Montserrat" panose="00000500000000000000" pitchFamily="2" charset="-52"/>
              </a:rPr>
              <a:t>чоловіки</a:t>
            </a:r>
            <a:r>
              <a:rPr lang="ru-RU" b="0" i="0" dirty="0">
                <a:solidFill>
                  <a:srgbClr val="626262"/>
                </a:solidFill>
                <a:effectLst/>
                <a:latin typeface="Montserrat" panose="00000500000000000000" pitchFamily="2" charset="-52"/>
              </a:rPr>
              <a:t> як батьки, особливо </a:t>
            </a:r>
            <a:r>
              <a:rPr lang="ru-RU" b="0" i="0" dirty="0" err="1">
                <a:solidFill>
                  <a:srgbClr val="626262"/>
                </a:solidFill>
                <a:effectLst/>
                <a:latin typeface="Montserrat" panose="00000500000000000000" pitchFamily="2" charset="-52"/>
              </a:rPr>
              <a:t>одинокі</a:t>
            </a:r>
            <a:r>
              <a:rPr lang="ru-RU" b="0" i="0" dirty="0">
                <a:solidFill>
                  <a:srgbClr val="626262"/>
                </a:solidFill>
                <a:effectLst/>
                <a:latin typeface="Montserrat" panose="00000500000000000000" pitchFamily="2" charset="-52"/>
              </a:rPr>
              <a:t> батьки </a:t>
            </a:r>
            <a:r>
              <a:rPr lang="ru-RU" b="0" i="0" dirty="0" err="1">
                <a:solidFill>
                  <a:srgbClr val="626262"/>
                </a:solidFill>
                <a:effectLst/>
                <a:latin typeface="Montserrat" panose="00000500000000000000" pitchFamily="2" charset="-52"/>
              </a:rPr>
              <a:t>або</a:t>
            </a:r>
            <a:r>
              <a:rPr lang="ru-RU" b="0" i="0" dirty="0">
                <a:solidFill>
                  <a:srgbClr val="626262"/>
                </a:solidFill>
                <a:effectLst/>
                <a:latin typeface="Montserrat" panose="00000500000000000000" pitchFamily="2" charset="-52"/>
              </a:rPr>
              <a:t> батьки, </a:t>
            </a:r>
            <a:r>
              <a:rPr lang="ru-RU" b="0" i="0" dirty="0" err="1">
                <a:solidFill>
                  <a:srgbClr val="626262"/>
                </a:solidFill>
                <a:effectLst/>
                <a:latin typeface="Montserrat" panose="00000500000000000000" pitchFamily="2" charset="-52"/>
              </a:rPr>
              <a:t>які</a:t>
            </a:r>
            <a:r>
              <a:rPr lang="ru-RU" b="0" i="0" dirty="0">
                <a:solidFill>
                  <a:srgbClr val="626262"/>
                </a:solidFill>
                <a:effectLst/>
                <a:latin typeface="Montserrat" panose="00000500000000000000" pitchFamily="2" charset="-52"/>
              </a:rPr>
              <a:t> не </a:t>
            </a:r>
            <a:r>
              <a:rPr lang="ru-RU" b="0" i="0" dirty="0" err="1">
                <a:solidFill>
                  <a:srgbClr val="626262"/>
                </a:solidFill>
                <a:effectLst/>
                <a:latin typeface="Montserrat" panose="00000500000000000000" pitchFamily="2" charset="-52"/>
              </a:rPr>
              <a:t>мають</a:t>
            </a:r>
            <a:r>
              <a:rPr lang="ru-RU" b="0" i="0" dirty="0">
                <a:solidFill>
                  <a:srgbClr val="626262"/>
                </a:solidFill>
                <a:effectLst/>
                <a:latin typeface="Montserrat" panose="00000500000000000000" pitchFamily="2" charset="-52"/>
              </a:rPr>
              <a:t> хороших </a:t>
            </a:r>
            <a:r>
              <a:rPr lang="ru-RU" b="0" i="0" dirty="0" err="1">
                <a:solidFill>
                  <a:srgbClr val="626262"/>
                </a:solidFill>
                <a:effectLst/>
                <a:latin typeface="Montserrat" panose="00000500000000000000" pitchFamily="2" charset="-52"/>
              </a:rPr>
              <a:t>стосунків</a:t>
            </a:r>
            <a:r>
              <a:rPr lang="ru-RU" b="0" i="0" dirty="0">
                <a:solidFill>
                  <a:srgbClr val="626262"/>
                </a:solidFill>
                <a:effectLst/>
                <a:latin typeface="Montserrat" panose="00000500000000000000" pitchFamily="2" charset="-52"/>
              </a:rPr>
              <a:t> з </a:t>
            </a:r>
            <a:r>
              <a:rPr lang="ru-RU" b="0" i="0" dirty="0" err="1">
                <a:solidFill>
                  <a:srgbClr val="626262"/>
                </a:solidFill>
                <a:effectLst/>
                <a:latin typeface="Montserrat" panose="00000500000000000000" pitchFamily="2" charset="-52"/>
              </a:rPr>
              <a:t>матір’ю</a:t>
            </a:r>
            <a:r>
              <a:rPr lang="ru-RU" b="0" i="0" dirty="0">
                <a:solidFill>
                  <a:srgbClr val="626262"/>
                </a:solidFill>
                <a:effectLst/>
                <a:latin typeface="Montserrat" panose="00000500000000000000" pitchFamily="2" charset="-52"/>
              </a:rPr>
              <a:t> </a:t>
            </a:r>
            <a:r>
              <a:rPr lang="ru-RU" b="0" i="0" dirty="0" err="1">
                <a:solidFill>
                  <a:srgbClr val="626262"/>
                </a:solidFill>
                <a:effectLst/>
                <a:latin typeface="Montserrat" panose="00000500000000000000" pitchFamily="2" charset="-52"/>
              </a:rPr>
              <a:t>своїх</a:t>
            </a:r>
            <a:r>
              <a:rPr lang="ru-RU" b="0" i="0" dirty="0">
                <a:solidFill>
                  <a:srgbClr val="626262"/>
                </a:solidFill>
                <a:effectLst/>
                <a:latin typeface="Montserrat" panose="00000500000000000000" pitchFamily="2" charset="-52"/>
              </a:rPr>
              <a:t> </a:t>
            </a:r>
            <a:r>
              <a:rPr lang="ru-RU" b="0" i="0" dirty="0" err="1">
                <a:solidFill>
                  <a:srgbClr val="626262"/>
                </a:solidFill>
                <a:effectLst/>
                <a:latin typeface="Montserrat" panose="00000500000000000000" pitchFamily="2" charset="-52"/>
              </a:rPr>
              <a:t>дітей</a:t>
            </a:r>
            <a:r>
              <a:rPr lang="ru-RU" b="0" i="0" dirty="0">
                <a:solidFill>
                  <a:srgbClr val="626262"/>
                </a:solidFill>
                <a:effectLst/>
                <a:latin typeface="Montserrat" panose="00000500000000000000" pitchFamily="2" charset="-52"/>
              </a:rPr>
              <a:t>.</a:t>
            </a:r>
            <a:br>
              <a:rPr lang="ru-RU" b="0" i="0" dirty="0">
                <a:solidFill>
                  <a:srgbClr val="626262"/>
                </a:solidFill>
                <a:effectLst/>
                <a:latin typeface="Montserrat" panose="00000500000000000000" pitchFamily="2" charset="-52"/>
              </a:rPr>
            </a:br>
            <a:endParaRPr lang="uk-UA" dirty="0"/>
          </a:p>
        </p:txBody>
      </p:sp>
    </p:spTree>
    <p:extLst>
      <p:ext uri="{BB962C8B-B14F-4D97-AF65-F5344CB8AC3E}">
        <p14:creationId xmlns:p14="http://schemas.microsoft.com/office/powerpoint/2010/main" val="18512490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A18D4B4-67B5-8119-365D-8FD9D4C9830B}"/>
              </a:ext>
            </a:extLst>
          </p:cNvPr>
          <p:cNvSpPr>
            <a:spLocks noGrp="1"/>
          </p:cNvSpPr>
          <p:nvPr>
            <p:ph type="title"/>
          </p:nvPr>
        </p:nvSpPr>
        <p:spPr>
          <a:xfrm>
            <a:off x="838200" y="365125"/>
            <a:ext cx="10515600" cy="5858393"/>
          </a:xfrm>
        </p:spPr>
        <p:txBody>
          <a:bodyPr/>
          <a:lstStyle/>
          <a:p>
            <a:r>
              <a:rPr lang="uk-UA" dirty="0"/>
              <a:t>4. </a:t>
            </a:r>
            <a:r>
              <a:rPr lang="ru-RU" b="0" i="0" dirty="0" err="1">
                <a:solidFill>
                  <a:srgbClr val="626262"/>
                </a:solidFill>
                <a:effectLst/>
                <a:latin typeface="Montserrat" panose="00000500000000000000" pitchFamily="2" charset="-52"/>
              </a:rPr>
              <a:t>Негативний</a:t>
            </a:r>
            <a:r>
              <a:rPr lang="ru-RU" b="0" i="0" dirty="0">
                <a:solidFill>
                  <a:srgbClr val="626262"/>
                </a:solidFill>
                <a:effectLst/>
                <a:latin typeface="Montserrat" panose="00000500000000000000" pitchFamily="2" charset="-52"/>
              </a:rPr>
              <a:t> образ </a:t>
            </a:r>
            <a:r>
              <a:rPr lang="ru-RU" b="0" i="0" dirty="0" err="1">
                <a:solidFill>
                  <a:srgbClr val="626262"/>
                </a:solidFill>
                <a:effectLst/>
                <a:latin typeface="Montserrat" panose="00000500000000000000" pitchFamily="2" charset="-52"/>
              </a:rPr>
              <a:t>чоловіків</a:t>
            </a:r>
            <a:r>
              <a:rPr lang="ru-RU" b="0" i="0" dirty="0">
                <a:solidFill>
                  <a:srgbClr val="626262"/>
                </a:solidFill>
                <a:effectLst/>
                <a:latin typeface="Montserrat" panose="00000500000000000000" pitchFamily="2" charset="-52"/>
              </a:rPr>
              <a:t> у ЗМІ та не </a:t>
            </a:r>
            <a:r>
              <a:rPr lang="ru-RU" b="0" i="0" dirty="0" err="1">
                <a:solidFill>
                  <a:srgbClr val="626262"/>
                </a:solidFill>
                <a:effectLst/>
                <a:latin typeface="Montserrat" panose="00000500000000000000" pitchFamily="2" charset="-52"/>
              </a:rPr>
              <a:t>тільки</a:t>
            </a:r>
            <a:r>
              <a:rPr lang="ru-RU" b="0" i="0" dirty="0">
                <a:solidFill>
                  <a:srgbClr val="626262"/>
                </a:solidFill>
                <a:effectLst/>
                <a:latin typeface="Montserrat" panose="00000500000000000000" pitchFamily="2" charset="-52"/>
              </a:rPr>
              <a:t>. </a:t>
            </a:r>
            <a:r>
              <a:rPr lang="ru-RU" b="0" i="0" dirty="0" err="1">
                <a:solidFill>
                  <a:srgbClr val="626262"/>
                </a:solidFill>
                <a:effectLst/>
                <a:latin typeface="Montserrat" panose="00000500000000000000" pitchFamily="2" charset="-52"/>
              </a:rPr>
              <a:t>Сюди</a:t>
            </a:r>
            <a:r>
              <a:rPr lang="ru-RU" b="0" i="0" dirty="0">
                <a:solidFill>
                  <a:srgbClr val="626262"/>
                </a:solidFill>
                <a:effectLst/>
                <a:latin typeface="Montserrat" panose="00000500000000000000" pitchFamily="2" charset="-52"/>
              </a:rPr>
              <a:t> </a:t>
            </a:r>
            <a:r>
              <a:rPr lang="ru-RU" b="0" i="0" dirty="0" err="1">
                <a:solidFill>
                  <a:srgbClr val="626262"/>
                </a:solidFill>
                <a:effectLst/>
                <a:latin typeface="Montserrat" panose="00000500000000000000" pitchFamily="2" charset="-52"/>
              </a:rPr>
              <a:t>входять</a:t>
            </a:r>
            <a:r>
              <a:rPr lang="ru-RU" b="0" i="0" dirty="0">
                <a:solidFill>
                  <a:srgbClr val="626262"/>
                </a:solidFill>
                <a:effectLst/>
                <a:latin typeface="Montserrat" panose="00000500000000000000" pitchFamily="2" charset="-52"/>
              </a:rPr>
              <a:t> </a:t>
            </a:r>
            <a:r>
              <a:rPr lang="ru-RU" b="0" i="0" dirty="0" err="1">
                <a:solidFill>
                  <a:srgbClr val="626262"/>
                </a:solidFill>
                <a:effectLst/>
                <a:latin typeface="Montserrat" panose="00000500000000000000" pitchFamily="2" charset="-52"/>
              </a:rPr>
              <a:t>чоловічі</a:t>
            </a:r>
            <a:r>
              <a:rPr lang="ru-RU" b="0" i="0" dirty="0">
                <a:solidFill>
                  <a:srgbClr val="626262"/>
                </a:solidFill>
                <a:effectLst/>
                <a:latin typeface="Montserrat" panose="00000500000000000000" pitchFamily="2" charset="-52"/>
              </a:rPr>
              <a:t> </a:t>
            </a:r>
            <a:r>
              <a:rPr lang="ru-RU" b="0" i="0" dirty="0" err="1">
                <a:solidFill>
                  <a:srgbClr val="626262"/>
                </a:solidFill>
                <a:effectLst/>
                <a:latin typeface="Montserrat" panose="00000500000000000000" pitchFamily="2" charset="-52"/>
              </a:rPr>
              <a:t>стереотипи</a:t>
            </a:r>
            <a:r>
              <a:rPr lang="ru-RU" b="0" i="0" dirty="0">
                <a:solidFill>
                  <a:srgbClr val="626262"/>
                </a:solidFill>
                <a:effectLst/>
                <a:latin typeface="Montserrat" panose="00000500000000000000" pitchFamily="2" charset="-52"/>
              </a:rPr>
              <a:t>, </a:t>
            </a:r>
            <a:r>
              <a:rPr lang="ru-RU" b="0" i="0" dirty="0" err="1">
                <a:solidFill>
                  <a:srgbClr val="626262"/>
                </a:solidFill>
                <a:effectLst/>
                <a:latin typeface="Montserrat" panose="00000500000000000000" pitchFamily="2" charset="-52"/>
              </a:rPr>
              <a:t>які</a:t>
            </a:r>
            <a:r>
              <a:rPr lang="ru-RU" b="0" i="0" dirty="0">
                <a:solidFill>
                  <a:srgbClr val="626262"/>
                </a:solidFill>
                <a:effectLst/>
                <a:latin typeface="Montserrat" panose="00000500000000000000" pitchFamily="2" charset="-52"/>
              </a:rPr>
              <a:t> </a:t>
            </a:r>
            <a:r>
              <a:rPr lang="ru-RU" b="0" i="0" dirty="0" err="1">
                <a:solidFill>
                  <a:srgbClr val="626262"/>
                </a:solidFill>
                <a:effectLst/>
                <a:latin typeface="Montserrat" panose="00000500000000000000" pitchFamily="2" charset="-52"/>
              </a:rPr>
              <a:t>використовуються</a:t>
            </a:r>
            <a:r>
              <a:rPr lang="ru-RU" b="0" i="0" dirty="0">
                <a:solidFill>
                  <a:srgbClr val="626262"/>
                </a:solidFill>
                <a:effectLst/>
                <a:latin typeface="Montserrat" panose="00000500000000000000" pitchFamily="2" charset="-52"/>
              </a:rPr>
              <a:t> </a:t>
            </a:r>
            <a:r>
              <a:rPr lang="ru-RU" b="0" i="0" dirty="0" err="1">
                <a:solidFill>
                  <a:srgbClr val="626262"/>
                </a:solidFill>
                <a:effectLst/>
                <a:latin typeface="Montserrat" panose="00000500000000000000" pitchFamily="2" charset="-52"/>
              </a:rPr>
              <a:t>відомими</a:t>
            </a:r>
            <a:r>
              <a:rPr lang="ru-RU" b="0" i="0" dirty="0">
                <a:solidFill>
                  <a:srgbClr val="626262"/>
                </a:solidFill>
                <a:effectLst/>
                <a:latin typeface="Montserrat" panose="00000500000000000000" pitchFamily="2" charset="-52"/>
              </a:rPr>
              <a:t> брендами в </a:t>
            </a:r>
            <a:r>
              <a:rPr lang="ru-RU" b="0" i="0" dirty="0" err="1">
                <a:solidFill>
                  <a:srgbClr val="626262"/>
                </a:solidFill>
                <a:effectLst/>
                <a:latin typeface="Montserrat" panose="00000500000000000000" pitchFamily="2" charset="-52"/>
              </a:rPr>
              <a:t>рекламних</a:t>
            </a:r>
            <a:r>
              <a:rPr lang="ru-RU" b="0" i="0" dirty="0">
                <a:solidFill>
                  <a:srgbClr val="626262"/>
                </a:solidFill>
                <a:effectLst/>
                <a:latin typeface="Montserrat" panose="00000500000000000000" pitchFamily="2" charset="-52"/>
              </a:rPr>
              <a:t> </a:t>
            </a:r>
            <a:r>
              <a:rPr lang="ru-RU" b="0" i="0" dirty="0" err="1">
                <a:solidFill>
                  <a:srgbClr val="626262"/>
                </a:solidFill>
                <a:effectLst/>
                <a:latin typeface="Montserrat" panose="00000500000000000000" pitchFamily="2" charset="-52"/>
              </a:rPr>
              <a:t>кампаніях</a:t>
            </a:r>
            <a:r>
              <a:rPr lang="ru-RU" b="0" i="0" dirty="0">
                <a:solidFill>
                  <a:srgbClr val="626262"/>
                </a:solidFill>
                <a:effectLst/>
                <a:latin typeface="Montserrat" panose="00000500000000000000" pitchFamily="2" charset="-52"/>
              </a:rPr>
              <a:t>.</a:t>
            </a:r>
            <a:br>
              <a:rPr lang="ru-RU" b="0" i="0" dirty="0">
                <a:solidFill>
                  <a:srgbClr val="626262"/>
                </a:solidFill>
                <a:effectLst/>
                <a:latin typeface="Montserrat" panose="00000500000000000000" pitchFamily="2" charset="-52"/>
              </a:rPr>
            </a:br>
            <a:endParaRPr lang="uk-UA" dirty="0"/>
          </a:p>
        </p:txBody>
      </p:sp>
    </p:spTree>
    <p:extLst>
      <p:ext uri="{BB962C8B-B14F-4D97-AF65-F5344CB8AC3E}">
        <p14:creationId xmlns:p14="http://schemas.microsoft.com/office/powerpoint/2010/main" val="38114824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D15EC79-A2D9-75FA-247A-982696CBC6D8}"/>
              </a:ext>
            </a:extLst>
          </p:cNvPr>
          <p:cNvSpPr>
            <a:spLocks noGrp="1"/>
          </p:cNvSpPr>
          <p:nvPr>
            <p:ph type="title"/>
          </p:nvPr>
        </p:nvSpPr>
        <p:spPr>
          <a:xfrm>
            <a:off x="838200" y="365125"/>
            <a:ext cx="10515600" cy="6147642"/>
          </a:xfrm>
        </p:spPr>
        <p:txBody>
          <a:bodyPr>
            <a:normAutofit fontScale="90000"/>
          </a:bodyPr>
          <a:lstStyle/>
          <a:p>
            <a:r>
              <a:rPr lang="uk-UA" b="0" i="0" dirty="0">
                <a:solidFill>
                  <a:srgbClr val="444444"/>
                </a:solidFill>
                <a:effectLst/>
                <a:latin typeface="Roboto" panose="02000000000000000000" pitchFamily="2" charset="0"/>
              </a:rPr>
              <a:t>Неофіційне свято –</a:t>
            </a:r>
            <a:r>
              <a:rPr lang="uk-UA" b="1" i="0" dirty="0">
                <a:solidFill>
                  <a:srgbClr val="444444"/>
                </a:solidFill>
                <a:effectLst/>
                <a:latin typeface="Roboto" panose="02000000000000000000" pitchFamily="2" charset="0"/>
              </a:rPr>
              <a:t> День без бороди</a:t>
            </a:r>
            <a:r>
              <a:rPr lang="uk-UA" b="0" i="0" dirty="0">
                <a:solidFill>
                  <a:srgbClr val="444444"/>
                </a:solidFill>
                <a:effectLst/>
                <a:latin typeface="Roboto" panose="02000000000000000000" pitchFamily="2" charset="0"/>
              </a:rPr>
              <a:t> – кожен рік відзначається 18 жовтня. Саме цей захід переконує чоловіків дістати бритву та зробити своє обличчя гладеньким, як у немовляти. Незважаючи на те, що в останній час чоловіча борода знаходиться серед модних трендів і чоловіки відрощують на обличчі рослинність, щоби додати своєму вигляду мужності і брутальності, гладка шкіра ще має поціновувачів. </a:t>
            </a:r>
            <a:endParaRPr lang="uk-UA" dirty="0"/>
          </a:p>
        </p:txBody>
      </p:sp>
    </p:spTree>
    <p:extLst>
      <p:ext uri="{BB962C8B-B14F-4D97-AF65-F5344CB8AC3E}">
        <p14:creationId xmlns:p14="http://schemas.microsoft.com/office/powerpoint/2010/main" val="27296441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377A1AF-D2D0-FA07-ED95-5AB6830FACA0}"/>
              </a:ext>
            </a:extLst>
          </p:cNvPr>
          <p:cNvSpPr>
            <a:spLocks noGrp="1"/>
          </p:cNvSpPr>
          <p:nvPr>
            <p:ph type="title"/>
          </p:nvPr>
        </p:nvSpPr>
        <p:spPr>
          <a:xfrm>
            <a:off x="838200" y="365125"/>
            <a:ext cx="10515600" cy="6175634"/>
          </a:xfrm>
        </p:spPr>
        <p:txBody>
          <a:bodyPr>
            <a:normAutofit fontScale="90000"/>
          </a:bodyPr>
          <a:lstStyle/>
          <a:p>
            <a:r>
              <a:rPr lang="uk-UA" b="0" i="0" dirty="0">
                <a:solidFill>
                  <a:srgbClr val="444444"/>
                </a:solidFill>
                <a:effectLst/>
                <a:latin typeface="Roboto" panose="02000000000000000000" pitchFamily="2" charset="0"/>
              </a:rPr>
              <a:t>Час і мета заснування цього заходу невідомі, так само, як і його творець. Але проводиться він напередодні ще однієї ініціативи, </a:t>
            </a:r>
            <a:r>
              <a:rPr lang="en-US" b="0" i="0" dirty="0">
                <a:solidFill>
                  <a:srgbClr val="444444"/>
                </a:solidFill>
                <a:effectLst/>
                <a:latin typeface="Roboto" panose="02000000000000000000" pitchFamily="2" charset="0"/>
              </a:rPr>
              <a:t>No Shave November – </a:t>
            </a:r>
            <a:r>
              <a:rPr lang="uk-UA" b="0" i="0" dirty="0">
                <a:solidFill>
                  <a:srgbClr val="444444"/>
                </a:solidFill>
                <a:effectLst/>
                <a:latin typeface="Roboto" panose="02000000000000000000" pitchFamily="2" charset="0"/>
              </a:rPr>
              <a:t>місяця без гоління, яка присвячена боротьбі с чоловічими видами раку (рак простати чи яєчок). Тому, навіть якщо хтось не є фанатом щоденного гоління, 18 жовтня – гарна нагода поголитися та підготуватися до Листопада без гоління.</a:t>
            </a:r>
            <a:endParaRPr lang="uk-UA" dirty="0"/>
          </a:p>
        </p:txBody>
      </p:sp>
    </p:spTree>
    <p:extLst>
      <p:ext uri="{BB962C8B-B14F-4D97-AF65-F5344CB8AC3E}">
        <p14:creationId xmlns:p14="http://schemas.microsoft.com/office/powerpoint/2010/main" val="11296416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9B223D2-4F16-1FB0-5D91-A43AC057A011}"/>
              </a:ext>
            </a:extLst>
          </p:cNvPr>
          <p:cNvSpPr>
            <a:spLocks noGrp="1"/>
          </p:cNvSpPr>
          <p:nvPr>
            <p:ph type="title"/>
          </p:nvPr>
        </p:nvSpPr>
        <p:spPr>
          <a:xfrm>
            <a:off x="838200" y="365125"/>
            <a:ext cx="10515600" cy="5989022"/>
          </a:xfrm>
        </p:spPr>
        <p:txBody>
          <a:bodyPr/>
          <a:lstStyle/>
          <a:p>
            <a:r>
              <a:rPr lang="ru-RU" b="0" i="0" dirty="0" err="1">
                <a:solidFill>
                  <a:srgbClr val="444444"/>
                </a:solidFill>
                <a:effectLst/>
                <a:latin typeface="Roboto" panose="02000000000000000000" pitchFamily="2" charset="0"/>
              </a:rPr>
              <a:t>Найкращій</a:t>
            </a:r>
            <a:r>
              <a:rPr lang="ru-RU" b="0" i="0" dirty="0">
                <a:solidFill>
                  <a:srgbClr val="444444"/>
                </a:solidFill>
                <a:effectLst/>
                <a:latin typeface="Roboto" panose="02000000000000000000" pitchFamily="2" charset="0"/>
              </a:rPr>
              <a:t> </a:t>
            </a:r>
            <a:r>
              <a:rPr lang="ru-RU" b="0" i="0" dirty="0" err="1">
                <a:solidFill>
                  <a:srgbClr val="444444"/>
                </a:solidFill>
                <a:effectLst/>
                <a:latin typeface="Roboto" panose="02000000000000000000" pitchFamily="2" charset="0"/>
              </a:rPr>
              <a:t>спосіб</a:t>
            </a:r>
            <a:r>
              <a:rPr lang="ru-RU" b="0" i="0" dirty="0">
                <a:solidFill>
                  <a:srgbClr val="444444"/>
                </a:solidFill>
                <a:effectLst/>
                <a:latin typeface="Roboto" panose="02000000000000000000" pitchFamily="2" charset="0"/>
              </a:rPr>
              <a:t> </a:t>
            </a:r>
            <a:r>
              <a:rPr lang="ru-RU" b="0" i="0" dirty="0" err="1">
                <a:solidFill>
                  <a:srgbClr val="444444"/>
                </a:solidFill>
                <a:effectLst/>
                <a:latin typeface="Roboto" panose="02000000000000000000" pitchFamily="2" charset="0"/>
              </a:rPr>
              <a:t>відсвяткувати</a:t>
            </a:r>
            <a:r>
              <a:rPr lang="ru-RU" b="0" i="0" dirty="0">
                <a:solidFill>
                  <a:srgbClr val="444444"/>
                </a:solidFill>
                <a:effectLst/>
                <a:latin typeface="Roboto" panose="02000000000000000000" pitchFamily="2" charset="0"/>
              </a:rPr>
              <a:t> День без </a:t>
            </a:r>
            <a:r>
              <a:rPr lang="ru-RU" b="0" i="0" dirty="0" err="1">
                <a:solidFill>
                  <a:srgbClr val="444444"/>
                </a:solidFill>
                <a:effectLst/>
                <a:latin typeface="Roboto" panose="02000000000000000000" pitchFamily="2" charset="0"/>
              </a:rPr>
              <a:t>бороди</a:t>
            </a:r>
            <a:r>
              <a:rPr lang="ru-RU" b="0" i="0" dirty="0">
                <a:solidFill>
                  <a:srgbClr val="444444"/>
                </a:solidFill>
                <a:effectLst/>
                <a:latin typeface="Roboto" panose="02000000000000000000" pitchFamily="2" charset="0"/>
              </a:rPr>
              <a:t> – просто </a:t>
            </a:r>
            <a:r>
              <a:rPr lang="ru-RU" b="0" i="0" dirty="0" err="1">
                <a:solidFill>
                  <a:srgbClr val="444444"/>
                </a:solidFill>
                <a:effectLst/>
                <a:latin typeface="Roboto" panose="02000000000000000000" pitchFamily="2" charset="0"/>
              </a:rPr>
              <a:t>поголитися</a:t>
            </a:r>
            <a:r>
              <a:rPr lang="ru-RU" b="0" i="0" dirty="0">
                <a:solidFill>
                  <a:srgbClr val="444444"/>
                </a:solidFill>
                <a:effectLst/>
                <a:latin typeface="Roboto" panose="02000000000000000000" pitchFamily="2" charset="0"/>
              </a:rPr>
              <a:t>, </a:t>
            </a:r>
            <a:r>
              <a:rPr lang="ru-RU" b="0" i="0" dirty="0" err="1">
                <a:solidFill>
                  <a:srgbClr val="444444"/>
                </a:solidFill>
                <a:effectLst/>
                <a:latin typeface="Roboto" panose="02000000000000000000" pitchFamily="2" charset="0"/>
              </a:rPr>
              <a:t>наважитися</a:t>
            </a:r>
            <a:r>
              <a:rPr lang="ru-RU" b="0" i="0" dirty="0">
                <a:solidFill>
                  <a:srgbClr val="444444"/>
                </a:solidFill>
                <a:effectLst/>
                <a:latin typeface="Roboto" panose="02000000000000000000" pitchFamily="2" charset="0"/>
              </a:rPr>
              <a:t> кардинально </a:t>
            </a:r>
            <a:r>
              <a:rPr lang="ru-RU" b="0" i="0" dirty="0" err="1">
                <a:solidFill>
                  <a:srgbClr val="444444"/>
                </a:solidFill>
                <a:effectLst/>
                <a:latin typeface="Roboto" panose="02000000000000000000" pitchFamily="2" charset="0"/>
              </a:rPr>
              <a:t>змінити</a:t>
            </a:r>
            <a:r>
              <a:rPr lang="ru-RU" b="0" i="0" dirty="0">
                <a:solidFill>
                  <a:srgbClr val="444444"/>
                </a:solidFill>
                <a:effectLst/>
                <a:latin typeface="Roboto" panose="02000000000000000000" pitchFamily="2" charset="0"/>
              </a:rPr>
              <a:t> образ, </a:t>
            </a:r>
            <a:r>
              <a:rPr lang="ru-RU" b="0" i="0" dirty="0" err="1">
                <a:solidFill>
                  <a:srgbClr val="444444"/>
                </a:solidFill>
                <a:effectLst/>
                <a:latin typeface="Roboto" panose="02000000000000000000" pitchFamily="2" charset="0"/>
              </a:rPr>
              <a:t>якщо</a:t>
            </a:r>
            <a:r>
              <a:rPr lang="ru-RU" b="0" i="0" dirty="0">
                <a:solidFill>
                  <a:srgbClr val="444444"/>
                </a:solidFill>
                <a:effectLst/>
                <a:latin typeface="Roboto" panose="02000000000000000000" pitchFamily="2" charset="0"/>
              </a:rPr>
              <a:t> </a:t>
            </a:r>
            <a:r>
              <a:rPr lang="ru-RU" b="0" i="0" dirty="0" err="1">
                <a:solidFill>
                  <a:srgbClr val="444444"/>
                </a:solidFill>
                <a:effectLst/>
                <a:latin typeface="Roboto" panose="02000000000000000000" pitchFamily="2" charset="0"/>
              </a:rPr>
              <a:t>ви</a:t>
            </a:r>
            <a:r>
              <a:rPr lang="ru-RU" b="0" i="0" dirty="0">
                <a:solidFill>
                  <a:srgbClr val="444444"/>
                </a:solidFill>
                <a:effectLst/>
                <a:latin typeface="Roboto" panose="02000000000000000000" pitchFamily="2" charset="0"/>
              </a:rPr>
              <a:t> </a:t>
            </a:r>
            <a:r>
              <a:rPr lang="ru-RU" b="0" i="0" dirty="0" err="1">
                <a:solidFill>
                  <a:srgbClr val="444444"/>
                </a:solidFill>
                <a:effectLst/>
                <a:latin typeface="Roboto" panose="02000000000000000000" pitchFamily="2" charset="0"/>
              </a:rPr>
              <a:t>вже</a:t>
            </a:r>
            <a:r>
              <a:rPr lang="ru-RU" b="0" i="0" dirty="0">
                <a:solidFill>
                  <a:srgbClr val="444444"/>
                </a:solidFill>
                <a:effectLst/>
                <a:latin typeface="Roboto" panose="02000000000000000000" pitchFamily="2" charset="0"/>
              </a:rPr>
              <a:t> давно </a:t>
            </a:r>
            <a:r>
              <a:rPr lang="ru-RU" b="0" i="0" dirty="0" err="1">
                <a:solidFill>
                  <a:srgbClr val="444444"/>
                </a:solidFill>
                <a:effectLst/>
                <a:latin typeface="Roboto" panose="02000000000000000000" pitchFamily="2" charset="0"/>
              </a:rPr>
              <a:t>бородатий</a:t>
            </a:r>
            <a:r>
              <a:rPr lang="ru-RU" b="0" i="0" dirty="0">
                <a:solidFill>
                  <a:srgbClr val="444444"/>
                </a:solidFill>
                <a:effectLst/>
                <a:latin typeface="Roboto" panose="02000000000000000000" pitchFamily="2" charset="0"/>
              </a:rPr>
              <a:t>, </a:t>
            </a:r>
            <a:r>
              <a:rPr lang="ru-RU" b="0" i="0" dirty="0" err="1">
                <a:solidFill>
                  <a:srgbClr val="444444"/>
                </a:solidFill>
                <a:effectLst/>
                <a:latin typeface="Roboto" panose="02000000000000000000" pitchFamily="2" charset="0"/>
              </a:rPr>
              <a:t>або</a:t>
            </a:r>
            <a:r>
              <a:rPr lang="ru-RU" b="0" i="0" dirty="0">
                <a:solidFill>
                  <a:srgbClr val="444444"/>
                </a:solidFill>
                <a:effectLst/>
                <a:latin typeface="Roboto" panose="02000000000000000000" pitchFamily="2" charset="0"/>
              </a:rPr>
              <a:t> </a:t>
            </a:r>
            <a:r>
              <a:rPr lang="ru-RU" b="0" i="0" dirty="0" err="1">
                <a:solidFill>
                  <a:srgbClr val="444444"/>
                </a:solidFill>
                <a:effectLst/>
                <a:latin typeface="Roboto" panose="02000000000000000000" pitchFamily="2" charset="0"/>
              </a:rPr>
              <a:t>залучити</a:t>
            </a:r>
            <a:r>
              <a:rPr lang="ru-RU" b="0" i="0" dirty="0">
                <a:solidFill>
                  <a:srgbClr val="444444"/>
                </a:solidFill>
                <a:effectLst/>
                <a:latin typeface="Roboto" panose="02000000000000000000" pitchFamily="2" charset="0"/>
              </a:rPr>
              <a:t> до </a:t>
            </a:r>
            <a:r>
              <a:rPr lang="ru-RU" b="0" i="0" dirty="0" err="1">
                <a:solidFill>
                  <a:srgbClr val="444444"/>
                </a:solidFill>
                <a:effectLst/>
                <a:latin typeface="Roboto" panose="02000000000000000000" pitchFamily="2" charset="0"/>
              </a:rPr>
              <a:t>цієї</a:t>
            </a:r>
            <a:r>
              <a:rPr lang="ru-RU" b="0" i="0" dirty="0">
                <a:solidFill>
                  <a:srgbClr val="444444"/>
                </a:solidFill>
                <a:effectLst/>
                <a:latin typeface="Roboto" panose="02000000000000000000" pitchFamily="2" charset="0"/>
              </a:rPr>
              <a:t> </a:t>
            </a:r>
            <a:r>
              <a:rPr lang="ru-RU" b="0" i="0" dirty="0" err="1">
                <a:solidFill>
                  <a:srgbClr val="444444"/>
                </a:solidFill>
                <a:effectLst/>
                <a:latin typeface="Roboto" panose="02000000000000000000" pitchFamily="2" charset="0"/>
              </a:rPr>
              <a:t>ініціативи</a:t>
            </a:r>
            <a:r>
              <a:rPr lang="ru-RU" b="0" i="0" dirty="0">
                <a:solidFill>
                  <a:srgbClr val="444444"/>
                </a:solidFill>
                <a:effectLst/>
                <a:latin typeface="Roboto" panose="02000000000000000000" pitchFamily="2" charset="0"/>
              </a:rPr>
              <a:t> </a:t>
            </a:r>
            <a:r>
              <a:rPr lang="ru-RU" b="0" i="0" dirty="0" err="1">
                <a:solidFill>
                  <a:srgbClr val="444444"/>
                </a:solidFill>
                <a:effectLst/>
                <a:latin typeface="Roboto" panose="02000000000000000000" pitchFamily="2" charset="0"/>
              </a:rPr>
              <a:t>бородатих</a:t>
            </a:r>
            <a:r>
              <a:rPr lang="ru-RU" b="0" i="0" dirty="0">
                <a:solidFill>
                  <a:srgbClr val="444444"/>
                </a:solidFill>
                <a:effectLst/>
                <a:latin typeface="Roboto" panose="02000000000000000000" pitchFamily="2" charset="0"/>
              </a:rPr>
              <a:t> </a:t>
            </a:r>
            <a:r>
              <a:rPr lang="ru-RU" b="0" i="0" dirty="0" err="1">
                <a:solidFill>
                  <a:srgbClr val="444444"/>
                </a:solidFill>
                <a:effectLst/>
                <a:latin typeface="Roboto" panose="02000000000000000000" pitchFamily="2" charset="0"/>
              </a:rPr>
              <a:t>друзів</a:t>
            </a:r>
            <a:r>
              <a:rPr lang="ru-RU" b="0" i="0" dirty="0">
                <a:solidFill>
                  <a:srgbClr val="444444"/>
                </a:solidFill>
                <a:effectLst/>
                <a:latin typeface="Roboto" panose="02000000000000000000" pitchFamily="2" charset="0"/>
              </a:rPr>
              <a:t>.</a:t>
            </a:r>
            <a:endParaRPr lang="uk-UA" dirty="0"/>
          </a:p>
        </p:txBody>
      </p:sp>
    </p:spTree>
    <p:extLst>
      <p:ext uri="{BB962C8B-B14F-4D97-AF65-F5344CB8AC3E}">
        <p14:creationId xmlns:p14="http://schemas.microsoft.com/office/powerpoint/2010/main" val="2763633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F015AE1-C925-4150-5CB1-337D4E1A3573}"/>
              </a:ext>
            </a:extLst>
          </p:cNvPr>
          <p:cNvSpPr>
            <a:spLocks noGrp="1"/>
          </p:cNvSpPr>
          <p:nvPr>
            <p:ph type="ctrTitle"/>
          </p:nvPr>
        </p:nvSpPr>
        <p:spPr>
          <a:xfrm>
            <a:off x="1524000" y="1122363"/>
            <a:ext cx="9144000" cy="5483710"/>
          </a:xfrm>
        </p:spPr>
        <p:txBody>
          <a:bodyPr>
            <a:normAutofit/>
          </a:bodyPr>
          <a:lstStyle/>
          <a:p>
            <a:r>
              <a:rPr lang="uk-UA" b="0" i="0" dirty="0">
                <a:solidFill>
                  <a:srgbClr val="444444"/>
                </a:solidFill>
                <a:effectLst/>
                <a:latin typeface="Roboto" panose="02000000000000000000" pitchFamily="2" charset="0"/>
              </a:rPr>
              <a:t>22 жовтня неофіційне свято відзначає чоловіча частина планети – </a:t>
            </a:r>
            <a:r>
              <a:rPr lang="uk-UA" b="1" i="0" dirty="0">
                <a:solidFill>
                  <a:srgbClr val="444444"/>
                </a:solidFill>
                <a:effectLst/>
                <a:latin typeface="Roboto" panose="02000000000000000000" pitchFamily="2" charset="0"/>
              </a:rPr>
              <a:t>Міжнародний день захисту чоловічої нервової системи від насильницьких дій із боку жінки</a:t>
            </a:r>
            <a:r>
              <a:rPr lang="uk-UA" b="0" i="0" dirty="0">
                <a:solidFill>
                  <a:srgbClr val="444444"/>
                </a:solidFill>
                <a:effectLst/>
                <a:latin typeface="Roboto" panose="02000000000000000000" pitchFamily="2" charset="0"/>
              </a:rPr>
              <a:t>.</a:t>
            </a:r>
            <a:endParaRPr lang="uk-UA" dirty="0"/>
          </a:p>
        </p:txBody>
      </p:sp>
    </p:spTree>
    <p:extLst>
      <p:ext uri="{BB962C8B-B14F-4D97-AF65-F5344CB8AC3E}">
        <p14:creationId xmlns:p14="http://schemas.microsoft.com/office/powerpoint/2010/main" val="23326853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EB52E53-4D17-F6CC-B3BF-202B5852E7F5}"/>
              </a:ext>
            </a:extLst>
          </p:cNvPr>
          <p:cNvSpPr>
            <a:spLocks noGrp="1"/>
          </p:cNvSpPr>
          <p:nvPr>
            <p:ph type="title"/>
          </p:nvPr>
        </p:nvSpPr>
        <p:spPr>
          <a:xfrm>
            <a:off x="838200" y="365125"/>
            <a:ext cx="10515600" cy="5970361"/>
          </a:xfrm>
        </p:spPr>
        <p:txBody>
          <a:bodyPr/>
          <a:lstStyle/>
          <a:p>
            <a:r>
              <a:rPr lang="uk-UA" b="1" i="0" dirty="0">
                <a:solidFill>
                  <a:srgbClr val="444444"/>
                </a:solidFill>
                <a:effectLst/>
                <a:latin typeface="Roboto" panose="02000000000000000000" pitchFamily="2" charset="0"/>
              </a:rPr>
              <a:t>Всесвітній день бороди</a:t>
            </a:r>
            <a:br>
              <a:rPr lang="uk-UA" b="1" i="0" dirty="0">
                <a:solidFill>
                  <a:srgbClr val="444444"/>
                </a:solidFill>
                <a:effectLst/>
                <a:latin typeface="Roboto" panose="02000000000000000000" pitchFamily="2" charset="0"/>
              </a:rPr>
            </a:br>
            <a:r>
              <a:rPr lang="ru-RU" b="0" i="0" dirty="0" err="1">
                <a:solidFill>
                  <a:srgbClr val="444444"/>
                </a:solidFill>
                <a:effectLst/>
                <a:latin typeface="Roboto" panose="02000000000000000000" pitchFamily="2" charset="0"/>
              </a:rPr>
              <a:t>Точне</a:t>
            </a:r>
            <a:r>
              <a:rPr lang="ru-RU" b="0" i="0" dirty="0">
                <a:solidFill>
                  <a:srgbClr val="444444"/>
                </a:solidFill>
                <a:effectLst/>
                <a:latin typeface="Roboto" panose="02000000000000000000" pitchFamily="2" charset="0"/>
              </a:rPr>
              <a:t> </a:t>
            </a:r>
            <a:r>
              <a:rPr lang="ru-RU" b="0" i="0" dirty="0" err="1">
                <a:solidFill>
                  <a:srgbClr val="444444"/>
                </a:solidFill>
                <a:effectLst/>
                <a:latin typeface="Roboto" panose="02000000000000000000" pitchFamily="2" charset="0"/>
              </a:rPr>
              <a:t>походження</a:t>
            </a:r>
            <a:r>
              <a:rPr lang="ru-RU" b="0" i="0" dirty="0">
                <a:solidFill>
                  <a:srgbClr val="444444"/>
                </a:solidFill>
                <a:effectLst/>
                <a:latin typeface="Roboto" panose="02000000000000000000" pitchFamily="2" charset="0"/>
              </a:rPr>
              <a:t> свята </a:t>
            </a:r>
            <a:r>
              <a:rPr lang="ru-RU" b="0" i="0" dirty="0" err="1">
                <a:solidFill>
                  <a:srgbClr val="444444"/>
                </a:solidFill>
                <a:effectLst/>
                <a:latin typeface="Roboto" panose="02000000000000000000" pitchFamily="2" charset="0"/>
              </a:rPr>
              <a:t>невідоме</a:t>
            </a:r>
            <a:r>
              <a:rPr lang="ru-RU" b="0" i="0" dirty="0">
                <a:solidFill>
                  <a:srgbClr val="444444"/>
                </a:solidFill>
                <a:effectLst/>
                <a:latin typeface="Roboto" panose="02000000000000000000" pitchFamily="2" charset="0"/>
              </a:rPr>
              <a:t>, але є </a:t>
            </a:r>
            <a:r>
              <a:rPr lang="ru-RU" b="0" i="0" dirty="0" err="1">
                <a:solidFill>
                  <a:srgbClr val="444444"/>
                </a:solidFill>
                <a:effectLst/>
                <a:latin typeface="Roboto" panose="02000000000000000000" pitchFamily="2" charset="0"/>
              </a:rPr>
              <a:t>деякі</a:t>
            </a:r>
            <a:r>
              <a:rPr lang="ru-RU" b="0" i="0" dirty="0">
                <a:solidFill>
                  <a:srgbClr val="444444"/>
                </a:solidFill>
                <a:effectLst/>
                <a:latin typeface="Roboto" panose="02000000000000000000" pitchFamily="2" charset="0"/>
              </a:rPr>
              <a:t> </a:t>
            </a:r>
            <a:r>
              <a:rPr lang="ru-RU" b="0" i="0" dirty="0" err="1">
                <a:solidFill>
                  <a:srgbClr val="444444"/>
                </a:solidFill>
                <a:effectLst/>
                <a:latin typeface="Roboto" panose="02000000000000000000" pitchFamily="2" charset="0"/>
              </a:rPr>
              <a:t>докази</a:t>
            </a:r>
            <a:r>
              <a:rPr lang="ru-RU" b="0" i="0" dirty="0">
                <a:solidFill>
                  <a:srgbClr val="444444"/>
                </a:solidFill>
                <a:effectLst/>
                <a:latin typeface="Roboto" panose="02000000000000000000" pitchFamily="2" charset="0"/>
              </a:rPr>
              <a:t> того, </a:t>
            </a:r>
            <a:r>
              <a:rPr lang="ru-RU" b="0" i="0" dirty="0" err="1">
                <a:solidFill>
                  <a:srgbClr val="444444"/>
                </a:solidFill>
                <a:effectLst/>
                <a:latin typeface="Roboto" panose="02000000000000000000" pitchFamily="2" charset="0"/>
              </a:rPr>
              <a:t>що</a:t>
            </a:r>
            <a:r>
              <a:rPr lang="ru-RU" b="0" i="0" dirty="0">
                <a:solidFill>
                  <a:srgbClr val="444444"/>
                </a:solidFill>
                <a:effectLst/>
                <a:latin typeface="Roboto" panose="02000000000000000000" pitchFamily="2" charset="0"/>
              </a:rPr>
              <a:t> </a:t>
            </a:r>
            <a:r>
              <a:rPr lang="ru-RU" b="0" i="0" dirty="0" err="1">
                <a:solidFill>
                  <a:srgbClr val="444444"/>
                </a:solidFill>
                <a:effectLst/>
                <a:latin typeface="Roboto" panose="02000000000000000000" pitchFamily="2" charset="0"/>
              </a:rPr>
              <a:t>датські</a:t>
            </a:r>
            <a:r>
              <a:rPr lang="ru-RU" b="0" i="0" dirty="0">
                <a:solidFill>
                  <a:srgbClr val="444444"/>
                </a:solidFill>
                <a:effectLst/>
                <a:latin typeface="Roboto" panose="02000000000000000000" pitchFamily="2" charset="0"/>
              </a:rPr>
              <a:t> </a:t>
            </a:r>
            <a:r>
              <a:rPr lang="ru-RU" b="0" i="0" dirty="0" err="1">
                <a:solidFill>
                  <a:srgbClr val="444444"/>
                </a:solidFill>
                <a:effectLst/>
                <a:latin typeface="Roboto" panose="02000000000000000000" pitchFamily="2" charset="0"/>
              </a:rPr>
              <a:t>вікінги</a:t>
            </a:r>
            <a:r>
              <a:rPr lang="ru-RU" b="0" i="0" dirty="0">
                <a:solidFill>
                  <a:srgbClr val="444444"/>
                </a:solidFill>
                <a:effectLst/>
                <a:latin typeface="Roboto" panose="02000000000000000000" pitchFamily="2" charset="0"/>
              </a:rPr>
              <a:t> </a:t>
            </a:r>
            <a:r>
              <a:rPr lang="ru-RU" b="0" i="0" dirty="0" err="1">
                <a:solidFill>
                  <a:srgbClr val="444444"/>
                </a:solidFill>
                <a:effectLst/>
                <a:latin typeface="Roboto" panose="02000000000000000000" pitchFamily="2" charset="0"/>
              </a:rPr>
              <a:t>мали</a:t>
            </a:r>
            <a:r>
              <a:rPr lang="ru-RU" b="0" i="0" dirty="0">
                <a:solidFill>
                  <a:srgbClr val="444444"/>
                </a:solidFill>
                <a:effectLst/>
                <a:latin typeface="Roboto" panose="02000000000000000000" pitchFamily="2" charset="0"/>
              </a:rPr>
              <a:t> </a:t>
            </a:r>
            <a:r>
              <a:rPr lang="ru-RU" b="0" i="0" dirty="0" err="1">
                <a:solidFill>
                  <a:srgbClr val="444444"/>
                </a:solidFill>
                <a:effectLst/>
                <a:latin typeface="Roboto" panose="02000000000000000000" pitchFamily="2" charset="0"/>
              </a:rPr>
              <a:t>особливий</a:t>
            </a:r>
            <a:r>
              <a:rPr lang="ru-RU" b="0" i="0" dirty="0">
                <a:solidFill>
                  <a:srgbClr val="444444"/>
                </a:solidFill>
                <a:effectLst/>
                <a:latin typeface="Roboto" panose="02000000000000000000" pitchFamily="2" charset="0"/>
              </a:rPr>
              <a:t> день, </a:t>
            </a:r>
            <a:r>
              <a:rPr lang="ru-RU" b="0" i="0" dirty="0" err="1">
                <a:solidFill>
                  <a:srgbClr val="444444"/>
                </a:solidFill>
                <a:effectLst/>
                <a:latin typeface="Roboto" panose="02000000000000000000" pitchFamily="2" charset="0"/>
              </a:rPr>
              <a:t>присвячений</a:t>
            </a:r>
            <a:r>
              <a:rPr lang="ru-RU" b="0" i="0" dirty="0">
                <a:solidFill>
                  <a:srgbClr val="444444"/>
                </a:solidFill>
                <a:effectLst/>
                <a:latin typeface="Roboto" panose="02000000000000000000" pitchFamily="2" charset="0"/>
              </a:rPr>
              <a:t> </a:t>
            </a:r>
            <a:r>
              <a:rPr lang="ru-RU" b="0" i="0" dirty="0" err="1">
                <a:solidFill>
                  <a:srgbClr val="444444"/>
                </a:solidFill>
                <a:effectLst/>
                <a:latin typeface="Roboto" panose="02000000000000000000" pitchFamily="2" charset="0"/>
              </a:rPr>
              <a:t>прославленню</a:t>
            </a:r>
            <a:r>
              <a:rPr lang="ru-RU" b="0" i="0" dirty="0">
                <a:solidFill>
                  <a:srgbClr val="444444"/>
                </a:solidFill>
                <a:effectLst/>
                <a:latin typeface="Roboto" panose="02000000000000000000" pitchFamily="2" charset="0"/>
              </a:rPr>
              <a:t> </a:t>
            </a:r>
            <a:r>
              <a:rPr lang="ru-RU" b="0" i="0" dirty="0" err="1">
                <a:solidFill>
                  <a:srgbClr val="444444"/>
                </a:solidFill>
                <a:effectLst/>
                <a:latin typeface="Roboto" panose="02000000000000000000" pitchFamily="2" charset="0"/>
              </a:rPr>
              <a:t>бороди</a:t>
            </a:r>
            <a:r>
              <a:rPr lang="ru-RU" b="0" i="0" dirty="0">
                <a:solidFill>
                  <a:srgbClr val="444444"/>
                </a:solidFill>
                <a:effectLst/>
                <a:latin typeface="Roboto" panose="02000000000000000000" pitchFamily="2" charset="0"/>
              </a:rPr>
              <a:t> </a:t>
            </a:r>
            <a:r>
              <a:rPr lang="ru-RU" b="0" i="0" dirty="0" err="1">
                <a:solidFill>
                  <a:srgbClr val="444444"/>
                </a:solidFill>
                <a:effectLst/>
                <a:latin typeface="Roboto" panose="02000000000000000000" pitchFamily="2" charset="0"/>
              </a:rPr>
              <a:t>ще</a:t>
            </a:r>
            <a:r>
              <a:rPr lang="ru-RU" b="0" i="0" dirty="0">
                <a:solidFill>
                  <a:srgbClr val="444444"/>
                </a:solidFill>
                <a:effectLst/>
                <a:latin typeface="Roboto" panose="02000000000000000000" pitchFamily="2" charset="0"/>
              </a:rPr>
              <a:t> у 800 </a:t>
            </a:r>
            <a:r>
              <a:rPr lang="ru-RU" b="0" i="0" dirty="0" err="1">
                <a:solidFill>
                  <a:srgbClr val="444444"/>
                </a:solidFill>
                <a:effectLst/>
                <a:latin typeface="Roboto" panose="02000000000000000000" pitchFamily="2" charset="0"/>
              </a:rPr>
              <a:t>році</a:t>
            </a:r>
            <a:r>
              <a:rPr lang="ru-RU" b="0" i="0" dirty="0">
                <a:solidFill>
                  <a:srgbClr val="444444"/>
                </a:solidFill>
                <a:effectLst/>
                <a:latin typeface="Roboto" panose="02000000000000000000" pitchFamily="2" charset="0"/>
              </a:rPr>
              <a:t> </a:t>
            </a:r>
            <a:r>
              <a:rPr lang="ru-RU" b="0" i="0" dirty="0" err="1">
                <a:solidFill>
                  <a:srgbClr val="444444"/>
                </a:solidFill>
                <a:effectLst/>
                <a:latin typeface="Roboto" panose="02000000000000000000" pitchFamily="2" charset="0"/>
              </a:rPr>
              <a:t>нашої</a:t>
            </a:r>
            <a:r>
              <a:rPr lang="ru-RU" b="0" i="0" dirty="0">
                <a:solidFill>
                  <a:srgbClr val="444444"/>
                </a:solidFill>
                <a:effectLst/>
                <a:latin typeface="Roboto" panose="02000000000000000000" pitchFamily="2" charset="0"/>
              </a:rPr>
              <a:t> </a:t>
            </a:r>
            <a:r>
              <a:rPr lang="ru-RU" b="0" i="0" dirty="0" err="1">
                <a:solidFill>
                  <a:srgbClr val="444444"/>
                </a:solidFill>
                <a:effectLst/>
                <a:latin typeface="Roboto" panose="02000000000000000000" pitchFamily="2" charset="0"/>
              </a:rPr>
              <a:t>ери</a:t>
            </a:r>
            <a:r>
              <a:rPr lang="ru-RU" b="0" i="0" dirty="0">
                <a:solidFill>
                  <a:srgbClr val="444444"/>
                </a:solidFill>
                <a:effectLst/>
                <a:latin typeface="Roboto" panose="02000000000000000000" pitchFamily="2" charset="0"/>
              </a:rPr>
              <a:t>. День не мав </a:t>
            </a:r>
            <a:r>
              <a:rPr lang="ru-RU" b="0" i="0" dirty="0" err="1">
                <a:solidFill>
                  <a:srgbClr val="444444"/>
                </a:solidFill>
                <a:effectLst/>
                <a:latin typeface="Roboto" panose="02000000000000000000" pitchFamily="2" charset="0"/>
              </a:rPr>
              <a:t>визначеної</a:t>
            </a:r>
            <a:r>
              <a:rPr lang="ru-RU" b="0" i="0" dirty="0">
                <a:solidFill>
                  <a:srgbClr val="444444"/>
                </a:solidFill>
                <a:effectLst/>
                <a:latin typeface="Roboto" panose="02000000000000000000" pitchFamily="2" charset="0"/>
              </a:rPr>
              <a:t> </a:t>
            </a:r>
            <a:r>
              <a:rPr lang="ru-RU" b="0" i="0" dirty="0" err="1">
                <a:solidFill>
                  <a:srgbClr val="444444"/>
                </a:solidFill>
                <a:effectLst/>
                <a:latin typeface="Roboto" panose="02000000000000000000" pitchFamily="2" charset="0"/>
              </a:rPr>
              <a:t>дати</a:t>
            </a:r>
            <a:r>
              <a:rPr lang="ru-RU" b="0" i="0" dirty="0">
                <a:solidFill>
                  <a:srgbClr val="444444"/>
                </a:solidFill>
                <a:effectLst/>
                <a:latin typeface="Roboto" panose="02000000000000000000" pitchFamily="2" charset="0"/>
              </a:rPr>
              <a:t>, </a:t>
            </a:r>
            <a:r>
              <a:rPr lang="ru-RU" b="0" i="0" dirty="0" err="1">
                <a:solidFill>
                  <a:srgbClr val="444444"/>
                </a:solidFill>
                <a:effectLst/>
                <a:latin typeface="Roboto" panose="02000000000000000000" pitchFamily="2" charset="0"/>
              </a:rPr>
              <a:t>його</a:t>
            </a:r>
            <a:r>
              <a:rPr lang="ru-RU" b="0" i="0" dirty="0">
                <a:solidFill>
                  <a:srgbClr val="444444"/>
                </a:solidFill>
                <a:effectLst/>
                <a:latin typeface="Roboto" panose="02000000000000000000" pitchFamily="2" charset="0"/>
              </a:rPr>
              <a:t> могли </a:t>
            </a:r>
            <a:r>
              <a:rPr lang="ru-RU" b="0" i="0" dirty="0" err="1">
                <a:solidFill>
                  <a:srgbClr val="444444"/>
                </a:solidFill>
                <a:effectLst/>
                <a:latin typeface="Roboto" panose="02000000000000000000" pitchFamily="2" charset="0"/>
              </a:rPr>
              <a:t>відзначати</a:t>
            </a:r>
            <a:r>
              <a:rPr lang="ru-RU" b="0" i="0" dirty="0">
                <a:solidFill>
                  <a:srgbClr val="444444"/>
                </a:solidFill>
                <a:effectLst/>
                <a:latin typeface="Roboto" panose="02000000000000000000" pitchFamily="2" charset="0"/>
              </a:rPr>
              <a:t> десятки </a:t>
            </a:r>
            <a:r>
              <a:rPr lang="ru-RU" b="0" i="0" dirty="0" err="1">
                <a:solidFill>
                  <a:srgbClr val="444444"/>
                </a:solidFill>
                <a:effectLst/>
                <a:latin typeface="Roboto" panose="02000000000000000000" pitchFamily="2" charset="0"/>
              </a:rPr>
              <a:t>разів</a:t>
            </a:r>
            <a:r>
              <a:rPr lang="ru-RU" b="0" i="0" dirty="0">
                <a:solidFill>
                  <a:srgbClr val="444444"/>
                </a:solidFill>
                <a:effectLst/>
                <a:latin typeface="Roboto" panose="02000000000000000000" pitchFamily="2" charset="0"/>
              </a:rPr>
              <a:t> на </a:t>
            </a:r>
            <a:r>
              <a:rPr lang="ru-RU" b="0" i="0" dirty="0" err="1">
                <a:solidFill>
                  <a:srgbClr val="444444"/>
                </a:solidFill>
                <a:effectLst/>
                <a:latin typeface="Roboto" panose="02000000000000000000" pitchFamily="2" charset="0"/>
              </a:rPr>
              <a:t>рік</a:t>
            </a:r>
            <a:r>
              <a:rPr lang="ru-RU" b="0" i="0" dirty="0">
                <a:solidFill>
                  <a:srgbClr val="444444"/>
                </a:solidFill>
                <a:effectLst/>
                <a:latin typeface="Roboto" panose="02000000000000000000" pitchFamily="2" charset="0"/>
              </a:rPr>
              <a:t>.</a:t>
            </a:r>
            <a:endParaRPr lang="uk-UA" dirty="0"/>
          </a:p>
        </p:txBody>
      </p:sp>
    </p:spTree>
    <p:extLst>
      <p:ext uri="{BB962C8B-B14F-4D97-AF65-F5344CB8AC3E}">
        <p14:creationId xmlns:p14="http://schemas.microsoft.com/office/powerpoint/2010/main" val="2590769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D1C257F-BBDD-BF4A-A41C-48CC0293204D}"/>
              </a:ext>
            </a:extLst>
          </p:cNvPr>
          <p:cNvSpPr>
            <a:spLocks noGrp="1"/>
          </p:cNvSpPr>
          <p:nvPr>
            <p:ph type="title"/>
          </p:nvPr>
        </p:nvSpPr>
        <p:spPr>
          <a:xfrm>
            <a:off x="838200" y="365125"/>
            <a:ext cx="10515600" cy="5811740"/>
          </a:xfrm>
        </p:spPr>
        <p:txBody>
          <a:bodyPr/>
          <a:lstStyle/>
          <a:p>
            <a:r>
              <a:rPr lang="uk-UA" b="1" i="0" cap="all" dirty="0">
                <a:solidFill>
                  <a:srgbClr val="D8AD00"/>
                </a:solidFill>
                <a:effectLst/>
                <a:latin typeface="Montserrat" panose="00000500000000000000" pitchFamily="2" charset="-52"/>
              </a:rPr>
              <a:t>БОРОДАНІ В ІСТОРІЇ</a:t>
            </a:r>
            <a:br>
              <a:rPr lang="uk-UA" b="1" i="0" cap="all" dirty="0">
                <a:solidFill>
                  <a:srgbClr val="D8AD00"/>
                </a:solidFill>
                <a:effectLst/>
                <a:latin typeface="Montserrat" panose="00000500000000000000" pitchFamily="2" charset="-52"/>
              </a:rPr>
            </a:br>
            <a:r>
              <a:rPr lang="ru-RU" b="0" i="0" u="none" strike="noStrike" dirty="0">
                <a:solidFill>
                  <a:srgbClr val="E23A3E"/>
                </a:solidFill>
                <a:effectLst/>
                <a:latin typeface="Roboto" panose="02000000000000000000" pitchFamily="2" charset="0"/>
                <a:hlinkClick r:id="rId2"/>
              </a:rPr>
              <a:t>Сократ</a:t>
            </a:r>
            <a:r>
              <a:rPr lang="ru-RU" b="0" i="0" dirty="0">
                <a:solidFill>
                  <a:srgbClr val="444444"/>
                </a:solidFill>
                <a:effectLst/>
                <a:latin typeface="Roboto" panose="02000000000000000000" pitchFamily="2" charset="0"/>
              </a:rPr>
              <a:t> – </a:t>
            </a:r>
            <a:r>
              <a:rPr lang="ru-RU" b="0" i="0" dirty="0" err="1">
                <a:solidFill>
                  <a:srgbClr val="444444"/>
                </a:solidFill>
                <a:effectLst/>
                <a:latin typeface="Roboto" panose="02000000000000000000" pitchFamily="2" charset="0"/>
              </a:rPr>
              <a:t>вважається</a:t>
            </a:r>
            <a:r>
              <a:rPr lang="ru-RU" b="0" i="0" dirty="0">
                <a:solidFill>
                  <a:srgbClr val="444444"/>
                </a:solidFill>
                <a:effectLst/>
                <a:latin typeface="Roboto" panose="02000000000000000000" pitchFamily="2" charset="0"/>
              </a:rPr>
              <a:t>, </a:t>
            </a:r>
            <a:r>
              <a:rPr lang="ru-RU" b="0" i="0" dirty="0" err="1">
                <a:solidFill>
                  <a:srgbClr val="444444"/>
                </a:solidFill>
                <a:effectLst/>
                <a:latin typeface="Roboto" panose="02000000000000000000" pitchFamily="2" charset="0"/>
              </a:rPr>
              <a:t>що</a:t>
            </a:r>
            <a:r>
              <a:rPr lang="ru-RU" b="0" i="0" dirty="0">
                <a:solidFill>
                  <a:srgbClr val="444444"/>
                </a:solidFill>
                <a:effectLst/>
                <a:latin typeface="Roboto" panose="02000000000000000000" pitchFamily="2" charset="0"/>
              </a:rPr>
              <a:t> </a:t>
            </a:r>
            <a:r>
              <a:rPr lang="ru-RU" b="0" i="0" dirty="0" err="1">
                <a:solidFill>
                  <a:srgbClr val="444444"/>
                </a:solidFill>
                <a:effectLst/>
                <a:latin typeface="Roboto" panose="02000000000000000000" pitchFamily="2" charset="0"/>
              </a:rPr>
              <a:t>видатний</a:t>
            </a:r>
            <a:r>
              <a:rPr lang="ru-RU" b="0" i="0" dirty="0">
                <a:solidFill>
                  <a:srgbClr val="444444"/>
                </a:solidFill>
                <a:effectLst/>
                <a:latin typeface="Roboto" panose="02000000000000000000" pitchFamily="2" charset="0"/>
              </a:rPr>
              <a:t> </a:t>
            </a:r>
            <a:r>
              <a:rPr lang="ru-RU" b="0" i="0" dirty="0" err="1">
                <a:solidFill>
                  <a:srgbClr val="444444"/>
                </a:solidFill>
                <a:effectLst/>
                <a:latin typeface="Roboto" panose="02000000000000000000" pitchFamily="2" charset="0"/>
              </a:rPr>
              <a:t>давньогрецький</a:t>
            </a:r>
            <a:r>
              <a:rPr lang="ru-RU" b="0" i="0" dirty="0">
                <a:solidFill>
                  <a:srgbClr val="444444"/>
                </a:solidFill>
                <a:effectLst/>
                <a:latin typeface="Roboto" panose="02000000000000000000" pitchFamily="2" charset="0"/>
              </a:rPr>
              <a:t> </a:t>
            </a:r>
            <a:r>
              <a:rPr lang="ru-RU" b="0" i="0" dirty="0" err="1">
                <a:solidFill>
                  <a:srgbClr val="444444"/>
                </a:solidFill>
                <a:effectLst/>
                <a:latin typeface="Roboto" panose="02000000000000000000" pitchFamily="2" charset="0"/>
              </a:rPr>
              <a:t>мислитель</a:t>
            </a:r>
            <a:r>
              <a:rPr lang="ru-RU" b="0" i="0" dirty="0">
                <a:solidFill>
                  <a:srgbClr val="444444"/>
                </a:solidFill>
                <a:effectLst/>
                <a:latin typeface="Roboto" panose="02000000000000000000" pitchFamily="2" charset="0"/>
              </a:rPr>
              <a:t> не </a:t>
            </a:r>
            <a:r>
              <a:rPr lang="ru-RU" b="0" i="0" dirty="0" err="1">
                <a:solidFill>
                  <a:srgbClr val="444444"/>
                </a:solidFill>
                <a:effectLst/>
                <a:latin typeface="Roboto" panose="02000000000000000000" pitchFamily="2" charset="0"/>
              </a:rPr>
              <a:t>голився</a:t>
            </a:r>
            <a:r>
              <a:rPr lang="ru-RU" b="0" i="0" dirty="0">
                <a:solidFill>
                  <a:srgbClr val="444444"/>
                </a:solidFill>
                <a:effectLst/>
                <a:latin typeface="Roboto" panose="02000000000000000000" pitchFamily="2" charset="0"/>
              </a:rPr>
              <a:t> не через те, </a:t>
            </a:r>
            <a:r>
              <a:rPr lang="ru-RU" b="0" i="0" dirty="0" err="1">
                <a:solidFill>
                  <a:srgbClr val="444444"/>
                </a:solidFill>
                <a:effectLst/>
                <a:latin typeface="Roboto" panose="02000000000000000000" pitchFamily="2" charset="0"/>
              </a:rPr>
              <a:t>що</a:t>
            </a:r>
            <a:r>
              <a:rPr lang="ru-RU" b="0" i="0" dirty="0">
                <a:solidFill>
                  <a:srgbClr val="444444"/>
                </a:solidFill>
                <a:effectLst/>
                <a:latin typeface="Roboto" panose="02000000000000000000" pitchFamily="2" charset="0"/>
              </a:rPr>
              <a:t> </a:t>
            </a:r>
            <a:r>
              <a:rPr lang="ru-RU" b="0" i="0" dirty="0" err="1">
                <a:solidFill>
                  <a:srgbClr val="444444"/>
                </a:solidFill>
                <a:effectLst/>
                <a:latin typeface="Roboto" panose="02000000000000000000" pitchFamily="2" charset="0"/>
              </a:rPr>
              <a:t>був</a:t>
            </a:r>
            <a:r>
              <a:rPr lang="ru-RU" b="0" i="0" dirty="0">
                <a:solidFill>
                  <a:srgbClr val="444444"/>
                </a:solidFill>
                <a:effectLst/>
                <a:latin typeface="Roboto" panose="02000000000000000000" pitchFamily="2" charset="0"/>
              </a:rPr>
              <a:t> великим </a:t>
            </a:r>
            <a:r>
              <a:rPr lang="ru-RU" b="0" i="0" dirty="0" err="1">
                <a:solidFill>
                  <a:srgbClr val="444444"/>
                </a:solidFill>
                <a:effectLst/>
                <a:latin typeface="Roboto" panose="02000000000000000000" pitchFamily="2" charset="0"/>
              </a:rPr>
              <a:t>прихильником</a:t>
            </a:r>
            <a:r>
              <a:rPr lang="ru-RU" b="0" i="0" dirty="0">
                <a:solidFill>
                  <a:srgbClr val="444444"/>
                </a:solidFill>
                <a:effectLst/>
                <a:latin typeface="Roboto" panose="02000000000000000000" pitchFamily="2" charset="0"/>
              </a:rPr>
              <a:t> </a:t>
            </a:r>
            <a:r>
              <a:rPr lang="ru-RU" b="0" i="0" dirty="0" err="1">
                <a:solidFill>
                  <a:srgbClr val="444444"/>
                </a:solidFill>
                <a:effectLst/>
                <a:latin typeface="Roboto" panose="02000000000000000000" pitchFamily="2" charset="0"/>
              </a:rPr>
              <a:t>бороди</a:t>
            </a:r>
            <a:r>
              <a:rPr lang="ru-RU" b="0" i="0" dirty="0">
                <a:solidFill>
                  <a:srgbClr val="444444"/>
                </a:solidFill>
                <a:effectLst/>
                <a:latin typeface="Roboto" panose="02000000000000000000" pitchFamily="2" charset="0"/>
              </a:rPr>
              <a:t> і </a:t>
            </a:r>
            <a:r>
              <a:rPr lang="ru-RU" b="0" i="0" dirty="0" err="1">
                <a:solidFill>
                  <a:srgbClr val="444444"/>
                </a:solidFill>
                <a:effectLst/>
                <a:latin typeface="Roboto" panose="02000000000000000000" pitchFamily="2" charset="0"/>
              </a:rPr>
              <a:t>дотримувався</a:t>
            </a:r>
            <a:r>
              <a:rPr lang="ru-RU" b="0" i="0" dirty="0">
                <a:solidFill>
                  <a:srgbClr val="444444"/>
                </a:solidFill>
                <a:effectLst/>
                <a:latin typeface="Roboto" panose="02000000000000000000" pitchFamily="2" charset="0"/>
              </a:rPr>
              <a:t> </a:t>
            </a:r>
            <a:r>
              <a:rPr lang="ru-RU" b="0" i="0" dirty="0" err="1">
                <a:solidFill>
                  <a:srgbClr val="444444"/>
                </a:solidFill>
                <a:effectLst/>
                <a:latin typeface="Roboto" panose="02000000000000000000" pitchFamily="2" charset="0"/>
              </a:rPr>
              <a:t>певних</a:t>
            </a:r>
            <a:r>
              <a:rPr lang="ru-RU" b="0" i="0" dirty="0">
                <a:solidFill>
                  <a:srgbClr val="444444"/>
                </a:solidFill>
                <a:effectLst/>
                <a:latin typeface="Roboto" panose="02000000000000000000" pitchFamily="2" charset="0"/>
              </a:rPr>
              <a:t> </a:t>
            </a:r>
            <a:r>
              <a:rPr lang="ru-RU" b="0" i="0" dirty="0" err="1">
                <a:solidFill>
                  <a:srgbClr val="444444"/>
                </a:solidFill>
                <a:effectLst/>
                <a:latin typeface="Roboto" panose="02000000000000000000" pitchFamily="2" charset="0"/>
              </a:rPr>
              <a:t>принципів</a:t>
            </a:r>
            <a:r>
              <a:rPr lang="ru-RU" b="0" i="0" dirty="0">
                <a:solidFill>
                  <a:srgbClr val="444444"/>
                </a:solidFill>
                <a:effectLst/>
                <a:latin typeface="Roboto" panose="02000000000000000000" pitchFamily="2" charset="0"/>
              </a:rPr>
              <a:t> </a:t>
            </a:r>
            <a:r>
              <a:rPr lang="ru-RU" b="0" i="0" dirty="0" err="1">
                <a:solidFill>
                  <a:srgbClr val="444444"/>
                </a:solidFill>
                <a:effectLst/>
                <a:latin typeface="Roboto" panose="02000000000000000000" pitchFamily="2" charset="0"/>
              </a:rPr>
              <a:t>зовнішнього</a:t>
            </a:r>
            <a:r>
              <a:rPr lang="ru-RU" b="0" i="0" dirty="0">
                <a:solidFill>
                  <a:srgbClr val="444444"/>
                </a:solidFill>
                <a:effectLst/>
                <a:latin typeface="Roboto" panose="02000000000000000000" pitchFamily="2" charset="0"/>
              </a:rPr>
              <a:t> </a:t>
            </a:r>
            <a:r>
              <a:rPr lang="ru-RU" b="0" i="0" dirty="0" err="1">
                <a:solidFill>
                  <a:srgbClr val="444444"/>
                </a:solidFill>
                <a:effectLst/>
                <a:latin typeface="Roboto" panose="02000000000000000000" pitchFamily="2" charset="0"/>
              </a:rPr>
              <a:t>вигляду</a:t>
            </a:r>
            <a:r>
              <a:rPr lang="ru-RU" b="0" i="0" dirty="0">
                <a:solidFill>
                  <a:srgbClr val="444444"/>
                </a:solidFill>
                <a:effectLst/>
                <a:latin typeface="Roboto" panose="02000000000000000000" pitchFamily="2" charset="0"/>
              </a:rPr>
              <a:t>. </a:t>
            </a:r>
            <a:r>
              <a:rPr lang="ru-RU" b="0" i="0" dirty="0" err="1">
                <a:solidFill>
                  <a:srgbClr val="444444"/>
                </a:solidFill>
                <a:effectLst/>
                <a:latin typeface="Roboto" panose="02000000000000000000" pitchFamily="2" charset="0"/>
              </a:rPr>
              <a:t>Йому</a:t>
            </a:r>
            <a:r>
              <a:rPr lang="ru-RU" b="0" i="0" dirty="0">
                <a:solidFill>
                  <a:srgbClr val="444444"/>
                </a:solidFill>
                <a:effectLst/>
                <a:latin typeface="Roboto" panose="02000000000000000000" pitchFamily="2" charset="0"/>
              </a:rPr>
              <a:t> просто не </a:t>
            </a:r>
            <a:r>
              <a:rPr lang="ru-RU" b="0" i="0" dirty="0" err="1">
                <a:solidFill>
                  <a:srgbClr val="444444"/>
                </a:solidFill>
                <a:effectLst/>
                <a:latin typeface="Roboto" panose="02000000000000000000" pitchFamily="2" charset="0"/>
              </a:rPr>
              <a:t>вистачало</a:t>
            </a:r>
            <a:r>
              <a:rPr lang="ru-RU" b="0" i="0" dirty="0">
                <a:solidFill>
                  <a:srgbClr val="444444"/>
                </a:solidFill>
                <a:effectLst/>
                <a:latin typeface="Roboto" panose="02000000000000000000" pitchFamily="2" charset="0"/>
              </a:rPr>
              <a:t> часу на </a:t>
            </a:r>
            <a:r>
              <a:rPr lang="ru-RU" b="0" i="0" dirty="0" err="1">
                <a:solidFill>
                  <a:srgbClr val="444444"/>
                </a:solidFill>
                <a:effectLst/>
                <a:latin typeface="Roboto" panose="02000000000000000000" pitchFamily="2" charset="0"/>
              </a:rPr>
              <a:t>гоління</a:t>
            </a:r>
            <a:r>
              <a:rPr lang="ru-RU" b="0" i="0" dirty="0">
                <a:solidFill>
                  <a:srgbClr val="444444"/>
                </a:solidFill>
                <a:effectLst/>
                <a:latin typeface="Roboto" panose="02000000000000000000" pitchFamily="2" charset="0"/>
              </a:rPr>
              <a:t>.</a:t>
            </a:r>
            <a:r>
              <a:rPr lang="uk-UA" b="1" i="0" cap="all" dirty="0">
                <a:solidFill>
                  <a:srgbClr val="D8AD00"/>
                </a:solidFill>
                <a:effectLst/>
                <a:latin typeface="Montserrat" panose="00000500000000000000" pitchFamily="2" charset="-52"/>
              </a:rPr>
              <a:t/>
            </a:r>
            <a:br>
              <a:rPr lang="uk-UA" b="1" i="0" cap="all" dirty="0">
                <a:solidFill>
                  <a:srgbClr val="D8AD00"/>
                </a:solidFill>
                <a:effectLst/>
                <a:latin typeface="Montserrat" panose="00000500000000000000" pitchFamily="2" charset="-52"/>
              </a:rPr>
            </a:br>
            <a:endParaRPr lang="uk-UA" dirty="0"/>
          </a:p>
        </p:txBody>
      </p:sp>
    </p:spTree>
    <p:extLst>
      <p:ext uri="{BB962C8B-B14F-4D97-AF65-F5344CB8AC3E}">
        <p14:creationId xmlns:p14="http://schemas.microsoft.com/office/powerpoint/2010/main" val="30509537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F13956B-AB8D-1E4A-4D05-BC0C68736219}"/>
              </a:ext>
            </a:extLst>
          </p:cNvPr>
          <p:cNvSpPr>
            <a:spLocks noGrp="1"/>
          </p:cNvSpPr>
          <p:nvPr>
            <p:ph type="title"/>
          </p:nvPr>
        </p:nvSpPr>
        <p:spPr>
          <a:xfrm>
            <a:off x="838200" y="365125"/>
            <a:ext cx="10515600" cy="6110320"/>
          </a:xfrm>
        </p:spPr>
        <p:txBody>
          <a:bodyPr/>
          <a:lstStyle/>
          <a:p>
            <a:r>
              <a:rPr lang="uk-UA" b="0" i="0" dirty="0">
                <a:solidFill>
                  <a:srgbClr val="444444"/>
                </a:solidFill>
                <a:effectLst/>
                <a:latin typeface="Roboto" panose="02000000000000000000" pitchFamily="2" charset="0"/>
              </a:rPr>
              <a:t>Конфуцій був не тільки геніальним філософом – його відрізняли з-поміж інших не тільки гострий розум та сила думки, але й поважний образ з довгою та доглянутою бородою.</a:t>
            </a:r>
            <a:endParaRPr lang="uk-UA" dirty="0"/>
          </a:p>
        </p:txBody>
      </p:sp>
    </p:spTree>
    <p:extLst>
      <p:ext uri="{BB962C8B-B14F-4D97-AF65-F5344CB8AC3E}">
        <p14:creationId xmlns:p14="http://schemas.microsoft.com/office/powerpoint/2010/main" val="42431393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AE2F29C-D4DC-5A0E-B6D8-AA60737BEB54}"/>
              </a:ext>
            </a:extLst>
          </p:cNvPr>
          <p:cNvSpPr>
            <a:spLocks noGrp="1"/>
          </p:cNvSpPr>
          <p:nvPr>
            <p:ph type="title"/>
          </p:nvPr>
        </p:nvSpPr>
        <p:spPr>
          <a:xfrm>
            <a:off x="838200" y="365125"/>
            <a:ext cx="10515600" cy="6147642"/>
          </a:xfrm>
        </p:spPr>
        <p:txBody>
          <a:bodyPr/>
          <a:lstStyle/>
          <a:p>
            <a:r>
              <a:rPr lang="ru-RU" b="0" i="0" u="none" strike="noStrike" dirty="0">
                <a:solidFill>
                  <a:srgbClr val="E23A3E"/>
                </a:solidFill>
                <a:effectLst/>
                <a:latin typeface="Roboto" panose="02000000000000000000" pitchFamily="2" charset="0"/>
                <a:hlinkClick r:id="rId2"/>
              </a:rPr>
              <a:t>Леонардо да </a:t>
            </a:r>
            <a:r>
              <a:rPr lang="ru-RU" b="0" i="0" u="none" strike="noStrike" dirty="0" err="1">
                <a:solidFill>
                  <a:srgbClr val="E23A3E"/>
                </a:solidFill>
                <a:effectLst/>
                <a:latin typeface="Roboto" panose="02000000000000000000" pitchFamily="2" charset="0"/>
                <a:hlinkClick r:id="rId2"/>
              </a:rPr>
              <a:t>Вінчі</a:t>
            </a:r>
            <a:r>
              <a:rPr lang="ru-RU" b="0" i="0" dirty="0">
                <a:solidFill>
                  <a:srgbClr val="444444"/>
                </a:solidFill>
                <a:effectLst/>
                <a:latin typeface="Roboto" panose="02000000000000000000" pitchFamily="2" charset="0"/>
              </a:rPr>
              <a:t> – </a:t>
            </a:r>
            <a:r>
              <a:rPr lang="ru-RU" b="0" i="0" dirty="0" err="1">
                <a:solidFill>
                  <a:srgbClr val="444444"/>
                </a:solidFill>
                <a:effectLst/>
                <a:latin typeface="Roboto" panose="02000000000000000000" pitchFamily="2" charset="0"/>
              </a:rPr>
              <a:t>ця</a:t>
            </a:r>
            <a:r>
              <a:rPr lang="ru-RU" b="0" i="0" dirty="0">
                <a:solidFill>
                  <a:srgbClr val="444444"/>
                </a:solidFill>
                <a:effectLst/>
                <a:latin typeface="Roboto" panose="02000000000000000000" pitchFamily="2" charset="0"/>
              </a:rPr>
              <a:t> </a:t>
            </a:r>
            <a:r>
              <a:rPr lang="ru-RU" b="0" i="0" dirty="0" err="1">
                <a:solidFill>
                  <a:srgbClr val="444444"/>
                </a:solidFill>
                <a:effectLst/>
                <a:latin typeface="Roboto" panose="02000000000000000000" pitchFamily="2" charset="0"/>
              </a:rPr>
              <a:t>надзвичайно</a:t>
            </a:r>
            <a:r>
              <a:rPr lang="ru-RU" b="0" i="0" dirty="0">
                <a:solidFill>
                  <a:srgbClr val="444444"/>
                </a:solidFill>
                <a:effectLst/>
                <a:latin typeface="Roboto" panose="02000000000000000000" pitchFamily="2" charset="0"/>
              </a:rPr>
              <a:t> </a:t>
            </a:r>
            <a:r>
              <a:rPr lang="ru-RU" b="0" i="0" dirty="0" err="1">
                <a:solidFill>
                  <a:srgbClr val="444444"/>
                </a:solidFill>
                <a:effectLst/>
                <a:latin typeface="Roboto" panose="02000000000000000000" pitchFamily="2" charset="0"/>
              </a:rPr>
              <a:t>обдарована</a:t>
            </a:r>
            <a:r>
              <a:rPr lang="ru-RU" b="0" i="0" dirty="0">
                <a:solidFill>
                  <a:srgbClr val="444444"/>
                </a:solidFill>
                <a:effectLst/>
                <a:latin typeface="Roboto" panose="02000000000000000000" pitchFamily="2" charset="0"/>
              </a:rPr>
              <a:t> </a:t>
            </a:r>
            <a:r>
              <a:rPr lang="ru-RU" b="0" i="0" dirty="0" err="1">
                <a:solidFill>
                  <a:srgbClr val="444444"/>
                </a:solidFill>
                <a:effectLst/>
                <a:latin typeface="Roboto" panose="02000000000000000000" pitchFamily="2" charset="0"/>
              </a:rPr>
              <a:t>людина</a:t>
            </a:r>
            <a:r>
              <a:rPr lang="ru-RU" b="0" i="0" dirty="0">
                <a:solidFill>
                  <a:srgbClr val="444444"/>
                </a:solidFill>
                <a:effectLst/>
                <a:latin typeface="Roboto" panose="02000000000000000000" pitchFamily="2" charset="0"/>
              </a:rPr>
              <a:t>, </a:t>
            </a:r>
            <a:r>
              <a:rPr lang="ru-RU" b="0" i="0" dirty="0" err="1">
                <a:solidFill>
                  <a:srgbClr val="444444"/>
                </a:solidFill>
                <a:effectLst/>
                <a:latin typeface="Roboto" panose="02000000000000000000" pitchFamily="2" charset="0"/>
              </a:rPr>
              <a:t>праці</a:t>
            </a:r>
            <a:r>
              <a:rPr lang="ru-RU" b="0" i="0" dirty="0">
                <a:solidFill>
                  <a:srgbClr val="444444"/>
                </a:solidFill>
                <a:effectLst/>
                <a:latin typeface="Roboto" panose="02000000000000000000" pitchFamily="2" charset="0"/>
              </a:rPr>
              <a:t> </a:t>
            </a:r>
            <a:r>
              <a:rPr lang="ru-RU" b="0" i="0" dirty="0" err="1">
                <a:solidFill>
                  <a:srgbClr val="444444"/>
                </a:solidFill>
                <a:effectLst/>
                <a:latin typeface="Roboto" panose="02000000000000000000" pitchFamily="2" charset="0"/>
              </a:rPr>
              <a:t>якої</a:t>
            </a:r>
            <a:r>
              <a:rPr lang="ru-RU" b="0" i="0" dirty="0">
                <a:solidFill>
                  <a:srgbClr val="444444"/>
                </a:solidFill>
                <a:effectLst/>
                <a:latin typeface="Roboto" panose="02000000000000000000" pitchFamily="2" charset="0"/>
              </a:rPr>
              <a:t> були </a:t>
            </a:r>
            <a:r>
              <a:rPr lang="ru-RU" b="0" i="0" dirty="0" err="1">
                <a:solidFill>
                  <a:srgbClr val="444444"/>
                </a:solidFill>
                <a:effectLst/>
                <a:latin typeface="Roboto" panose="02000000000000000000" pitchFamily="2" charset="0"/>
              </a:rPr>
              <a:t>недооцінені</a:t>
            </a:r>
            <a:r>
              <a:rPr lang="ru-RU" b="0" i="0" dirty="0">
                <a:solidFill>
                  <a:srgbClr val="444444"/>
                </a:solidFill>
                <a:effectLst/>
                <a:latin typeface="Roboto" panose="02000000000000000000" pitchFamily="2" charset="0"/>
              </a:rPr>
              <a:t> </a:t>
            </a:r>
            <a:r>
              <a:rPr lang="ru-RU" b="0" i="0" dirty="0" err="1">
                <a:solidFill>
                  <a:srgbClr val="444444"/>
                </a:solidFill>
                <a:effectLst/>
                <a:latin typeface="Roboto" panose="02000000000000000000" pitchFamily="2" charset="0"/>
              </a:rPr>
              <a:t>сучасниками</a:t>
            </a:r>
            <a:r>
              <a:rPr lang="ru-RU" b="0" i="0" dirty="0">
                <a:solidFill>
                  <a:srgbClr val="444444"/>
                </a:solidFill>
                <a:effectLst/>
                <a:latin typeface="Roboto" panose="02000000000000000000" pitchFamily="2" charset="0"/>
              </a:rPr>
              <a:t> через те, </a:t>
            </a:r>
            <a:r>
              <a:rPr lang="ru-RU" b="0" i="0" dirty="0" err="1">
                <a:solidFill>
                  <a:srgbClr val="444444"/>
                </a:solidFill>
                <a:effectLst/>
                <a:latin typeface="Roboto" panose="02000000000000000000" pitchFamily="2" charset="0"/>
              </a:rPr>
              <a:t>що</a:t>
            </a:r>
            <a:r>
              <a:rPr lang="ru-RU" b="0" i="0" dirty="0">
                <a:solidFill>
                  <a:srgbClr val="444444"/>
                </a:solidFill>
                <a:effectLst/>
                <a:latin typeface="Roboto" panose="02000000000000000000" pitchFamily="2" charset="0"/>
              </a:rPr>
              <a:t> </a:t>
            </a:r>
            <a:r>
              <a:rPr lang="ru-RU" b="0" i="0" dirty="0" err="1">
                <a:solidFill>
                  <a:srgbClr val="444444"/>
                </a:solidFill>
                <a:effectLst/>
                <a:latin typeface="Roboto" panose="02000000000000000000" pitchFamily="2" charset="0"/>
              </a:rPr>
              <a:t>він</a:t>
            </a:r>
            <a:r>
              <a:rPr lang="ru-RU" b="0" i="0" dirty="0">
                <a:solidFill>
                  <a:srgbClr val="444444"/>
                </a:solidFill>
                <a:effectLst/>
                <a:latin typeface="Roboto" panose="02000000000000000000" pitchFamily="2" charset="0"/>
              </a:rPr>
              <a:t> </a:t>
            </a:r>
            <a:r>
              <a:rPr lang="ru-RU" b="0" i="0" dirty="0" err="1">
                <a:solidFill>
                  <a:srgbClr val="444444"/>
                </a:solidFill>
                <a:effectLst/>
                <a:latin typeface="Roboto" panose="02000000000000000000" pitchFamily="2" charset="0"/>
              </a:rPr>
              <a:t>своїм</a:t>
            </a:r>
            <a:r>
              <a:rPr lang="ru-RU" b="0" i="0" dirty="0">
                <a:solidFill>
                  <a:srgbClr val="444444"/>
                </a:solidFill>
                <a:effectLst/>
                <a:latin typeface="Roboto" panose="02000000000000000000" pitchFamily="2" charset="0"/>
              </a:rPr>
              <a:t> </a:t>
            </a:r>
            <a:r>
              <a:rPr lang="ru-RU" b="0" i="0" dirty="0" err="1">
                <a:solidFill>
                  <a:srgbClr val="444444"/>
                </a:solidFill>
                <a:effectLst/>
                <a:latin typeface="Roboto" panose="02000000000000000000" pitchFamily="2" charset="0"/>
              </a:rPr>
              <a:t>розумом</a:t>
            </a:r>
            <a:r>
              <a:rPr lang="ru-RU" b="0" i="0" dirty="0">
                <a:solidFill>
                  <a:srgbClr val="444444"/>
                </a:solidFill>
                <a:effectLst/>
                <a:latin typeface="Roboto" panose="02000000000000000000" pitchFamily="2" charset="0"/>
              </a:rPr>
              <a:t> та талантами </a:t>
            </a:r>
            <a:r>
              <a:rPr lang="ru-RU" b="0" i="0" dirty="0" err="1">
                <a:solidFill>
                  <a:srgbClr val="444444"/>
                </a:solidFill>
                <a:effectLst/>
                <a:latin typeface="Roboto" panose="02000000000000000000" pitchFamily="2" charset="0"/>
              </a:rPr>
              <a:t>випередив</a:t>
            </a:r>
            <a:r>
              <a:rPr lang="ru-RU" b="0" i="0" dirty="0">
                <a:solidFill>
                  <a:srgbClr val="444444"/>
                </a:solidFill>
                <a:effectLst/>
                <a:latin typeface="Roboto" panose="02000000000000000000" pitchFamily="2" charset="0"/>
              </a:rPr>
              <a:t> час. Великий </a:t>
            </a:r>
            <a:r>
              <a:rPr lang="ru-RU" b="0" i="0" dirty="0" err="1">
                <a:solidFill>
                  <a:srgbClr val="444444"/>
                </a:solidFill>
                <a:effectLst/>
                <a:latin typeface="Roboto" panose="02000000000000000000" pitchFamily="2" charset="0"/>
              </a:rPr>
              <a:t>італійський</a:t>
            </a:r>
            <a:r>
              <a:rPr lang="ru-RU" b="0" i="0" dirty="0">
                <a:solidFill>
                  <a:srgbClr val="444444"/>
                </a:solidFill>
                <a:effectLst/>
                <a:latin typeface="Roboto" panose="02000000000000000000" pitchFamily="2" charset="0"/>
              </a:rPr>
              <a:t> художник </a:t>
            </a:r>
            <a:r>
              <a:rPr lang="ru-RU" b="0" i="0" dirty="0" err="1">
                <a:solidFill>
                  <a:srgbClr val="444444"/>
                </a:solidFill>
                <a:effectLst/>
                <a:latin typeface="Roboto" panose="02000000000000000000" pitchFamily="2" charset="0"/>
              </a:rPr>
              <a:t>красується</a:t>
            </a:r>
            <a:r>
              <a:rPr lang="ru-RU" b="0" i="0" dirty="0">
                <a:solidFill>
                  <a:srgbClr val="444444"/>
                </a:solidFill>
                <a:effectLst/>
                <a:latin typeface="Roboto" panose="02000000000000000000" pitchFamily="2" charset="0"/>
              </a:rPr>
              <a:t> на портретах з </a:t>
            </a:r>
            <a:r>
              <a:rPr lang="ru-RU" b="0" i="0" dirty="0" err="1">
                <a:solidFill>
                  <a:srgbClr val="444444"/>
                </a:solidFill>
                <a:effectLst/>
                <a:latin typeface="Roboto" panose="02000000000000000000" pitchFamily="2" charset="0"/>
              </a:rPr>
              <a:t>довгим</a:t>
            </a:r>
            <a:r>
              <a:rPr lang="ru-RU" b="0" i="0" dirty="0">
                <a:solidFill>
                  <a:srgbClr val="444444"/>
                </a:solidFill>
                <a:effectLst/>
                <a:latin typeface="Roboto" panose="02000000000000000000" pitchFamily="2" charset="0"/>
              </a:rPr>
              <a:t> </a:t>
            </a:r>
            <a:r>
              <a:rPr lang="ru-RU" b="0" i="0" dirty="0" err="1">
                <a:solidFill>
                  <a:srgbClr val="444444"/>
                </a:solidFill>
                <a:effectLst/>
                <a:latin typeface="Roboto" panose="02000000000000000000" pitchFamily="2" charset="0"/>
              </a:rPr>
              <a:t>волоссям</a:t>
            </a:r>
            <a:r>
              <a:rPr lang="ru-RU" b="0" i="0" dirty="0">
                <a:solidFill>
                  <a:srgbClr val="444444"/>
                </a:solidFill>
                <a:effectLst/>
                <a:latin typeface="Roboto" panose="02000000000000000000" pitchFamily="2" charset="0"/>
              </a:rPr>
              <a:t> та не </a:t>
            </a:r>
            <a:r>
              <a:rPr lang="ru-RU" b="0" i="0" dirty="0" err="1">
                <a:solidFill>
                  <a:srgbClr val="444444"/>
                </a:solidFill>
                <a:effectLst/>
                <a:latin typeface="Roboto" panose="02000000000000000000" pitchFamily="2" charset="0"/>
              </a:rPr>
              <a:t>менш</a:t>
            </a:r>
            <a:r>
              <a:rPr lang="ru-RU" b="0" i="0" dirty="0">
                <a:solidFill>
                  <a:srgbClr val="444444"/>
                </a:solidFill>
                <a:effectLst/>
                <a:latin typeface="Roboto" panose="02000000000000000000" pitchFamily="2" charset="0"/>
              </a:rPr>
              <a:t> </a:t>
            </a:r>
            <a:r>
              <a:rPr lang="ru-RU" b="0" i="0" dirty="0" err="1">
                <a:solidFill>
                  <a:srgbClr val="444444"/>
                </a:solidFill>
                <a:effectLst/>
                <a:latin typeface="Roboto" panose="02000000000000000000" pitchFamily="2" charset="0"/>
              </a:rPr>
              <a:t>довгою</a:t>
            </a:r>
            <a:r>
              <a:rPr lang="ru-RU" b="0" i="0" dirty="0">
                <a:solidFill>
                  <a:srgbClr val="444444"/>
                </a:solidFill>
                <a:effectLst/>
                <a:latin typeface="Roboto" panose="02000000000000000000" pitchFamily="2" charset="0"/>
              </a:rPr>
              <a:t> та </a:t>
            </a:r>
            <a:r>
              <a:rPr lang="ru-RU" b="0" i="0" dirty="0" err="1">
                <a:solidFill>
                  <a:srgbClr val="444444"/>
                </a:solidFill>
                <a:effectLst/>
                <a:latin typeface="Roboto" panose="02000000000000000000" pitchFamily="2" charset="0"/>
              </a:rPr>
              <a:t>досить</a:t>
            </a:r>
            <a:r>
              <a:rPr lang="ru-RU" b="0" i="0" dirty="0">
                <a:solidFill>
                  <a:srgbClr val="444444"/>
                </a:solidFill>
                <a:effectLst/>
                <a:latin typeface="Roboto" panose="02000000000000000000" pitchFamily="2" charset="0"/>
              </a:rPr>
              <a:t> густою бородою.</a:t>
            </a:r>
            <a:endParaRPr lang="uk-UA" dirty="0"/>
          </a:p>
        </p:txBody>
      </p:sp>
    </p:spTree>
    <p:extLst>
      <p:ext uri="{BB962C8B-B14F-4D97-AF65-F5344CB8AC3E}">
        <p14:creationId xmlns:p14="http://schemas.microsoft.com/office/powerpoint/2010/main" val="30484181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5D1F0B6-63A4-BC5D-3778-80087B1940A8}"/>
              </a:ext>
            </a:extLst>
          </p:cNvPr>
          <p:cNvSpPr>
            <a:spLocks noGrp="1"/>
          </p:cNvSpPr>
          <p:nvPr>
            <p:ph type="title"/>
          </p:nvPr>
        </p:nvSpPr>
        <p:spPr>
          <a:xfrm>
            <a:off x="838200" y="365125"/>
            <a:ext cx="10515600" cy="6063667"/>
          </a:xfrm>
        </p:spPr>
        <p:txBody>
          <a:bodyPr/>
          <a:lstStyle/>
          <a:p>
            <a:r>
              <a:rPr lang="ru-RU" b="0" i="0" dirty="0">
                <a:solidFill>
                  <a:srgbClr val="444444"/>
                </a:solidFill>
                <a:effectLst/>
                <a:latin typeface="Roboto" panose="02000000000000000000" pitchFamily="2" charset="0"/>
              </a:rPr>
              <a:t>Карл Маркс – поборник </a:t>
            </a:r>
            <a:r>
              <a:rPr lang="ru-RU" b="0" i="0" dirty="0" err="1">
                <a:solidFill>
                  <a:srgbClr val="444444"/>
                </a:solidFill>
                <a:effectLst/>
                <a:latin typeface="Roboto" panose="02000000000000000000" pitchFamily="2" charset="0"/>
              </a:rPr>
              <a:t>соціалістичних</a:t>
            </a:r>
            <a:r>
              <a:rPr lang="ru-RU" b="0" i="0" dirty="0">
                <a:solidFill>
                  <a:srgbClr val="444444"/>
                </a:solidFill>
                <a:effectLst/>
                <a:latin typeface="Roboto" panose="02000000000000000000" pitchFamily="2" charset="0"/>
              </a:rPr>
              <a:t> </a:t>
            </a:r>
            <a:r>
              <a:rPr lang="ru-RU" b="0" i="0" dirty="0" err="1">
                <a:solidFill>
                  <a:srgbClr val="444444"/>
                </a:solidFill>
                <a:effectLst/>
                <a:latin typeface="Roboto" panose="02000000000000000000" pitchFamily="2" charset="0"/>
              </a:rPr>
              <a:t>ідей</a:t>
            </a:r>
            <a:r>
              <a:rPr lang="ru-RU" b="0" i="0" dirty="0">
                <a:solidFill>
                  <a:srgbClr val="444444"/>
                </a:solidFill>
                <a:effectLst/>
                <a:latin typeface="Roboto" panose="02000000000000000000" pitchFamily="2" charset="0"/>
              </a:rPr>
              <a:t> та </a:t>
            </a:r>
            <a:r>
              <a:rPr lang="ru-RU" b="0" i="0" dirty="0" err="1">
                <a:solidFill>
                  <a:srgbClr val="444444"/>
                </a:solidFill>
                <a:effectLst/>
                <a:latin typeface="Roboto" panose="02000000000000000000" pitchFamily="2" charset="0"/>
              </a:rPr>
              <a:t>прихильник</a:t>
            </a:r>
            <a:r>
              <a:rPr lang="ru-RU" b="0" i="0" dirty="0">
                <a:solidFill>
                  <a:srgbClr val="444444"/>
                </a:solidFill>
                <a:effectLst/>
                <a:latin typeface="Roboto" panose="02000000000000000000" pitchFamily="2" charset="0"/>
              </a:rPr>
              <a:t> </a:t>
            </a:r>
            <a:r>
              <a:rPr lang="ru-RU" b="0" i="0" dirty="0" err="1">
                <a:solidFill>
                  <a:srgbClr val="444444"/>
                </a:solidFill>
                <a:effectLst/>
                <a:latin typeface="Roboto" panose="02000000000000000000" pitchFamily="2" charset="0"/>
              </a:rPr>
              <a:t>революційних</a:t>
            </a:r>
            <a:r>
              <a:rPr lang="ru-RU" b="0" i="0" dirty="0">
                <a:solidFill>
                  <a:srgbClr val="444444"/>
                </a:solidFill>
                <a:effectLst/>
                <a:latin typeface="Roboto" panose="02000000000000000000" pitchFamily="2" charset="0"/>
              </a:rPr>
              <a:t> </a:t>
            </a:r>
            <a:r>
              <a:rPr lang="ru-RU" b="0" i="0" dirty="0" err="1">
                <a:solidFill>
                  <a:srgbClr val="444444"/>
                </a:solidFill>
                <a:effectLst/>
                <a:latin typeface="Roboto" panose="02000000000000000000" pitchFamily="2" charset="0"/>
              </a:rPr>
              <a:t>перетворень</a:t>
            </a:r>
            <a:r>
              <a:rPr lang="ru-RU" b="0" i="0" dirty="0">
                <a:solidFill>
                  <a:srgbClr val="444444"/>
                </a:solidFill>
                <a:effectLst/>
                <a:latin typeface="Roboto" panose="02000000000000000000" pitchFamily="2" charset="0"/>
              </a:rPr>
              <a:t> </a:t>
            </a:r>
            <a:r>
              <a:rPr lang="ru-RU" b="0" i="0" dirty="0" err="1">
                <a:solidFill>
                  <a:srgbClr val="444444"/>
                </a:solidFill>
                <a:effectLst/>
                <a:latin typeface="Roboto" panose="02000000000000000000" pitchFamily="2" charset="0"/>
              </a:rPr>
              <a:t>був</a:t>
            </a:r>
            <a:r>
              <a:rPr lang="ru-RU" b="0" i="0" dirty="0">
                <a:solidFill>
                  <a:srgbClr val="444444"/>
                </a:solidFill>
                <a:effectLst/>
                <a:latin typeface="Roboto" panose="02000000000000000000" pitchFamily="2" charset="0"/>
              </a:rPr>
              <a:t> </a:t>
            </a:r>
            <a:r>
              <a:rPr lang="ru-RU" b="0" i="0" dirty="0" err="1">
                <a:solidFill>
                  <a:srgbClr val="444444"/>
                </a:solidFill>
                <a:effectLst/>
                <a:latin typeface="Roboto" panose="02000000000000000000" pitchFamily="2" charset="0"/>
              </a:rPr>
              <a:t>справжнім</a:t>
            </a:r>
            <a:r>
              <a:rPr lang="ru-RU" b="0" i="0" dirty="0">
                <a:solidFill>
                  <a:srgbClr val="444444"/>
                </a:solidFill>
                <a:effectLst/>
                <a:latin typeface="Roboto" panose="02000000000000000000" pitchFamily="2" charset="0"/>
              </a:rPr>
              <a:t> </a:t>
            </a:r>
            <a:r>
              <a:rPr lang="ru-RU" b="0" i="0" dirty="0" err="1">
                <a:solidFill>
                  <a:srgbClr val="444444"/>
                </a:solidFill>
                <a:effectLst/>
                <a:latin typeface="Roboto" panose="02000000000000000000" pitchFamily="2" charset="0"/>
              </a:rPr>
              <a:t>поціновувачем</a:t>
            </a:r>
            <a:r>
              <a:rPr lang="ru-RU" b="0" i="0" dirty="0">
                <a:solidFill>
                  <a:srgbClr val="444444"/>
                </a:solidFill>
                <a:effectLst/>
                <a:latin typeface="Roboto" panose="02000000000000000000" pitchFamily="2" charset="0"/>
              </a:rPr>
              <a:t> </a:t>
            </a:r>
            <a:r>
              <a:rPr lang="ru-RU" b="0" i="0" dirty="0" err="1">
                <a:solidFill>
                  <a:srgbClr val="444444"/>
                </a:solidFill>
                <a:effectLst/>
                <a:latin typeface="Roboto" panose="02000000000000000000" pitchFamily="2" charset="0"/>
              </a:rPr>
              <a:t>гарної</a:t>
            </a:r>
            <a:r>
              <a:rPr lang="ru-RU" b="0" i="0" dirty="0">
                <a:solidFill>
                  <a:srgbClr val="444444"/>
                </a:solidFill>
                <a:effectLst/>
                <a:latin typeface="Roboto" panose="02000000000000000000" pitchFamily="2" charset="0"/>
              </a:rPr>
              <a:t> </a:t>
            </a:r>
            <a:r>
              <a:rPr lang="ru-RU" b="0" i="0" dirty="0" err="1">
                <a:solidFill>
                  <a:srgbClr val="444444"/>
                </a:solidFill>
                <a:effectLst/>
                <a:latin typeface="Roboto" panose="02000000000000000000" pitchFamily="2" charset="0"/>
              </a:rPr>
              <a:t>бороди</a:t>
            </a:r>
            <a:r>
              <a:rPr lang="ru-RU" b="0" i="0" dirty="0">
                <a:solidFill>
                  <a:srgbClr val="444444"/>
                </a:solidFill>
                <a:effectLst/>
                <a:latin typeface="Roboto" panose="02000000000000000000" pitchFamily="2" charset="0"/>
              </a:rPr>
              <a:t>, а вона у </a:t>
            </a:r>
            <a:r>
              <a:rPr lang="ru-RU" b="0" i="0" dirty="0" err="1">
                <a:solidFill>
                  <a:srgbClr val="444444"/>
                </a:solidFill>
                <a:effectLst/>
                <a:latin typeface="Roboto" panose="02000000000000000000" pitchFamily="2" charset="0"/>
              </a:rPr>
              <a:t>нього</a:t>
            </a:r>
            <a:r>
              <a:rPr lang="ru-RU" b="0" i="0" dirty="0">
                <a:solidFill>
                  <a:srgbClr val="444444"/>
                </a:solidFill>
                <a:effectLst/>
                <a:latin typeface="Roboto" panose="02000000000000000000" pitchFamily="2" charset="0"/>
              </a:rPr>
              <a:t> </a:t>
            </a:r>
            <a:r>
              <a:rPr lang="ru-RU" b="0" i="0" dirty="0" err="1">
                <a:solidFill>
                  <a:srgbClr val="444444"/>
                </a:solidFill>
                <a:effectLst/>
                <a:latin typeface="Roboto" panose="02000000000000000000" pitchFamily="2" charset="0"/>
              </a:rPr>
              <a:t>була</a:t>
            </a:r>
            <a:r>
              <a:rPr lang="ru-RU" b="0" i="0" dirty="0">
                <a:solidFill>
                  <a:srgbClr val="444444"/>
                </a:solidFill>
                <a:effectLst/>
                <a:latin typeface="Roboto" panose="02000000000000000000" pitchFamily="2" charset="0"/>
              </a:rPr>
              <a:t> </a:t>
            </a:r>
            <a:r>
              <a:rPr lang="ru-RU" b="0" i="0" dirty="0" err="1">
                <a:solidFill>
                  <a:srgbClr val="444444"/>
                </a:solidFill>
                <a:effectLst/>
                <a:latin typeface="Roboto" panose="02000000000000000000" pitchFamily="2" charset="0"/>
              </a:rPr>
              <a:t>дійсно</a:t>
            </a:r>
            <a:r>
              <a:rPr lang="ru-RU" b="0" i="0" dirty="0">
                <a:solidFill>
                  <a:srgbClr val="444444"/>
                </a:solidFill>
                <a:effectLst/>
                <a:latin typeface="Roboto" panose="02000000000000000000" pitchFamily="2" charset="0"/>
              </a:rPr>
              <a:t> </a:t>
            </a:r>
            <a:r>
              <a:rPr lang="ru-RU" b="0" i="0" dirty="0" err="1">
                <a:solidFill>
                  <a:srgbClr val="444444"/>
                </a:solidFill>
                <a:effectLst/>
                <a:latin typeface="Roboto" panose="02000000000000000000" pitchFamily="2" charset="0"/>
              </a:rPr>
              <a:t>розкішною</a:t>
            </a:r>
            <a:r>
              <a:rPr lang="ru-RU" b="0" i="0" dirty="0">
                <a:solidFill>
                  <a:srgbClr val="444444"/>
                </a:solidFill>
                <a:effectLst/>
                <a:latin typeface="Roboto" panose="02000000000000000000" pitchFamily="2" charset="0"/>
              </a:rPr>
              <a:t>.</a:t>
            </a:r>
            <a:endParaRPr lang="uk-UA" dirty="0"/>
          </a:p>
        </p:txBody>
      </p:sp>
    </p:spTree>
    <p:extLst>
      <p:ext uri="{BB962C8B-B14F-4D97-AF65-F5344CB8AC3E}">
        <p14:creationId xmlns:p14="http://schemas.microsoft.com/office/powerpoint/2010/main" val="36342881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0F91D71-435F-8779-7DA1-3C8A08D997B7}"/>
              </a:ext>
            </a:extLst>
          </p:cNvPr>
          <p:cNvSpPr>
            <a:spLocks noGrp="1"/>
          </p:cNvSpPr>
          <p:nvPr>
            <p:ph type="title"/>
          </p:nvPr>
        </p:nvSpPr>
        <p:spPr>
          <a:xfrm>
            <a:off x="838200" y="365125"/>
            <a:ext cx="10515600" cy="6007683"/>
          </a:xfrm>
        </p:spPr>
        <p:txBody>
          <a:bodyPr/>
          <a:lstStyle/>
          <a:p>
            <a:r>
              <a:rPr lang="uk-UA" b="0" i="0" u="none" strike="noStrike" dirty="0">
                <a:solidFill>
                  <a:srgbClr val="E23A3E"/>
                </a:solidFill>
                <a:effectLst/>
                <a:latin typeface="Roboto" panose="02000000000000000000" pitchFamily="2" charset="0"/>
                <a:hlinkClick r:id="rId2"/>
              </a:rPr>
              <a:t>Авраам Лінкольн</a:t>
            </a:r>
            <a:r>
              <a:rPr lang="uk-UA" b="0" i="0" dirty="0">
                <a:solidFill>
                  <a:srgbClr val="444444"/>
                </a:solidFill>
                <a:effectLst/>
                <a:latin typeface="Roboto" panose="02000000000000000000" pitchFamily="2" charset="0"/>
              </a:rPr>
              <a:t> – один з небагатьох американських президентів, який може похвалитися наявністю бороди. Подейкують, що саме їй він мав завдячувати перемозі на виборах. Адже з бородою зовнішність політика стала соліднішою.</a:t>
            </a:r>
            <a:endParaRPr lang="uk-UA" dirty="0"/>
          </a:p>
        </p:txBody>
      </p:sp>
    </p:spTree>
    <p:extLst>
      <p:ext uri="{BB962C8B-B14F-4D97-AF65-F5344CB8AC3E}">
        <p14:creationId xmlns:p14="http://schemas.microsoft.com/office/powerpoint/2010/main" val="23062077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D9302B5-14CF-6378-FEB6-0689F564F477}"/>
              </a:ext>
            </a:extLst>
          </p:cNvPr>
          <p:cNvSpPr>
            <a:spLocks noGrp="1"/>
          </p:cNvSpPr>
          <p:nvPr>
            <p:ph type="title"/>
          </p:nvPr>
        </p:nvSpPr>
        <p:spPr>
          <a:xfrm>
            <a:off x="838200" y="365125"/>
            <a:ext cx="10515600" cy="6035675"/>
          </a:xfrm>
        </p:spPr>
        <p:txBody>
          <a:bodyPr/>
          <a:lstStyle/>
          <a:p>
            <a:r>
              <a:rPr lang="ru-RU" b="0" i="0" u="none" strike="noStrike" dirty="0">
                <a:solidFill>
                  <a:srgbClr val="E23A3E"/>
                </a:solidFill>
                <a:effectLst/>
                <a:latin typeface="Roboto" panose="02000000000000000000" pitchFamily="2" charset="0"/>
                <a:hlinkClick r:id="rId2"/>
              </a:rPr>
              <a:t>Чарлз </a:t>
            </a:r>
            <a:r>
              <a:rPr lang="ru-RU" b="0" i="0" u="none" strike="noStrike" dirty="0" err="1">
                <a:solidFill>
                  <a:srgbClr val="E23A3E"/>
                </a:solidFill>
                <a:effectLst/>
                <a:latin typeface="Roboto" panose="02000000000000000000" pitchFamily="2" charset="0"/>
                <a:hlinkClick r:id="rId2"/>
              </a:rPr>
              <a:t>Дарвін</a:t>
            </a:r>
            <a:r>
              <a:rPr lang="ru-RU" b="0" i="0" dirty="0">
                <a:solidFill>
                  <a:srgbClr val="444444"/>
                </a:solidFill>
                <a:effectLst/>
                <a:latin typeface="Roboto" panose="02000000000000000000" pitchFamily="2" charset="0"/>
              </a:rPr>
              <a:t> – борода </a:t>
            </a:r>
            <a:r>
              <a:rPr lang="ru-RU" b="0" i="0" dirty="0" err="1">
                <a:solidFill>
                  <a:srgbClr val="444444"/>
                </a:solidFill>
                <a:effectLst/>
                <a:latin typeface="Roboto" panose="02000000000000000000" pitchFamily="2" charset="0"/>
              </a:rPr>
              <a:t>цього</a:t>
            </a:r>
            <a:r>
              <a:rPr lang="ru-RU" b="0" i="0" dirty="0">
                <a:solidFill>
                  <a:srgbClr val="444444"/>
                </a:solidFill>
                <a:effectLst/>
                <a:latin typeface="Roboto" panose="02000000000000000000" pitchFamily="2" charset="0"/>
              </a:rPr>
              <a:t> </a:t>
            </a:r>
            <a:r>
              <a:rPr lang="ru-RU" b="0" i="0" dirty="0" err="1">
                <a:solidFill>
                  <a:srgbClr val="444444"/>
                </a:solidFill>
                <a:effectLst/>
                <a:latin typeface="Roboto" panose="02000000000000000000" pitchFamily="2" charset="0"/>
              </a:rPr>
              <a:t>вченого</a:t>
            </a:r>
            <a:r>
              <a:rPr lang="ru-RU" b="0" i="0" dirty="0">
                <a:solidFill>
                  <a:srgbClr val="444444"/>
                </a:solidFill>
                <a:effectLst/>
                <a:latin typeface="Roboto" panose="02000000000000000000" pitchFamily="2" charset="0"/>
              </a:rPr>
              <a:t> і </a:t>
            </a:r>
            <a:r>
              <a:rPr lang="ru-RU" b="0" i="0" dirty="0" err="1">
                <a:solidFill>
                  <a:srgbClr val="444444"/>
                </a:solidFill>
                <a:effectLst/>
                <a:latin typeface="Roboto" panose="02000000000000000000" pitchFamily="2" charset="0"/>
              </a:rPr>
              <a:t>засновника</a:t>
            </a:r>
            <a:r>
              <a:rPr lang="ru-RU" b="0" i="0" dirty="0">
                <a:solidFill>
                  <a:srgbClr val="444444"/>
                </a:solidFill>
                <a:effectLst/>
                <a:latin typeface="Roboto" panose="02000000000000000000" pitchFamily="2" charset="0"/>
              </a:rPr>
              <a:t> </a:t>
            </a:r>
            <a:r>
              <a:rPr lang="ru-RU" b="0" i="0" dirty="0" err="1">
                <a:solidFill>
                  <a:srgbClr val="444444"/>
                </a:solidFill>
                <a:effectLst/>
                <a:latin typeface="Roboto" panose="02000000000000000000" pitchFamily="2" charset="0"/>
              </a:rPr>
              <a:t>теорії</a:t>
            </a:r>
            <a:r>
              <a:rPr lang="ru-RU" b="0" i="0" dirty="0">
                <a:solidFill>
                  <a:srgbClr val="444444"/>
                </a:solidFill>
                <a:effectLst/>
                <a:latin typeface="Roboto" panose="02000000000000000000" pitchFamily="2" charset="0"/>
              </a:rPr>
              <a:t> </a:t>
            </a:r>
            <a:r>
              <a:rPr lang="ru-RU" b="0" i="0" dirty="0" err="1">
                <a:solidFill>
                  <a:srgbClr val="444444"/>
                </a:solidFill>
                <a:effectLst/>
                <a:latin typeface="Roboto" panose="02000000000000000000" pitchFamily="2" charset="0"/>
              </a:rPr>
              <a:t>еволюції</a:t>
            </a:r>
            <a:r>
              <a:rPr lang="ru-RU" b="0" i="0" dirty="0">
                <a:solidFill>
                  <a:srgbClr val="444444"/>
                </a:solidFill>
                <a:effectLst/>
                <a:latin typeface="Roboto" panose="02000000000000000000" pitchFamily="2" charset="0"/>
              </a:rPr>
              <a:t> не </a:t>
            </a:r>
            <a:r>
              <a:rPr lang="ru-RU" b="0" i="0" dirty="0" err="1">
                <a:solidFill>
                  <a:srgbClr val="444444"/>
                </a:solidFill>
                <a:effectLst/>
                <a:latin typeface="Roboto" panose="02000000000000000000" pitchFamily="2" charset="0"/>
              </a:rPr>
              <a:t>поступалася</a:t>
            </a:r>
            <a:r>
              <a:rPr lang="ru-RU" b="0" i="0" dirty="0">
                <a:solidFill>
                  <a:srgbClr val="444444"/>
                </a:solidFill>
                <a:effectLst/>
                <a:latin typeface="Roboto" panose="02000000000000000000" pitchFamily="2" charset="0"/>
              </a:rPr>
              <a:t> </a:t>
            </a:r>
            <a:r>
              <a:rPr lang="ru-RU" b="0" i="0" dirty="0" err="1">
                <a:solidFill>
                  <a:srgbClr val="444444"/>
                </a:solidFill>
                <a:effectLst/>
                <a:latin typeface="Roboto" panose="02000000000000000000" pitchFamily="2" charset="0"/>
              </a:rPr>
              <a:t>його</a:t>
            </a:r>
            <a:r>
              <a:rPr lang="ru-RU" b="0" i="0" dirty="0">
                <a:solidFill>
                  <a:srgbClr val="444444"/>
                </a:solidFill>
                <a:effectLst/>
                <a:latin typeface="Roboto" panose="02000000000000000000" pitchFamily="2" charset="0"/>
              </a:rPr>
              <a:t> </a:t>
            </a:r>
            <a:r>
              <a:rPr lang="ru-RU" b="0" i="0" dirty="0" err="1">
                <a:solidFill>
                  <a:srgbClr val="444444"/>
                </a:solidFill>
                <a:effectLst/>
                <a:latin typeface="Roboto" panose="02000000000000000000" pitchFamily="2" charset="0"/>
              </a:rPr>
              <a:t>розуму</a:t>
            </a:r>
            <a:r>
              <a:rPr lang="ru-RU" b="0" i="0" dirty="0">
                <a:solidFill>
                  <a:srgbClr val="444444"/>
                </a:solidFill>
                <a:effectLst/>
                <a:latin typeface="Roboto" panose="02000000000000000000" pitchFamily="2" charset="0"/>
              </a:rPr>
              <a:t>.</a:t>
            </a:r>
            <a:endParaRPr lang="uk-UA" dirty="0"/>
          </a:p>
        </p:txBody>
      </p:sp>
    </p:spTree>
    <p:extLst>
      <p:ext uri="{BB962C8B-B14F-4D97-AF65-F5344CB8AC3E}">
        <p14:creationId xmlns:p14="http://schemas.microsoft.com/office/powerpoint/2010/main" val="33125512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9B95229-0809-F30B-D764-B41E1D01DDA5}"/>
              </a:ext>
            </a:extLst>
          </p:cNvPr>
          <p:cNvSpPr>
            <a:spLocks noGrp="1"/>
          </p:cNvSpPr>
          <p:nvPr>
            <p:ph type="title"/>
          </p:nvPr>
        </p:nvSpPr>
        <p:spPr>
          <a:xfrm>
            <a:off x="838200" y="365125"/>
            <a:ext cx="10515600" cy="6128981"/>
          </a:xfrm>
        </p:spPr>
        <p:txBody>
          <a:bodyPr>
            <a:normAutofit/>
          </a:bodyPr>
          <a:lstStyle/>
          <a:p>
            <a:r>
              <a:rPr lang="uk-UA" b="0" i="0" dirty="0">
                <a:solidFill>
                  <a:srgbClr val="626262"/>
                </a:solidFill>
                <a:effectLst/>
                <a:latin typeface="Montserrat" panose="00000500000000000000" pitchFamily="2" charset="-52"/>
              </a:rPr>
              <a:t>Рекорд з найдовшої бороди в світі належить Гансу </a:t>
            </a:r>
            <a:r>
              <a:rPr lang="uk-UA" b="0" i="0" dirty="0" err="1">
                <a:solidFill>
                  <a:srgbClr val="626262"/>
                </a:solidFill>
                <a:effectLst/>
                <a:latin typeface="Montserrat" panose="00000500000000000000" pitchFamily="2" charset="-52"/>
              </a:rPr>
              <a:t>Лангсету</a:t>
            </a:r>
            <a:r>
              <a:rPr lang="uk-UA" b="0" i="0" dirty="0">
                <a:solidFill>
                  <a:srgbClr val="626262"/>
                </a:solidFill>
                <a:effectLst/>
                <a:latin typeface="Montserrat" panose="00000500000000000000" pitchFamily="2" charset="-52"/>
              </a:rPr>
              <a:t>, який емігрував до США з Норвегії. За даними Книги рекордів </a:t>
            </a:r>
            <a:r>
              <a:rPr lang="uk-UA" b="0" i="0" dirty="0" err="1">
                <a:solidFill>
                  <a:srgbClr val="626262"/>
                </a:solidFill>
                <a:effectLst/>
                <a:latin typeface="Montserrat" panose="00000500000000000000" pitchFamily="2" charset="-52"/>
              </a:rPr>
              <a:t>Гінеса</a:t>
            </a:r>
            <a:r>
              <a:rPr lang="uk-UA" b="0" i="0" dirty="0">
                <a:solidFill>
                  <a:srgbClr val="626262"/>
                </a:solidFill>
                <a:effectLst/>
                <a:latin typeface="Montserrat" panose="00000500000000000000" pitchFamily="2" charset="-52"/>
              </a:rPr>
              <a:t>, на момент його смерті в 1927 році довжина бороди </a:t>
            </a:r>
            <a:r>
              <a:rPr lang="uk-UA" b="0" i="0" dirty="0" err="1">
                <a:solidFill>
                  <a:srgbClr val="626262"/>
                </a:solidFill>
                <a:effectLst/>
                <a:latin typeface="Montserrat" panose="00000500000000000000" pitchFamily="2" charset="-52"/>
              </a:rPr>
              <a:t>Лангсета</a:t>
            </a:r>
            <a:r>
              <a:rPr lang="uk-UA" b="0" i="0" dirty="0">
                <a:solidFill>
                  <a:srgbClr val="626262"/>
                </a:solidFill>
                <a:effectLst/>
                <a:latin typeface="Montserrat" panose="00000500000000000000" pitchFamily="2" charset="-52"/>
              </a:rPr>
              <a:t> сягала 17 футів 6 дюймів, а це більше ніж 5 метрів!</a:t>
            </a:r>
            <a:br>
              <a:rPr lang="uk-UA" b="0" i="0" dirty="0">
                <a:solidFill>
                  <a:srgbClr val="626262"/>
                </a:solidFill>
                <a:effectLst/>
                <a:latin typeface="Montserrat" panose="00000500000000000000" pitchFamily="2" charset="-52"/>
              </a:rPr>
            </a:br>
            <a:endParaRPr lang="uk-UA" dirty="0"/>
          </a:p>
        </p:txBody>
      </p:sp>
    </p:spTree>
    <p:extLst>
      <p:ext uri="{BB962C8B-B14F-4D97-AF65-F5344CB8AC3E}">
        <p14:creationId xmlns:p14="http://schemas.microsoft.com/office/powerpoint/2010/main" val="22918272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16B61AC-72D2-150B-81B7-9BDDB4AB8712}"/>
              </a:ext>
            </a:extLst>
          </p:cNvPr>
          <p:cNvSpPr>
            <a:spLocks noGrp="1"/>
          </p:cNvSpPr>
          <p:nvPr>
            <p:ph type="title"/>
          </p:nvPr>
        </p:nvSpPr>
        <p:spPr>
          <a:xfrm>
            <a:off x="838200" y="365125"/>
            <a:ext cx="10515600" cy="5858393"/>
          </a:xfrm>
        </p:spPr>
        <p:txBody>
          <a:bodyPr/>
          <a:lstStyle/>
          <a:p>
            <a:r>
              <a:rPr lang="ru-RU" b="0" i="0" dirty="0">
                <a:solidFill>
                  <a:srgbClr val="626262"/>
                </a:solidFill>
                <a:effectLst/>
                <a:latin typeface="Montserrat" panose="00000500000000000000" pitchFamily="2" charset="-52"/>
              </a:rPr>
              <a:t>Борода </a:t>
            </a:r>
            <a:r>
              <a:rPr lang="ru-RU" b="0" i="0" dirty="0" err="1">
                <a:solidFill>
                  <a:srgbClr val="626262"/>
                </a:solidFill>
                <a:effectLst/>
                <a:latin typeface="Montserrat" panose="00000500000000000000" pitchFamily="2" charset="-52"/>
              </a:rPr>
              <a:t>була</a:t>
            </a:r>
            <a:r>
              <a:rPr lang="ru-RU" b="0" i="0" dirty="0">
                <a:solidFill>
                  <a:srgbClr val="626262"/>
                </a:solidFill>
                <a:effectLst/>
                <a:latin typeface="Montserrat" panose="00000500000000000000" pitchFamily="2" charset="-52"/>
              </a:rPr>
              <a:t> </a:t>
            </a:r>
            <a:r>
              <a:rPr lang="ru-RU" b="0" i="0" dirty="0" err="1">
                <a:solidFill>
                  <a:srgbClr val="626262"/>
                </a:solidFill>
                <a:effectLst/>
                <a:latin typeface="Montserrat" panose="00000500000000000000" pitchFamily="2" charset="-52"/>
              </a:rPr>
              <a:t>частиною</a:t>
            </a:r>
            <a:r>
              <a:rPr lang="ru-RU" b="0" i="0" dirty="0">
                <a:solidFill>
                  <a:srgbClr val="626262"/>
                </a:solidFill>
                <a:effectLst/>
                <a:latin typeface="Montserrat" panose="00000500000000000000" pitchFamily="2" charset="-52"/>
              </a:rPr>
              <a:t> </a:t>
            </a:r>
            <a:r>
              <a:rPr lang="ru-RU" b="0" i="0" dirty="0" err="1">
                <a:solidFill>
                  <a:srgbClr val="626262"/>
                </a:solidFill>
                <a:effectLst/>
                <a:latin typeface="Montserrat" panose="00000500000000000000" pitchFamily="2" charset="-52"/>
              </a:rPr>
              <a:t>уніформи</a:t>
            </a:r>
            <a:r>
              <a:rPr lang="ru-RU" b="0" i="0" dirty="0">
                <a:solidFill>
                  <a:srgbClr val="626262"/>
                </a:solidFill>
                <a:effectLst/>
                <a:latin typeface="Montserrat" panose="00000500000000000000" pitchFamily="2" charset="-52"/>
              </a:rPr>
              <a:t> </a:t>
            </a:r>
            <a:r>
              <a:rPr lang="ru-RU" b="0" i="0" dirty="0" err="1">
                <a:solidFill>
                  <a:srgbClr val="626262"/>
                </a:solidFill>
                <a:effectLst/>
                <a:latin typeface="Montserrat" panose="00000500000000000000" pitchFamily="2" charset="-52"/>
              </a:rPr>
              <a:t>прусських</a:t>
            </a:r>
            <a:r>
              <a:rPr lang="ru-RU" b="0" i="0" dirty="0">
                <a:solidFill>
                  <a:srgbClr val="626262"/>
                </a:solidFill>
                <a:effectLst/>
                <a:latin typeface="Montserrat" panose="00000500000000000000" pitchFamily="2" charset="-52"/>
              </a:rPr>
              <a:t> </a:t>
            </a:r>
            <a:r>
              <a:rPr lang="ru-RU" b="0" i="0" dirty="0" err="1">
                <a:solidFill>
                  <a:srgbClr val="626262"/>
                </a:solidFill>
                <a:effectLst/>
                <a:latin typeface="Montserrat" panose="00000500000000000000" pitchFamily="2" charset="-52"/>
              </a:rPr>
              <a:t>солдатів</a:t>
            </a:r>
            <a:r>
              <a:rPr lang="ru-RU" b="0" i="0" dirty="0">
                <a:solidFill>
                  <a:srgbClr val="626262"/>
                </a:solidFill>
                <a:effectLst/>
                <a:latin typeface="Montserrat" panose="00000500000000000000" pitchFamily="2" charset="-52"/>
              </a:rPr>
              <a:t> в XVII </a:t>
            </a:r>
            <a:r>
              <a:rPr lang="ru-RU" b="0" i="0" dirty="0" err="1">
                <a:solidFill>
                  <a:srgbClr val="626262"/>
                </a:solidFill>
                <a:effectLst/>
                <a:latin typeface="Montserrat" panose="00000500000000000000" pitchFamily="2" charset="-52"/>
              </a:rPr>
              <a:t>столітті</a:t>
            </a:r>
            <a:r>
              <a:rPr lang="ru-RU" b="0" i="0" dirty="0">
                <a:solidFill>
                  <a:srgbClr val="626262"/>
                </a:solidFill>
                <a:effectLst/>
                <a:latin typeface="Montserrat" panose="00000500000000000000" pitchFamily="2" charset="-52"/>
              </a:rPr>
              <a:t>. </a:t>
            </a:r>
            <a:r>
              <a:rPr lang="ru-RU" b="0" i="0" dirty="0" err="1">
                <a:solidFill>
                  <a:srgbClr val="626262"/>
                </a:solidFill>
                <a:effectLst/>
                <a:latin typeface="Montserrat" panose="00000500000000000000" pitchFamily="2" charset="-52"/>
              </a:rPr>
              <a:t>Протягом</a:t>
            </a:r>
            <a:r>
              <a:rPr lang="ru-RU" b="0" i="0" dirty="0">
                <a:solidFill>
                  <a:srgbClr val="626262"/>
                </a:solidFill>
                <a:effectLst/>
                <a:latin typeface="Montserrat" panose="00000500000000000000" pitchFamily="2" charset="-52"/>
              </a:rPr>
              <a:t> XVII </a:t>
            </a:r>
            <a:r>
              <a:rPr lang="ru-RU" b="0" i="0" dirty="0" err="1">
                <a:solidFill>
                  <a:srgbClr val="626262"/>
                </a:solidFill>
                <a:effectLst/>
                <a:latin typeface="Montserrat" panose="00000500000000000000" pitchFamily="2" charset="-52"/>
              </a:rPr>
              <a:t>століття</a:t>
            </a:r>
            <a:r>
              <a:rPr lang="ru-RU" b="0" i="0" dirty="0">
                <a:solidFill>
                  <a:srgbClr val="626262"/>
                </a:solidFill>
                <a:effectLst/>
                <a:latin typeface="Montserrat" panose="00000500000000000000" pitchFamily="2" charset="-52"/>
              </a:rPr>
              <a:t> </a:t>
            </a:r>
            <a:r>
              <a:rPr lang="ru-RU" b="0" i="0" dirty="0" err="1">
                <a:solidFill>
                  <a:srgbClr val="626262"/>
                </a:solidFill>
                <a:effectLst/>
                <a:latin typeface="Montserrat" panose="00000500000000000000" pitchFamily="2" charset="-52"/>
              </a:rPr>
              <a:t>бороди</a:t>
            </a:r>
            <a:r>
              <a:rPr lang="ru-RU" b="0" i="0" dirty="0">
                <a:solidFill>
                  <a:srgbClr val="626262"/>
                </a:solidFill>
                <a:effectLst/>
                <a:latin typeface="Montserrat" panose="00000500000000000000" pitchFamily="2" charset="-52"/>
              </a:rPr>
              <a:t> так </a:t>
            </a:r>
            <a:r>
              <a:rPr lang="ru-RU" b="0" i="0" dirty="0" err="1">
                <a:solidFill>
                  <a:srgbClr val="626262"/>
                </a:solidFill>
                <a:effectLst/>
                <a:latin typeface="Montserrat" panose="00000500000000000000" pitchFamily="2" charset="-52"/>
              </a:rPr>
              <a:t>поважали</a:t>
            </a:r>
            <a:r>
              <a:rPr lang="ru-RU" b="0" i="0" dirty="0">
                <a:solidFill>
                  <a:srgbClr val="626262"/>
                </a:solidFill>
                <a:effectLst/>
                <a:latin typeface="Montserrat" panose="00000500000000000000" pitchFamily="2" charset="-52"/>
              </a:rPr>
              <a:t>, </a:t>
            </a:r>
            <a:r>
              <a:rPr lang="ru-RU" b="0" i="0" dirty="0" err="1">
                <a:solidFill>
                  <a:srgbClr val="626262"/>
                </a:solidFill>
                <a:effectLst/>
                <a:latin typeface="Montserrat" panose="00000500000000000000" pitchFamily="2" charset="-52"/>
              </a:rPr>
              <a:t>що</a:t>
            </a:r>
            <a:r>
              <a:rPr lang="ru-RU" b="0" i="0" dirty="0">
                <a:solidFill>
                  <a:srgbClr val="626262"/>
                </a:solidFill>
                <a:effectLst/>
                <a:latin typeface="Montserrat" panose="00000500000000000000" pitchFamily="2" charset="-52"/>
              </a:rPr>
              <a:t> вони були </a:t>
            </a:r>
            <a:r>
              <a:rPr lang="ru-RU" b="0" i="0" dirty="0" err="1">
                <a:solidFill>
                  <a:srgbClr val="626262"/>
                </a:solidFill>
                <a:effectLst/>
                <a:latin typeface="Montserrat" panose="00000500000000000000" pitchFamily="2" charset="-52"/>
              </a:rPr>
              <a:t>обов’язковою</a:t>
            </a:r>
            <a:r>
              <a:rPr lang="ru-RU" b="0" i="0" dirty="0">
                <a:solidFill>
                  <a:srgbClr val="626262"/>
                </a:solidFill>
                <a:effectLst/>
                <a:latin typeface="Montserrat" panose="00000500000000000000" pitchFamily="2" charset="-52"/>
              </a:rPr>
              <a:t> </a:t>
            </a:r>
            <a:r>
              <a:rPr lang="ru-RU" b="0" i="0" dirty="0" err="1">
                <a:solidFill>
                  <a:srgbClr val="626262"/>
                </a:solidFill>
                <a:effectLst/>
                <a:latin typeface="Montserrat" panose="00000500000000000000" pitchFamily="2" charset="-52"/>
              </a:rPr>
              <a:t>частиною</a:t>
            </a:r>
            <a:r>
              <a:rPr lang="ru-RU" b="0" i="0" dirty="0">
                <a:solidFill>
                  <a:srgbClr val="626262"/>
                </a:solidFill>
                <a:effectLst/>
                <a:latin typeface="Montserrat" panose="00000500000000000000" pitchFamily="2" charset="-52"/>
              </a:rPr>
              <a:t> </a:t>
            </a:r>
            <a:r>
              <a:rPr lang="ru-RU" b="0" i="0" dirty="0" err="1">
                <a:solidFill>
                  <a:srgbClr val="626262"/>
                </a:solidFill>
                <a:effectLst/>
                <a:latin typeface="Montserrat" panose="00000500000000000000" pitchFamily="2" charset="-52"/>
              </a:rPr>
              <a:t>форми</a:t>
            </a:r>
            <a:r>
              <a:rPr lang="ru-RU" b="0" i="0" dirty="0">
                <a:solidFill>
                  <a:srgbClr val="626262"/>
                </a:solidFill>
                <a:effectLst/>
                <a:latin typeface="Montserrat" panose="00000500000000000000" pitchFamily="2" charset="-52"/>
              </a:rPr>
              <a:t> </a:t>
            </a:r>
            <a:r>
              <a:rPr lang="ru-RU" b="0" i="0" dirty="0" err="1">
                <a:solidFill>
                  <a:srgbClr val="626262"/>
                </a:solidFill>
                <a:effectLst/>
                <a:latin typeface="Montserrat" panose="00000500000000000000" pitchFamily="2" charset="-52"/>
              </a:rPr>
              <a:t>прусської</a:t>
            </a:r>
            <a:r>
              <a:rPr lang="ru-RU" b="0" i="0" dirty="0">
                <a:solidFill>
                  <a:srgbClr val="626262"/>
                </a:solidFill>
                <a:effectLst/>
                <a:latin typeface="Montserrat" panose="00000500000000000000" pitchFamily="2" charset="-52"/>
              </a:rPr>
              <a:t> </a:t>
            </a:r>
            <a:r>
              <a:rPr lang="ru-RU" b="0" i="0" dirty="0" err="1">
                <a:solidFill>
                  <a:srgbClr val="626262"/>
                </a:solidFill>
                <a:effectLst/>
                <a:latin typeface="Montserrat" panose="00000500000000000000" pitchFamily="2" charset="-52"/>
              </a:rPr>
              <a:t>армії</a:t>
            </a:r>
            <a:r>
              <a:rPr lang="ru-RU" b="0" i="0" dirty="0">
                <a:solidFill>
                  <a:srgbClr val="626262"/>
                </a:solidFill>
                <a:effectLst/>
                <a:latin typeface="Montserrat" panose="00000500000000000000" pitchFamily="2" charset="-52"/>
              </a:rPr>
              <a:t>.</a:t>
            </a:r>
            <a:br>
              <a:rPr lang="ru-RU" b="0" i="0" dirty="0">
                <a:solidFill>
                  <a:srgbClr val="626262"/>
                </a:solidFill>
                <a:effectLst/>
                <a:latin typeface="Montserrat" panose="00000500000000000000" pitchFamily="2" charset="-52"/>
              </a:rPr>
            </a:br>
            <a:endParaRPr lang="uk-UA" dirty="0"/>
          </a:p>
        </p:txBody>
      </p:sp>
    </p:spTree>
    <p:extLst>
      <p:ext uri="{BB962C8B-B14F-4D97-AF65-F5344CB8AC3E}">
        <p14:creationId xmlns:p14="http://schemas.microsoft.com/office/powerpoint/2010/main" val="39934792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A466A73-3579-7380-2C02-0DE98D63907E}"/>
              </a:ext>
            </a:extLst>
          </p:cNvPr>
          <p:cNvSpPr>
            <a:spLocks noGrp="1"/>
          </p:cNvSpPr>
          <p:nvPr>
            <p:ph type="title"/>
          </p:nvPr>
        </p:nvSpPr>
        <p:spPr>
          <a:xfrm>
            <a:off x="246186" y="1283677"/>
            <a:ext cx="11623430" cy="1872761"/>
          </a:xfrm>
        </p:spPr>
        <p:txBody>
          <a:bodyPr>
            <a:normAutofit/>
          </a:bodyPr>
          <a:lstStyle/>
          <a:p>
            <a:r>
              <a:rPr lang="ru-RU" b="0" i="0" dirty="0">
                <a:solidFill>
                  <a:srgbClr val="444444"/>
                </a:solidFill>
                <a:effectLst/>
                <a:latin typeface="Roboto" panose="02000000000000000000" pitchFamily="2" charset="0"/>
              </a:rPr>
              <a:t>16 </a:t>
            </a:r>
            <a:r>
              <a:rPr lang="ru-RU" b="0" i="0" dirty="0" err="1">
                <a:solidFill>
                  <a:srgbClr val="444444"/>
                </a:solidFill>
                <a:effectLst/>
                <a:latin typeface="Roboto" panose="02000000000000000000" pitchFamily="2" charset="0"/>
              </a:rPr>
              <a:t>серпня</a:t>
            </a:r>
            <a:r>
              <a:rPr lang="ru-RU" b="0" i="0" dirty="0">
                <a:solidFill>
                  <a:srgbClr val="444444"/>
                </a:solidFill>
                <a:effectLst/>
                <a:latin typeface="Roboto" panose="02000000000000000000" pitchFamily="2" charset="0"/>
              </a:rPr>
              <a:t> </a:t>
            </a:r>
            <a:r>
              <a:rPr lang="ru-RU" b="0" i="0" dirty="0" err="1">
                <a:solidFill>
                  <a:srgbClr val="444444"/>
                </a:solidFill>
                <a:effectLst/>
                <a:latin typeface="Roboto" panose="02000000000000000000" pitchFamily="2" charset="0"/>
              </a:rPr>
              <a:t>щорічно</a:t>
            </a:r>
            <a:r>
              <a:rPr lang="ru-RU" b="0" i="0" dirty="0">
                <a:solidFill>
                  <a:srgbClr val="444444"/>
                </a:solidFill>
                <a:effectLst/>
                <a:latin typeface="Roboto" panose="02000000000000000000" pitchFamily="2" charset="0"/>
              </a:rPr>
              <a:t> проводиться </a:t>
            </a:r>
            <a:r>
              <a:rPr lang="ru-RU" b="1" i="0" dirty="0">
                <a:solidFill>
                  <a:srgbClr val="444444"/>
                </a:solidFill>
                <a:effectLst/>
                <a:latin typeface="Roboto" panose="02000000000000000000" pitchFamily="2" charset="0"/>
              </a:rPr>
              <a:t>День </a:t>
            </a:r>
            <a:r>
              <a:rPr lang="ru-RU" b="1" i="0" dirty="0" err="1">
                <a:solidFill>
                  <a:srgbClr val="444444"/>
                </a:solidFill>
                <a:effectLst/>
                <a:latin typeface="Roboto" panose="02000000000000000000" pitchFamily="2" charset="0"/>
              </a:rPr>
              <a:t>чоловічої</a:t>
            </a:r>
            <a:r>
              <a:rPr lang="ru-RU" b="1" i="0" dirty="0">
                <a:solidFill>
                  <a:srgbClr val="444444"/>
                </a:solidFill>
                <a:effectLst/>
                <a:latin typeface="Roboto" panose="02000000000000000000" pitchFamily="2" charset="0"/>
              </a:rPr>
              <a:t> </a:t>
            </a:r>
            <a:r>
              <a:rPr lang="ru-RU" b="1" i="0" dirty="0" err="1">
                <a:solidFill>
                  <a:srgbClr val="444444"/>
                </a:solidFill>
                <a:effectLst/>
                <a:latin typeface="Roboto" panose="02000000000000000000" pitchFamily="2" charset="0"/>
              </a:rPr>
              <a:t>краси</a:t>
            </a:r>
            <a:r>
              <a:rPr lang="ru-RU" b="0" i="0" dirty="0">
                <a:solidFill>
                  <a:srgbClr val="444444"/>
                </a:solidFill>
                <a:effectLst/>
                <a:latin typeface="Roboto" panose="02000000000000000000" pitchFamily="2" charset="0"/>
              </a:rPr>
              <a:t> </a:t>
            </a:r>
            <a:r>
              <a:rPr lang="ru-RU" b="0" i="0" dirty="0" err="1">
                <a:solidFill>
                  <a:srgbClr val="444444"/>
                </a:solidFill>
                <a:effectLst/>
                <a:latin typeface="Roboto" panose="02000000000000000000" pitchFamily="2" charset="0"/>
              </a:rPr>
              <a:t>або</a:t>
            </a:r>
            <a:r>
              <a:rPr lang="ru-RU" b="0" i="0" dirty="0">
                <a:solidFill>
                  <a:srgbClr val="444444"/>
                </a:solidFill>
                <a:effectLst/>
                <a:latin typeface="Roboto" panose="02000000000000000000" pitchFamily="2" charset="0"/>
              </a:rPr>
              <a:t> </a:t>
            </a:r>
            <a:r>
              <a:rPr lang="ru-RU" b="1" i="0" dirty="0">
                <a:solidFill>
                  <a:srgbClr val="444444"/>
                </a:solidFill>
                <a:effectLst/>
                <a:latin typeface="Roboto" panose="02000000000000000000" pitchFamily="2" charset="0"/>
              </a:rPr>
              <a:t>День догляду за собою</a:t>
            </a:r>
            <a:endParaRPr lang="uk-UA" dirty="0"/>
          </a:p>
        </p:txBody>
      </p:sp>
    </p:spTree>
    <p:extLst>
      <p:ext uri="{BB962C8B-B14F-4D97-AF65-F5344CB8AC3E}">
        <p14:creationId xmlns:p14="http://schemas.microsoft.com/office/powerpoint/2010/main" val="145227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A4AD8D-7A12-521C-B506-D10901DE1B2E}"/>
              </a:ext>
            </a:extLst>
          </p:cNvPr>
          <p:cNvSpPr>
            <a:spLocks noGrp="1"/>
          </p:cNvSpPr>
          <p:nvPr>
            <p:ph type="ctrTitle"/>
          </p:nvPr>
        </p:nvSpPr>
        <p:spPr>
          <a:xfrm>
            <a:off x="1524000" y="1122362"/>
            <a:ext cx="9144000" cy="5399735"/>
          </a:xfrm>
        </p:spPr>
        <p:txBody>
          <a:bodyPr>
            <a:normAutofit fontScale="90000"/>
          </a:bodyPr>
          <a:lstStyle/>
          <a:p>
            <a:pPr algn="l"/>
            <a:r>
              <a:rPr lang="uk-UA" b="1" i="0" cap="all" dirty="0">
                <a:solidFill>
                  <a:srgbClr val="E43C3E"/>
                </a:solidFill>
                <a:effectLst/>
                <a:latin typeface="Montserrat" panose="020F0502020204030204" pitchFamily="2" charset="-52"/>
              </a:rPr>
              <a:t>ІСТОРІЯ СТВОРЕННЯ</a:t>
            </a:r>
            <a:br>
              <a:rPr lang="uk-UA" b="1" i="0" cap="all" dirty="0">
                <a:solidFill>
                  <a:srgbClr val="E43C3E"/>
                </a:solidFill>
                <a:effectLst/>
                <a:latin typeface="Montserrat" panose="020F0502020204030204" pitchFamily="2" charset="-52"/>
              </a:rPr>
            </a:br>
            <a:r>
              <a:rPr lang="uk-UA" sz="3600" b="0" i="0" dirty="0">
                <a:solidFill>
                  <a:srgbClr val="444444"/>
                </a:solidFill>
                <a:effectLst/>
                <a:latin typeface="Roboto" panose="02000000000000000000" pitchFamily="2" charset="0"/>
              </a:rPr>
              <a:t>Свято фейк, </a:t>
            </a:r>
            <a:r>
              <a:rPr lang="uk-UA" sz="3600" b="0" i="0" dirty="0" err="1">
                <a:solidFill>
                  <a:srgbClr val="444444"/>
                </a:solidFill>
                <a:effectLst/>
                <a:latin typeface="Roboto" panose="02000000000000000000" pitchFamily="2" charset="0"/>
              </a:rPr>
              <a:t>вигадене</a:t>
            </a:r>
            <a:r>
              <a:rPr lang="uk-UA" sz="3600" b="0" i="0" dirty="0">
                <a:solidFill>
                  <a:srgbClr val="444444"/>
                </a:solidFill>
                <a:effectLst/>
                <a:latin typeface="Roboto" panose="02000000000000000000" pitchFamily="2" charset="0"/>
              </a:rPr>
              <a:t> , але отримало підтримку у суспільстві та стрімке поширення у соцмережах.</a:t>
            </a:r>
            <a:br>
              <a:rPr lang="uk-UA" sz="3600" b="0" i="0" dirty="0">
                <a:solidFill>
                  <a:srgbClr val="444444"/>
                </a:solidFill>
                <a:effectLst/>
                <a:latin typeface="Roboto" panose="02000000000000000000" pitchFamily="2" charset="0"/>
              </a:rPr>
            </a:br>
            <a:r>
              <a:rPr lang="uk-UA" sz="3600" b="0" i="0" dirty="0">
                <a:solidFill>
                  <a:srgbClr val="444444"/>
                </a:solidFill>
                <a:effectLst/>
                <a:latin typeface="Roboto" panose="02000000000000000000" pitchFamily="2" charset="0"/>
              </a:rPr>
              <a:t>Засновники цього заходу невідомі, так само як і причини та цілі. Жінки, жартуючи, стверджують, що це самі чоловіки знайшли привід для святкування, вкрай втомившись від жіночих «моралей» на тему розкиданих шкарпеток, немитого посуду, частих поїздок на рибалку та маленької зарплатні.</a:t>
            </a:r>
            <a:r>
              <a:rPr lang="uk-UA" b="0" i="0" dirty="0">
                <a:solidFill>
                  <a:srgbClr val="444444"/>
                </a:solidFill>
                <a:effectLst/>
                <a:latin typeface="Roboto" panose="02000000000000000000" pitchFamily="2" charset="0"/>
              </a:rPr>
              <a:t/>
            </a:r>
            <a:br>
              <a:rPr lang="uk-UA" b="0" i="0" dirty="0">
                <a:solidFill>
                  <a:srgbClr val="444444"/>
                </a:solidFill>
                <a:effectLst/>
                <a:latin typeface="Roboto" panose="02000000000000000000" pitchFamily="2" charset="0"/>
              </a:rPr>
            </a:br>
            <a:endParaRPr lang="uk-UA" dirty="0"/>
          </a:p>
        </p:txBody>
      </p:sp>
    </p:spTree>
    <p:extLst>
      <p:ext uri="{BB962C8B-B14F-4D97-AF65-F5344CB8AC3E}">
        <p14:creationId xmlns:p14="http://schemas.microsoft.com/office/powerpoint/2010/main" val="2247228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E837EB9-D6C0-5879-C6CD-327A0D848785}"/>
              </a:ext>
            </a:extLst>
          </p:cNvPr>
          <p:cNvSpPr>
            <a:spLocks noGrp="1"/>
          </p:cNvSpPr>
          <p:nvPr>
            <p:ph type="title"/>
          </p:nvPr>
        </p:nvSpPr>
        <p:spPr>
          <a:xfrm>
            <a:off x="838200" y="365125"/>
            <a:ext cx="10515600" cy="6054336"/>
          </a:xfrm>
        </p:spPr>
        <p:txBody>
          <a:bodyPr/>
          <a:lstStyle/>
          <a:p>
            <a:r>
              <a:rPr lang="ru-RU" b="0" i="0" dirty="0" err="1">
                <a:solidFill>
                  <a:srgbClr val="444444"/>
                </a:solidFill>
                <a:effectLst/>
                <a:latin typeface="Roboto" panose="02000000000000000000" pitchFamily="2" charset="0"/>
              </a:rPr>
              <a:t>Цей</a:t>
            </a:r>
            <a:r>
              <a:rPr lang="ru-RU" b="0" i="0" dirty="0">
                <a:solidFill>
                  <a:srgbClr val="444444"/>
                </a:solidFill>
                <a:effectLst/>
                <a:latin typeface="Roboto" panose="02000000000000000000" pitchFamily="2" charset="0"/>
              </a:rPr>
              <a:t> день </a:t>
            </a:r>
            <a:r>
              <a:rPr lang="ru-RU" b="0" i="0" dirty="0" err="1">
                <a:solidFill>
                  <a:srgbClr val="444444"/>
                </a:solidFill>
                <a:effectLst/>
                <a:latin typeface="Roboto" panose="02000000000000000000" pitchFamily="2" charset="0"/>
              </a:rPr>
              <a:t>вперше</a:t>
            </a:r>
            <a:r>
              <a:rPr lang="ru-RU" b="0" i="0" dirty="0">
                <a:solidFill>
                  <a:srgbClr val="444444"/>
                </a:solidFill>
                <a:effectLst/>
                <a:latin typeface="Roboto" panose="02000000000000000000" pitchFamily="2" charset="0"/>
              </a:rPr>
              <a:t> стали </a:t>
            </a:r>
            <a:r>
              <a:rPr lang="ru-RU" b="0" i="0" dirty="0" err="1">
                <a:solidFill>
                  <a:srgbClr val="444444"/>
                </a:solidFill>
                <a:effectLst/>
                <a:latin typeface="Roboto" panose="02000000000000000000" pitchFamily="2" charset="0"/>
              </a:rPr>
              <a:t>проводити</a:t>
            </a:r>
            <a:r>
              <a:rPr lang="ru-RU" b="0" i="0" dirty="0">
                <a:solidFill>
                  <a:srgbClr val="444444"/>
                </a:solidFill>
                <a:effectLst/>
                <a:latin typeface="Roboto" panose="02000000000000000000" pitchFamily="2" charset="0"/>
              </a:rPr>
              <a:t> в </a:t>
            </a:r>
            <a:r>
              <a:rPr lang="ru-RU" b="0" i="0" dirty="0" err="1">
                <a:solidFill>
                  <a:srgbClr val="444444"/>
                </a:solidFill>
                <a:effectLst/>
                <a:latin typeface="Roboto" panose="02000000000000000000" pitchFamily="2" charset="0"/>
              </a:rPr>
              <a:t>Америці</a:t>
            </a:r>
            <a:r>
              <a:rPr lang="ru-RU" b="0" i="0" dirty="0">
                <a:solidFill>
                  <a:srgbClr val="444444"/>
                </a:solidFill>
                <a:effectLst/>
                <a:latin typeface="Roboto" panose="02000000000000000000" pitchFamily="2" charset="0"/>
              </a:rPr>
              <a:t> у 2007 </a:t>
            </a:r>
            <a:r>
              <a:rPr lang="ru-RU" b="0" i="0" dirty="0" err="1">
                <a:solidFill>
                  <a:srgbClr val="444444"/>
                </a:solidFill>
                <a:effectLst/>
                <a:latin typeface="Roboto" panose="02000000000000000000" pitchFamily="2" charset="0"/>
              </a:rPr>
              <a:t>році</a:t>
            </a:r>
            <a:r>
              <a:rPr lang="ru-RU" b="0" i="0" dirty="0">
                <a:solidFill>
                  <a:srgbClr val="444444"/>
                </a:solidFill>
                <a:effectLst/>
                <a:latin typeface="Roboto" panose="02000000000000000000" pitchFamily="2" charset="0"/>
              </a:rPr>
              <a:t>. </a:t>
            </a:r>
            <a:r>
              <a:rPr lang="ru-RU" b="0" i="0" dirty="0" err="1">
                <a:solidFill>
                  <a:srgbClr val="444444"/>
                </a:solidFill>
                <a:effectLst/>
                <a:latin typeface="Roboto" panose="02000000000000000000" pitchFamily="2" charset="0"/>
              </a:rPr>
              <a:t>Ініціатором</a:t>
            </a:r>
            <a:r>
              <a:rPr lang="ru-RU" b="0" i="0" dirty="0">
                <a:solidFill>
                  <a:srgbClr val="444444"/>
                </a:solidFill>
                <a:effectLst/>
                <a:latin typeface="Roboto" panose="02000000000000000000" pitchFamily="2" charset="0"/>
              </a:rPr>
              <a:t> </a:t>
            </a:r>
            <a:r>
              <a:rPr lang="ru-RU" b="0" i="0" dirty="0" err="1">
                <a:solidFill>
                  <a:srgbClr val="444444"/>
                </a:solidFill>
                <a:effectLst/>
                <a:latin typeface="Roboto" panose="02000000000000000000" pitchFamily="2" charset="0"/>
              </a:rPr>
              <a:t>заснування</a:t>
            </a:r>
            <a:r>
              <a:rPr lang="ru-RU" b="0" i="0" dirty="0">
                <a:solidFill>
                  <a:srgbClr val="444444"/>
                </a:solidFill>
                <a:effectLst/>
                <a:latin typeface="Roboto" panose="02000000000000000000" pitchFamily="2" charset="0"/>
              </a:rPr>
              <a:t> та спонсором </a:t>
            </a:r>
            <a:r>
              <a:rPr lang="ru-RU" b="0" i="0" dirty="0" err="1">
                <a:solidFill>
                  <a:srgbClr val="444444"/>
                </a:solidFill>
                <a:effectLst/>
                <a:latin typeface="Roboto" panose="02000000000000000000" pitchFamily="2" charset="0"/>
              </a:rPr>
              <a:t>проведення</a:t>
            </a:r>
            <a:r>
              <a:rPr lang="ru-RU" b="0" i="0" dirty="0">
                <a:solidFill>
                  <a:srgbClr val="444444"/>
                </a:solidFill>
                <a:effectLst/>
                <a:latin typeface="Roboto" panose="02000000000000000000" pitchFamily="2" charset="0"/>
              </a:rPr>
              <a:t> свята </a:t>
            </a:r>
            <a:r>
              <a:rPr lang="ru-RU" b="0" i="0" dirty="0" err="1">
                <a:solidFill>
                  <a:srgbClr val="444444"/>
                </a:solidFill>
                <a:effectLst/>
                <a:latin typeface="Roboto" panose="02000000000000000000" pitchFamily="2" charset="0"/>
              </a:rPr>
              <a:t>виступила</a:t>
            </a:r>
            <a:r>
              <a:rPr lang="ru-RU" b="0" i="0" dirty="0">
                <a:solidFill>
                  <a:srgbClr val="444444"/>
                </a:solidFill>
                <a:effectLst/>
                <a:latin typeface="Roboto" panose="02000000000000000000" pitchFamily="2" charset="0"/>
              </a:rPr>
              <a:t> </a:t>
            </a:r>
            <a:r>
              <a:rPr lang="ru-RU" b="0" i="0" dirty="0" err="1">
                <a:solidFill>
                  <a:srgbClr val="444444"/>
                </a:solidFill>
                <a:effectLst/>
                <a:latin typeface="Roboto" panose="02000000000000000000" pitchFamily="2" charset="0"/>
              </a:rPr>
              <a:t>компанія</a:t>
            </a:r>
            <a:r>
              <a:rPr lang="ru-RU" b="0" i="0" dirty="0">
                <a:solidFill>
                  <a:srgbClr val="444444"/>
                </a:solidFill>
                <a:effectLst/>
                <a:latin typeface="Roboto" panose="02000000000000000000" pitchFamily="2" charset="0"/>
              </a:rPr>
              <a:t> American </a:t>
            </a:r>
            <a:r>
              <a:rPr lang="ru-RU" b="0" i="0" dirty="0" err="1">
                <a:solidFill>
                  <a:srgbClr val="444444"/>
                </a:solidFill>
                <a:effectLst/>
                <a:latin typeface="Roboto" panose="02000000000000000000" pitchFamily="2" charset="0"/>
              </a:rPr>
              <a:t>Crew</a:t>
            </a:r>
            <a:r>
              <a:rPr lang="ru-RU" b="0" i="0" dirty="0">
                <a:solidFill>
                  <a:srgbClr val="444444"/>
                </a:solidFill>
                <a:effectLst/>
                <a:latin typeface="Roboto" panose="02000000000000000000" pitchFamily="2" charset="0"/>
              </a:rPr>
              <a:t>, яка </a:t>
            </a:r>
            <a:r>
              <a:rPr lang="ru-RU" b="0" i="0" dirty="0" err="1">
                <a:solidFill>
                  <a:srgbClr val="444444"/>
                </a:solidFill>
                <a:effectLst/>
                <a:latin typeface="Roboto" panose="02000000000000000000" pitchFamily="2" charset="0"/>
              </a:rPr>
              <a:t>спеціалізується</a:t>
            </a:r>
            <a:r>
              <a:rPr lang="ru-RU" b="0" i="0" dirty="0">
                <a:solidFill>
                  <a:srgbClr val="444444"/>
                </a:solidFill>
                <a:effectLst/>
                <a:latin typeface="Roboto" panose="02000000000000000000" pitchFamily="2" charset="0"/>
              </a:rPr>
              <a:t> на </a:t>
            </a:r>
            <a:r>
              <a:rPr lang="ru-RU" b="0" i="0" dirty="0" err="1">
                <a:solidFill>
                  <a:srgbClr val="444444"/>
                </a:solidFill>
                <a:effectLst/>
                <a:latin typeface="Roboto" panose="02000000000000000000" pitchFamily="2" charset="0"/>
              </a:rPr>
              <a:t>виробництві</a:t>
            </a:r>
            <a:r>
              <a:rPr lang="ru-RU" b="0" i="0" dirty="0">
                <a:solidFill>
                  <a:srgbClr val="444444"/>
                </a:solidFill>
                <a:effectLst/>
                <a:latin typeface="Roboto" panose="02000000000000000000" pitchFamily="2" charset="0"/>
              </a:rPr>
              <a:t> </a:t>
            </a:r>
            <a:r>
              <a:rPr lang="ru-RU" b="0" i="0" dirty="0" err="1">
                <a:solidFill>
                  <a:srgbClr val="444444"/>
                </a:solidFill>
                <a:effectLst/>
                <a:latin typeface="Roboto" panose="02000000000000000000" pitchFamily="2" charset="0"/>
              </a:rPr>
              <a:t>чоловічих</a:t>
            </a:r>
            <a:r>
              <a:rPr lang="ru-RU" b="0" i="0" dirty="0">
                <a:solidFill>
                  <a:srgbClr val="444444"/>
                </a:solidFill>
                <a:effectLst/>
                <a:latin typeface="Roboto" panose="02000000000000000000" pitchFamily="2" charset="0"/>
              </a:rPr>
              <a:t> </a:t>
            </a:r>
            <a:r>
              <a:rPr lang="ru-RU" b="0" i="0" dirty="0" err="1">
                <a:solidFill>
                  <a:srgbClr val="444444"/>
                </a:solidFill>
                <a:effectLst/>
                <a:latin typeface="Roboto" panose="02000000000000000000" pitchFamily="2" charset="0"/>
              </a:rPr>
              <a:t>товарів</a:t>
            </a:r>
            <a:r>
              <a:rPr lang="ru-RU" b="0" i="0" dirty="0">
                <a:solidFill>
                  <a:srgbClr val="444444"/>
                </a:solidFill>
                <a:effectLst/>
                <a:latin typeface="Roboto" panose="02000000000000000000" pitchFamily="2" charset="0"/>
              </a:rPr>
              <a:t> для догляду за собою. </a:t>
            </a:r>
            <a:endParaRPr lang="uk-UA" dirty="0"/>
          </a:p>
        </p:txBody>
      </p:sp>
    </p:spTree>
    <p:extLst>
      <p:ext uri="{BB962C8B-B14F-4D97-AF65-F5344CB8AC3E}">
        <p14:creationId xmlns:p14="http://schemas.microsoft.com/office/powerpoint/2010/main" val="30799498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2EF3B7A-7827-0367-2FCF-A53688E27A62}"/>
              </a:ext>
            </a:extLst>
          </p:cNvPr>
          <p:cNvSpPr>
            <a:spLocks noGrp="1"/>
          </p:cNvSpPr>
          <p:nvPr>
            <p:ph type="title"/>
          </p:nvPr>
        </p:nvSpPr>
        <p:spPr>
          <a:xfrm>
            <a:off x="838200" y="365125"/>
            <a:ext cx="10515600" cy="6072997"/>
          </a:xfrm>
        </p:spPr>
        <p:txBody>
          <a:bodyPr>
            <a:normAutofit/>
          </a:bodyPr>
          <a:lstStyle/>
          <a:p>
            <a:r>
              <a:rPr lang="uk-UA" sz="3600" b="0" i="0" dirty="0">
                <a:solidFill>
                  <a:srgbClr val="444444"/>
                </a:solidFill>
                <a:effectLst/>
                <a:latin typeface="Roboto" panose="02000000000000000000" pitchFamily="2" charset="0"/>
              </a:rPr>
              <a:t>Надворі </a:t>
            </a:r>
            <a:r>
              <a:rPr lang="en-US" sz="3600" b="0" i="0" dirty="0">
                <a:solidFill>
                  <a:srgbClr val="444444"/>
                </a:solidFill>
                <a:effectLst/>
                <a:latin typeface="Roboto" panose="02000000000000000000" pitchFamily="2" charset="0"/>
              </a:rPr>
              <a:t>XXI </a:t>
            </a:r>
            <a:r>
              <a:rPr lang="uk-UA" sz="3600" b="0" i="0" dirty="0">
                <a:solidFill>
                  <a:srgbClr val="444444"/>
                </a:solidFill>
                <a:effectLst/>
                <a:latin typeface="Roboto" panose="02000000000000000000" pitchFamily="2" charset="0"/>
              </a:rPr>
              <a:t>століття і, здається, в ньому не повинно бути стереотипів, які стосуються догляду чоловіків за своєю зовнішністю, але ці забобони існують. Причина стереотипів криється у старій суспільній думці, що справжній представник сильної половини людства повинен бути трохи красивішим, ніж первісна людина, не повинен плакати, проявляти емоції, та ще вдягатися мусить непримітно. Багато років на чоловіків, які не відповідали цим стереотипам, навішували кліше та ярлики. </a:t>
            </a:r>
            <a:endParaRPr lang="uk-UA" sz="3600" dirty="0"/>
          </a:p>
        </p:txBody>
      </p:sp>
    </p:spTree>
    <p:extLst>
      <p:ext uri="{BB962C8B-B14F-4D97-AF65-F5344CB8AC3E}">
        <p14:creationId xmlns:p14="http://schemas.microsoft.com/office/powerpoint/2010/main" val="16778393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AB9CA74-2405-344F-BA5C-AD1FC87BBE2F}"/>
              </a:ext>
            </a:extLst>
          </p:cNvPr>
          <p:cNvSpPr>
            <a:spLocks noGrp="1"/>
          </p:cNvSpPr>
          <p:nvPr>
            <p:ph type="title"/>
          </p:nvPr>
        </p:nvSpPr>
        <p:spPr>
          <a:xfrm>
            <a:off x="838200" y="365125"/>
            <a:ext cx="10515600" cy="6007683"/>
          </a:xfrm>
        </p:spPr>
        <p:txBody>
          <a:bodyPr/>
          <a:lstStyle/>
          <a:p>
            <a:r>
              <a:rPr lang="uk-UA" b="0" i="0" dirty="0">
                <a:solidFill>
                  <a:srgbClr val="444444"/>
                </a:solidFill>
                <a:effectLst/>
                <a:latin typeface="Roboto" panose="02000000000000000000" pitchFamily="2" charset="0"/>
              </a:rPr>
              <a:t>В сучасному суспільстві ще чути відлуння тих стереотипних думок, але поступово підхід до чоловічої краси та догляду змінюється. Свідчення цьому – проведення Дня чоловічої краси. Всі чоловіки, які щоденно доглядають за собою і вважають це необхідністю, можуть святкувати цей день.</a:t>
            </a:r>
            <a:endParaRPr lang="uk-UA" dirty="0"/>
          </a:p>
        </p:txBody>
      </p:sp>
    </p:spTree>
    <p:extLst>
      <p:ext uri="{BB962C8B-B14F-4D97-AF65-F5344CB8AC3E}">
        <p14:creationId xmlns:p14="http://schemas.microsoft.com/office/powerpoint/2010/main" val="6501476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7810F0D-16EF-E6D8-6C5E-0C26D2FB8010}"/>
              </a:ext>
            </a:extLst>
          </p:cNvPr>
          <p:cNvSpPr>
            <a:spLocks noGrp="1"/>
          </p:cNvSpPr>
          <p:nvPr>
            <p:ph type="title"/>
          </p:nvPr>
        </p:nvSpPr>
        <p:spPr>
          <a:xfrm>
            <a:off x="838200" y="365125"/>
            <a:ext cx="10515600" cy="6110320"/>
          </a:xfrm>
        </p:spPr>
        <p:txBody>
          <a:bodyPr/>
          <a:lstStyle/>
          <a:p>
            <a:r>
              <a:rPr lang="uk-UA" b="0" i="0" dirty="0">
                <a:solidFill>
                  <a:srgbClr val="444444"/>
                </a:solidFill>
                <a:effectLst/>
                <a:latin typeface="Roboto" panose="02000000000000000000" pitchFamily="2" charset="0"/>
              </a:rPr>
              <a:t>Ми всі мріємо, щоб наші українські найкращі, наймужніші та героїчні чоловіки знову доглядали за собою або робили все, що дозволяло мирне життя. Подяка нашим захисникам! Героям слава!</a:t>
            </a:r>
            <a:endParaRPr lang="uk-UA" dirty="0"/>
          </a:p>
        </p:txBody>
      </p:sp>
    </p:spTree>
    <p:extLst>
      <p:ext uri="{BB962C8B-B14F-4D97-AF65-F5344CB8AC3E}">
        <p14:creationId xmlns:p14="http://schemas.microsoft.com/office/powerpoint/2010/main" val="4053393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C3048FB-8A36-8419-4FD2-09F25200C83E}"/>
              </a:ext>
            </a:extLst>
          </p:cNvPr>
          <p:cNvSpPr>
            <a:spLocks noGrp="1"/>
          </p:cNvSpPr>
          <p:nvPr>
            <p:ph type="ctrTitle"/>
          </p:nvPr>
        </p:nvSpPr>
        <p:spPr>
          <a:xfrm>
            <a:off x="1524000" y="1122362"/>
            <a:ext cx="9144000" cy="5493041"/>
          </a:xfrm>
        </p:spPr>
        <p:txBody>
          <a:bodyPr>
            <a:normAutofit fontScale="90000"/>
          </a:bodyPr>
          <a:lstStyle/>
          <a:p>
            <a:r>
              <a:rPr lang="uk-UA" sz="3600" b="1" i="0" cap="all" dirty="0">
                <a:solidFill>
                  <a:srgbClr val="FF0000"/>
                </a:solidFill>
                <a:effectLst/>
                <a:latin typeface="Montserrat" panose="00000500000000000000" pitchFamily="2" charset="-52"/>
              </a:rPr>
              <a:t>МЕТА ЗАСНУВАННЯ ПОДІЇ</a:t>
            </a:r>
            <a:r>
              <a:rPr lang="en-US" sz="3600" b="1" i="0" cap="all" dirty="0">
                <a:effectLst/>
                <a:latin typeface="Montserrat" panose="00000500000000000000" pitchFamily="2" charset="-52"/>
              </a:rPr>
              <a:t/>
            </a:r>
            <a:br>
              <a:rPr lang="en-US" sz="3600" b="1" i="0" cap="all" dirty="0">
                <a:effectLst/>
                <a:latin typeface="Montserrat" panose="00000500000000000000" pitchFamily="2" charset="-52"/>
              </a:rPr>
            </a:br>
            <a:r>
              <a:rPr lang="uk-UA" sz="3600" b="1" i="0" cap="all" dirty="0">
                <a:effectLst/>
                <a:latin typeface="Montserrat" panose="00000500000000000000" pitchFamily="2" charset="-52"/>
              </a:rPr>
              <a:t>Я</a:t>
            </a:r>
            <a:r>
              <a:rPr lang="uk-UA" sz="3600" b="0" i="0" dirty="0">
                <a:solidFill>
                  <a:srgbClr val="444444"/>
                </a:solidFill>
                <a:effectLst/>
                <a:latin typeface="Roboto" panose="02000000000000000000" pitchFamily="2" charset="0"/>
              </a:rPr>
              <a:t>к демонструє статистика, кожен четвертий чоловік страждає від насильства. Мета цієї ініціативи – звернути увагу суспільства на те, що ця проблема існує, і не тільки жінки можуть стати жертвами. До проявів насильства засновники події відносять: дії, які підривають самооцінку та самоповагу, постійну критику, обмеження свободи, пригнічення, залякування, погрози про фізичну розправу або про заподіяння фізичної шкоди собі, сексуальний шантаж, погрози забрати дітей чи розлучитися. </a:t>
            </a:r>
            <a:r>
              <a:rPr lang="uk-UA" b="1" i="0" cap="all" dirty="0">
                <a:solidFill>
                  <a:srgbClr val="E43C3E"/>
                </a:solidFill>
                <a:effectLst/>
                <a:latin typeface="Montserrat" panose="00000500000000000000" pitchFamily="2" charset="-52"/>
              </a:rPr>
              <a:t/>
            </a:r>
            <a:br>
              <a:rPr lang="uk-UA" b="1" i="0" cap="all" dirty="0">
                <a:solidFill>
                  <a:srgbClr val="E43C3E"/>
                </a:solidFill>
                <a:effectLst/>
                <a:latin typeface="Montserrat" panose="00000500000000000000" pitchFamily="2" charset="-52"/>
              </a:rPr>
            </a:br>
            <a:endParaRPr lang="uk-UA" dirty="0"/>
          </a:p>
        </p:txBody>
      </p:sp>
    </p:spTree>
    <p:extLst>
      <p:ext uri="{BB962C8B-B14F-4D97-AF65-F5344CB8AC3E}">
        <p14:creationId xmlns:p14="http://schemas.microsoft.com/office/powerpoint/2010/main" val="1403434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5EC5FC0-446C-EE9A-1388-3AB5947C9CE2}"/>
              </a:ext>
            </a:extLst>
          </p:cNvPr>
          <p:cNvSpPr>
            <a:spLocks noGrp="1"/>
          </p:cNvSpPr>
          <p:nvPr>
            <p:ph type="ctrTitle"/>
          </p:nvPr>
        </p:nvSpPr>
        <p:spPr>
          <a:xfrm>
            <a:off x="1524000" y="1122362"/>
            <a:ext cx="9144000" cy="4979857"/>
          </a:xfrm>
        </p:spPr>
        <p:txBody>
          <a:bodyPr>
            <a:normAutofit/>
          </a:bodyPr>
          <a:lstStyle/>
          <a:p>
            <a:r>
              <a:rPr lang="ru-RU" b="0" i="0" dirty="0">
                <a:solidFill>
                  <a:srgbClr val="444444"/>
                </a:solidFill>
                <a:effectLst/>
                <a:latin typeface="Roboto" panose="02000000000000000000" pitchFamily="2" charset="0"/>
              </a:rPr>
              <a:t>У першу </a:t>
            </a:r>
            <a:r>
              <a:rPr lang="ru-RU" b="0" i="0" dirty="0" err="1">
                <a:solidFill>
                  <a:srgbClr val="444444"/>
                </a:solidFill>
                <a:effectLst/>
                <a:latin typeface="Roboto" panose="02000000000000000000" pitchFamily="2" charset="0"/>
              </a:rPr>
              <a:t>суботу</a:t>
            </a:r>
            <a:r>
              <a:rPr lang="ru-RU" b="0" i="0" dirty="0">
                <a:solidFill>
                  <a:srgbClr val="444444"/>
                </a:solidFill>
                <a:effectLst/>
                <a:latin typeface="Roboto" panose="02000000000000000000" pitchFamily="2" charset="0"/>
              </a:rPr>
              <a:t> листопада в </a:t>
            </a:r>
            <a:r>
              <a:rPr lang="ru-RU" b="0" i="0" dirty="0" err="1">
                <a:solidFill>
                  <a:srgbClr val="444444"/>
                </a:solidFill>
                <a:effectLst/>
                <a:latin typeface="Roboto" panose="02000000000000000000" pitchFamily="2" charset="0"/>
              </a:rPr>
              <a:t>деяких</a:t>
            </a:r>
            <a:r>
              <a:rPr lang="ru-RU" b="0" i="0" dirty="0">
                <a:solidFill>
                  <a:srgbClr val="444444"/>
                </a:solidFill>
                <a:effectLst/>
                <a:latin typeface="Roboto" panose="02000000000000000000" pitchFamily="2" charset="0"/>
              </a:rPr>
              <a:t> календарях </a:t>
            </a:r>
            <a:r>
              <a:rPr lang="ru-RU" b="0" i="0" dirty="0" err="1">
                <a:solidFill>
                  <a:srgbClr val="444444"/>
                </a:solidFill>
                <a:effectLst/>
                <a:latin typeface="Roboto" panose="02000000000000000000" pitchFamily="2" charset="0"/>
              </a:rPr>
              <a:t>можна</a:t>
            </a:r>
            <a:r>
              <a:rPr lang="ru-RU" b="0" i="0" dirty="0">
                <a:solidFill>
                  <a:srgbClr val="444444"/>
                </a:solidFill>
                <a:effectLst/>
                <a:latin typeface="Roboto" panose="02000000000000000000" pitchFamily="2" charset="0"/>
              </a:rPr>
              <a:t> </a:t>
            </a:r>
            <a:r>
              <a:rPr lang="ru-RU" b="0" i="0" dirty="0" err="1">
                <a:solidFill>
                  <a:srgbClr val="444444"/>
                </a:solidFill>
                <a:effectLst/>
                <a:latin typeface="Roboto" panose="02000000000000000000" pitchFamily="2" charset="0"/>
              </a:rPr>
              <a:t>знайти</a:t>
            </a:r>
            <a:r>
              <a:rPr lang="ru-RU" b="0" i="0" dirty="0">
                <a:solidFill>
                  <a:srgbClr val="444444"/>
                </a:solidFill>
                <a:effectLst/>
                <a:latin typeface="Roboto" panose="02000000000000000000" pitchFamily="2" charset="0"/>
              </a:rPr>
              <a:t> не </a:t>
            </a:r>
            <a:r>
              <a:rPr lang="ru-RU" b="0" i="0" dirty="0" err="1">
                <a:solidFill>
                  <a:srgbClr val="444444"/>
                </a:solidFill>
                <a:effectLst/>
                <a:latin typeface="Roboto" panose="02000000000000000000" pitchFamily="2" charset="0"/>
              </a:rPr>
              <a:t>офіційне</a:t>
            </a:r>
            <a:r>
              <a:rPr lang="ru-RU" b="0" i="0" dirty="0">
                <a:solidFill>
                  <a:srgbClr val="444444"/>
                </a:solidFill>
                <a:effectLst/>
                <a:latin typeface="Roboto" panose="02000000000000000000" pitchFamily="2" charset="0"/>
              </a:rPr>
              <a:t> свято </a:t>
            </a:r>
            <a:r>
              <a:rPr lang="ru-RU" b="0" i="0" dirty="0" err="1">
                <a:solidFill>
                  <a:srgbClr val="444444"/>
                </a:solidFill>
                <a:effectLst/>
                <a:latin typeface="Roboto" panose="02000000000000000000" pitchFamily="2" charset="0"/>
              </a:rPr>
              <a:t>присвячене</a:t>
            </a:r>
            <a:r>
              <a:rPr lang="ru-RU" b="0" i="0" dirty="0">
                <a:solidFill>
                  <a:srgbClr val="444444"/>
                </a:solidFill>
                <a:effectLst/>
                <a:latin typeface="Roboto" panose="02000000000000000000" pitchFamily="2" charset="0"/>
              </a:rPr>
              <a:t> </a:t>
            </a:r>
            <a:r>
              <a:rPr lang="ru-RU" b="0" i="0" dirty="0" err="1">
                <a:solidFill>
                  <a:srgbClr val="444444"/>
                </a:solidFill>
                <a:effectLst/>
                <a:latin typeface="Roboto" panose="02000000000000000000" pitchFamily="2" charset="0"/>
              </a:rPr>
              <a:t>чоловікам</a:t>
            </a:r>
            <a:r>
              <a:rPr lang="ru-RU" b="0" i="0" dirty="0">
                <a:solidFill>
                  <a:srgbClr val="444444"/>
                </a:solidFill>
                <a:effectLst/>
                <a:latin typeface="Roboto" panose="02000000000000000000" pitchFamily="2" charset="0"/>
              </a:rPr>
              <a:t> – </a:t>
            </a:r>
            <a:r>
              <a:rPr lang="ru-RU" b="1" i="0" dirty="0" err="1">
                <a:solidFill>
                  <a:srgbClr val="444444"/>
                </a:solidFill>
                <a:effectLst/>
                <a:latin typeface="Roboto" panose="02000000000000000000" pitchFamily="2" charset="0"/>
              </a:rPr>
              <a:t>Всесвітній</a:t>
            </a:r>
            <a:r>
              <a:rPr lang="ru-RU" b="1" i="0" dirty="0">
                <a:solidFill>
                  <a:srgbClr val="444444"/>
                </a:solidFill>
                <a:effectLst/>
                <a:latin typeface="Roboto" panose="02000000000000000000" pitchFamily="2" charset="0"/>
              </a:rPr>
              <a:t> день </a:t>
            </a:r>
            <a:r>
              <a:rPr lang="ru-RU" b="1" i="0" dirty="0" err="1">
                <a:solidFill>
                  <a:srgbClr val="444444"/>
                </a:solidFill>
                <a:effectLst/>
                <a:latin typeface="Roboto" panose="02000000000000000000" pitchFamily="2" charset="0"/>
              </a:rPr>
              <a:t>чоловіків</a:t>
            </a:r>
            <a:r>
              <a:rPr lang="ru-RU" b="0" i="0" dirty="0">
                <a:solidFill>
                  <a:srgbClr val="444444"/>
                </a:solidFill>
                <a:effectLst/>
                <a:latin typeface="Roboto" panose="02000000000000000000" pitchFamily="2" charset="0"/>
              </a:rPr>
              <a:t>.</a:t>
            </a:r>
            <a:endParaRPr lang="uk-UA" dirty="0"/>
          </a:p>
        </p:txBody>
      </p:sp>
    </p:spTree>
    <p:extLst>
      <p:ext uri="{BB962C8B-B14F-4D97-AF65-F5344CB8AC3E}">
        <p14:creationId xmlns:p14="http://schemas.microsoft.com/office/powerpoint/2010/main" val="21477907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33F02E2-8EE5-3B27-B67F-8DC49875A840}"/>
              </a:ext>
            </a:extLst>
          </p:cNvPr>
          <p:cNvSpPr>
            <a:spLocks noGrp="1"/>
          </p:cNvSpPr>
          <p:nvPr>
            <p:ph type="ctrTitle"/>
          </p:nvPr>
        </p:nvSpPr>
        <p:spPr>
          <a:xfrm>
            <a:off x="1524000" y="1122362"/>
            <a:ext cx="9144000" cy="5278437"/>
          </a:xfrm>
        </p:spPr>
        <p:txBody>
          <a:bodyPr/>
          <a:lstStyle/>
          <a:p>
            <a:r>
              <a:rPr lang="ru-RU" b="0" i="0" dirty="0" err="1">
                <a:solidFill>
                  <a:srgbClr val="444444"/>
                </a:solidFill>
                <a:effectLst/>
                <a:latin typeface="Roboto" panose="02000000000000000000" pitchFamily="2" charset="0"/>
              </a:rPr>
              <a:t>Цей</a:t>
            </a:r>
            <a:r>
              <a:rPr lang="ru-RU" b="0" i="0" dirty="0">
                <a:solidFill>
                  <a:srgbClr val="444444"/>
                </a:solidFill>
                <a:effectLst/>
                <a:latin typeface="Roboto" panose="02000000000000000000" pitchFamily="2" charset="0"/>
              </a:rPr>
              <a:t> день </a:t>
            </a:r>
            <a:r>
              <a:rPr lang="ru-RU" b="0" i="0" dirty="0" err="1">
                <a:solidFill>
                  <a:srgbClr val="444444"/>
                </a:solidFill>
                <a:effectLst/>
                <a:latin typeface="Roboto" panose="02000000000000000000" pitchFamily="2" charset="0"/>
              </a:rPr>
              <a:t>було</a:t>
            </a:r>
            <a:r>
              <a:rPr lang="ru-RU" b="0" i="0" dirty="0">
                <a:solidFill>
                  <a:srgbClr val="444444"/>
                </a:solidFill>
                <a:effectLst/>
                <a:latin typeface="Roboto" panose="02000000000000000000" pitchFamily="2" charset="0"/>
              </a:rPr>
              <a:t> </a:t>
            </a:r>
            <a:r>
              <a:rPr lang="ru-RU" b="0" i="0" dirty="0" err="1">
                <a:solidFill>
                  <a:srgbClr val="444444"/>
                </a:solidFill>
                <a:effectLst/>
                <a:latin typeface="Roboto" panose="02000000000000000000" pitchFamily="2" charset="0"/>
              </a:rPr>
              <a:t>започатковано</a:t>
            </a:r>
            <a:r>
              <a:rPr lang="ru-RU" b="0" i="0" dirty="0">
                <a:solidFill>
                  <a:srgbClr val="444444"/>
                </a:solidFill>
                <a:effectLst/>
                <a:latin typeface="Roboto" panose="02000000000000000000" pitchFamily="2" charset="0"/>
              </a:rPr>
              <a:t> у </a:t>
            </a:r>
            <a:r>
              <a:rPr lang="ru-RU" b="0" i="0" dirty="0" err="1">
                <a:solidFill>
                  <a:srgbClr val="444444"/>
                </a:solidFill>
                <a:effectLst/>
                <a:latin typeface="Roboto" panose="02000000000000000000" pitchFamily="2" charset="0"/>
              </a:rPr>
              <a:t>віденському</a:t>
            </a:r>
            <a:r>
              <a:rPr lang="ru-RU" b="0" i="0" dirty="0">
                <a:solidFill>
                  <a:srgbClr val="444444"/>
                </a:solidFill>
                <a:effectLst/>
                <a:latin typeface="Roboto" panose="02000000000000000000" pitchFamily="2" charset="0"/>
              </a:rPr>
              <a:t> </a:t>
            </a:r>
            <a:r>
              <a:rPr lang="ru-RU" b="0" i="0" dirty="0" err="1">
                <a:solidFill>
                  <a:srgbClr val="444444"/>
                </a:solidFill>
                <a:effectLst/>
                <a:latin typeface="Roboto" panose="02000000000000000000" pitchFamily="2" charset="0"/>
              </a:rPr>
              <a:t>відділенні</a:t>
            </a:r>
            <a:r>
              <a:rPr lang="ru-RU" b="0" i="0" dirty="0">
                <a:solidFill>
                  <a:srgbClr val="444444"/>
                </a:solidFill>
                <a:effectLst/>
                <a:latin typeface="Roboto" panose="02000000000000000000" pitchFamily="2" charset="0"/>
              </a:rPr>
              <a:t> ООН за </a:t>
            </a:r>
            <a:r>
              <a:rPr lang="ru-RU" b="0" i="0" dirty="0" err="1">
                <a:solidFill>
                  <a:srgbClr val="444444"/>
                </a:solidFill>
                <a:effectLst/>
                <a:latin typeface="Roboto" panose="02000000000000000000" pitchFamily="2" charset="0"/>
              </a:rPr>
              <a:t>ініціативи</a:t>
            </a:r>
            <a:r>
              <a:rPr lang="ru-RU" b="0" i="0" dirty="0">
                <a:solidFill>
                  <a:srgbClr val="444444"/>
                </a:solidFill>
                <a:effectLst/>
                <a:latin typeface="Roboto" panose="02000000000000000000" pitchFamily="2" charset="0"/>
              </a:rPr>
              <a:t> Михайла </a:t>
            </a:r>
            <a:r>
              <a:rPr lang="ru-RU" b="0" i="0" dirty="0" err="1">
                <a:solidFill>
                  <a:srgbClr val="444444"/>
                </a:solidFill>
                <a:effectLst/>
                <a:latin typeface="Roboto" panose="02000000000000000000" pitchFamily="2" charset="0"/>
              </a:rPr>
              <a:t>Горбачова</a:t>
            </a:r>
            <a:r>
              <a:rPr lang="ru-RU" b="0" i="0" dirty="0">
                <a:solidFill>
                  <a:srgbClr val="444444"/>
                </a:solidFill>
                <a:effectLst/>
                <a:latin typeface="Roboto" panose="02000000000000000000" pitchFamily="2" charset="0"/>
              </a:rPr>
              <a:t>.</a:t>
            </a:r>
            <a:endParaRPr lang="uk-UA" dirty="0"/>
          </a:p>
        </p:txBody>
      </p:sp>
    </p:spTree>
    <p:extLst>
      <p:ext uri="{BB962C8B-B14F-4D97-AF65-F5344CB8AC3E}">
        <p14:creationId xmlns:p14="http://schemas.microsoft.com/office/powerpoint/2010/main" val="12166737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6AA8356-0E0E-01C2-E591-C3CCE7984EB3}"/>
              </a:ext>
            </a:extLst>
          </p:cNvPr>
          <p:cNvSpPr>
            <a:spLocks noGrp="1"/>
          </p:cNvSpPr>
          <p:nvPr>
            <p:ph type="title"/>
          </p:nvPr>
        </p:nvSpPr>
        <p:spPr>
          <a:xfrm>
            <a:off x="838200" y="365125"/>
            <a:ext cx="10515600" cy="6194295"/>
          </a:xfrm>
        </p:spPr>
        <p:txBody>
          <a:bodyPr/>
          <a:lstStyle/>
          <a:p>
            <a:r>
              <a:rPr lang="uk-UA" b="0" i="0" dirty="0">
                <a:solidFill>
                  <a:srgbClr val="444444"/>
                </a:solidFill>
                <a:effectLst/>
                <a:latin typeface="Roboto" panose="02000000000000000000" pitchFamily="2" charset="0"/>
              </a:rPr>
              <a:t>Метою святкування цього дня є відзначення важливого внеску чоловіків у надбання людства. Для цього вручали так звану Всесвітню чоловічу премію. в різні роки. В різні роки її отримали Карл </a:t>
            </a:r>
            <a:r>
              <a:rPr lang="uk-UA" b="0" i="0" dirty="0" err="1">
                <a:solidFill>
                  <a:srgbClr val="444444"/>
                </a:solidFill>
                <a:effectLst/>
                <a:latin typeface="Roboto" panose="02000000000000000000" pitchFamily="2" charset="0"/>
              </a:rPr>
              <a:t>Лагерфельд</a:t>
            </a:r>
            <a:r>
              <a:rPr lang="uk-UA" b="0" i="0" dirty="0">
                <a:solidFill>
                  <a:srgbClr val="444444"/>
                </a:solidFill>
                <a:effectLst/>
                <a:latin typeface="Roboto" panose="02000000000000000000" pitchFamily="2" charset="0"/>
              </a:rPr>
              <a:t>, Лучано </a:t>
            </a:r>
            <a:r>
              <a:rPr lang="uk-UA" b="0" i="0" dirty="0" err="1">
                <a:solidFill>
                  <a:srgbClr val="444444"/>
                </a:solidFill>
                <a:effectLst/>
                <a:latin typeface="Roboto" panose="02000000000000000000" pitchFamily="2" charset="0"/>
              </a:rPr>
              <a:t>Паваротті</a:t>
            </a:r>
            <a:r>
              <a:rPr lang="uk-UA" b="0" i="0" dirty="0">
                <a:solidFill>
                  <a:srgbClr val="444444"/>
                </a:solidFill>
                <a:effectLst/>
                <a:latin typeface="Roboto" panose="02000000000000000000" pitchFamily="2" charset="0"/>
              </a:rPr>
              <a:t>, Стівен Спілберг, Пол </a:t>
            </a:r>
            <a:r>
              <a:rPr lang="uk-UA" b="0" i="0" dirty="0" err="1">
                <a:solidFill>
                  <a:srgbClr val="444444"/>
                </a:solidFill>
                <a:effectLst/>
                <a:latin typeface="Roboto" panose="02000000000000000000" pitchFamily="2" charset="0"/>
              </a:rPr>
              <a:t>Маккартні</a:t>
            </a:r>
            <a:r>
              <a:rPr lang="uk-UA" b="0" i="0" dirty="0">
                <a:solidFill>
                  <a:srgbClr val="444444"/>
                </a:solidFill>
                <a:effectLst/>
                <a:latin typeface="Roboto" panose="02000000000000000000" pitchFamily="2" charset="0"/>
              </a:rPr>
              <a:t> та інші діячі культури, мистецтв тощо. </a:t>
            </a:r>
            <a:endParaRPr lang="uk-UA" dirty="0"/>
          </a:p>
        </p:txBody>
      </p:sp>
    </p:spTree>
    <p:extLst>
      <p:ext uri="{BB962C8B-B14F-4D97-AF65-F5344CB8AC3E}">
        <p14:creationId xmlns:p14="http://schemas.microsoft.com/office/powerpoint/2010/main" val="4122313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F04B423-846B-8081-B96F-0D281396B083}"/>
              </a:ext>
            </a:extLst>
          </p:cNvPr>
          <p:cNvSpPr>
            <a:spLocks noGrp="1"/>
          </p:cNvSpPr>
          <p:nvPr>
            <p:ph type="title"/>
          </p:nvPr>
        </p:nvSpPr>
        <p:spPr>
          <a:xfrm>
            <a:off x="838200" y="365125"/>
            <a:ext cx="10515600" cy="6138312"/>
          </a:xfrm>
        </p:spPr>
        <p:txBody>
          <a:bodyPr/>
          <a:lstStyle/>
          <a:p>
            <a:r>
              <a:rPr lang="uk-UA" b="0" i="0" dirty="0">
                <a:solidFill>
                  <a:srgbClr val="626262"/>
                </a:solidFill>
                <a:effectLst/>
                <a:latin typeface="Montserrat" panose="00000500000000000000" pitchFamily="2" charset="-52"/>
              </a:rPr>
              <a:t>Засновники свята хотіли зробити його дійсно всесвітнім, але офіційно воно відзначалося лише в Австрії, Німеччині та </a:t>
            </a:r>
            <a:r>
              <a:rPr lang="uk-UA" b="0" i="0" dirty="0" err="1">
                <a:solidFill>
                  <a:srgbClr val="626262"/>
                </a:solidFill>
                <a:effectLst/>
                <a:latin typeface="Montserrat" panose="00000500000000000000" pitchFamily="2" charset="-52"/>
              </a:rPr>
              <a:t>рф</a:t>
            </a:r>
            <a:r>
              <a:rPr lang="uk-UA" b="0" i="0" dirty="0">
                <a:solidFill>
                  <a:srgbClr val="626262"/>
                </a:solidFill>
                <a:effectLst/>
                <a:latin typeface="Montserrat" panose="00000500000000000000" pitchFamily="2" charset="-52"/>
              </a:rPr>
              <a:t>, та й то лише декілька років. В наші дні свято подекуди відзначають, але неофіційно. </a:t>
            </a:r>
            <a:br>
              <a:rPr lang="uk-UA" b="0" i="0" dirty="0">
                <a:solidFill>
                  <a:srgbClr val="626262"/>
                </a:solidFill>
                <a:effectLst/>
                <a:latin typeface="Montserrat" panose="00000500000000000000" pitchFamily="2" charset="-52"/>
              </a:rPr>
            </a:br>
            <a:endParaRPr lang="uk-UA" dirty="0"/>
          </a:p>
        </p:txBody>
      </p:sp>
    </p:spTree>
    <p:extLst>
      <p:ext uri="{BB962C8B-B14F-4D97-AF65-F5344CB8AC3E}">
        <p14:creationId xmlns:p14="http://schemas.microsoft.com/office/powerpoint/2010/main" val="235370007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7.jpeg"/></Relationships>
</file>

<file path=ppt/theme/_rels/theme7.xml.rels><?xml version="1.0" encoding="UTF-8" standalone="yes"?>
<Relationships xmlns="http://schemas.openxmlformats.org/package/2006/relationships"><Relationship Id="rId1" Type="http://schemas.openxmlformats.org/officeDocument/2006/relationships/image" Target="../media/image11.jpeg"/></Relationships>
</file>

<file path=ppt/theme/theme1.xml><?xml version="1.0" encoding="utf-8"?>
<a:theme xmlns:a="http://schemas.openxmlformats.org/drawingml/2006/main" name="Природа">
  <a:themeElements>
    <a:clrScheme name="Природа">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Природа">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Природа">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Віхоть">
  <a:themeElements>
    <a:clrScheme name="Віхоть">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Віхоть">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іхоть">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1_Віхоть">
  <a:themeElements>
    <a:clrScheme name="Віхоть">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Віхоть">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іхоть">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4.xml><?xml version="1.0" encoding="utf-8"?>
<a:theme xmlns:a="http://schemas.openxmlformats.org/drawingml/2006/main" name="Схема">
  <a:themeElements>
    <a:clrScheme name="Схема">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Схема">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хема">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5.xml><?xml version="1.0" encoding="utf-8"?>
<a:theme xmlns:a="http://schemas.openxmlformats.org/drawingml/2006/main" name="Галерея">
  <a:themeElements>
    <a:clrScheme name="Галерея">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Галерея">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алерея">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6.xml><?xml version="1.0" encoding="utf-8"?>
<a:theme xmlns:a="http://schemas.openxmlformats.org/drawingml/2006/main" name="Ретроспектива">
  <a:themeElements>
    <a:clrScheme name="Ретроспектива">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Ретроспектива">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етроспектива">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7.xml><?xml version="1.0" encoding="utf-8"?>
<a:theme xmlns:a="http://schemas.openxmlformats.org/drawingml/2006/main" name="Мило">
  <a:themeElements>
    <a:clrScheme name="Мило">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Мило">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Мило">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Ion</Template>
  <TotalTime>157</TotalTime>
  <Words>1747</Words>
  <Application>Microsoft Office PowerPoint</Application>
  <PresentationFormat>Широкоэкранный</PresentationFormat>
  <Paragraphs>46</Paragraphs>
  <Slides>43</Slides>
  <Notes>0</Notes>
  <HiddenSlides>0</HiddenSlides>
  <MMClips>0</MMClips>
  <ScaleCrop>false</ScaleCrop>
  <HeadingPairs>
    <vt:vector size="6" baseType="variant">
      <vt:variant>
        <vt:lpstr>Использованные шрифты</vt:lpstr>
      </vt:variant>
      <vt:variant>
        <vt:i4>11</vt:i4>
      </vt:variant>
      <vt:variant>
        <vt:lpstr>Тема</vt:lpstr>
      </vt:variant>
      <vt:variant>
        <vt:i4>7</vt:i4>
      </vt:variant>
      <vt:variant>
        <vt:lpstr>Заголовки слайдов</vt:lpstr>
      </vt:variant>
      <vt:variant>
        <vt:i4>43</vt:i4>
      </vt:variant>
    </vt:vector>
  </HeadingPairs>
  <TitlesOfParts>
    <vt:vector size="61" baseType="lpstr">
      <vt:lpstr>Arial</vt:lpstr>
      <vt:lpstr>Calibri</vt:lpstr>
      <vt:lpstr>Calibri Light</vt:lpstr>
      <vt:lpstr>Century Gothic</vt:lpstr>
      <vt:lpstr>Garamond</vt:lpstr>
      <vt:lpstr>Gill Sans MT</vt:lpstr>
      <vt:lpstr>Montserrat</vt:lpstr>
      <vt:lpstr>Roboto</vt:lpstr>
      <vt:lpstr>Trebuchet MS</vt:lpstr>
      <vt:lpstr>Tw Cen MT</vt:lpstr>
      <vt:lpstr>Wingdings 3</vt:lpstr>
      <vt:lpstr>Природа</vt:lpstr>
      <vt:lpstr>Віхоть</vt:lpstr>
      <vt:lpstr>1_Віхоть</vt:lpstr>
      <vt:lpstr>Схема</vt:lpstr>
      <vt:lpstr>Галерея</vt:lpstr>
      <vt:lpstr>Ретроспектива</vt:lpstr>
      <vt:lpstr>Мило</vt:lpstr>
      <vt:lpstr>ДЕНЬ ЧОЛОВІКІВ</vt:lpstr>
      <vt:lpstr>Події присвячені чоловікам:</vt:lpstr>
      <vt:lpstr>22 жовтня неофіційне свято відзначає чоловіча частина планети – Міжнародний день захисту чоловічої нервової системи від насильницьких дій із боку жінки.</vt:lpstr>
      <vt:lpstr>ІСТОРІЯ СТВОРЕННЯ Свято фейк, вигадене , але отримало підтримку у суспільстві та стрімке поширення у соцмережах. Засновники цього заходу невідомі, так само як і причини та цілі. Жінки, жартуючи, стверджують, що це самі чоловіки знайшли привід для святкування, вкрай втомившись від жіночих «моралей» на тему розкиданих шкарпеток, немитого посуду, частих поїздок на рибалку та маленької зарплатні. </vt:lpstr>
      <vt:lpstr>МЕТА ЗАСНУВАННЯ ПОДІЇ Як демонструє статистика, кожен четвертий чоловік страждає від насильства. Мета цієї ініціативи – звернути увагу суспільства на те, що ця проблема існує, і не тільки жінки можуть стати жертвами. До проявів насильства засновники події відносять: дії, які підривають самооцінку та самоповагу, постійну критику, обмеження свободи, пригнічення, залякування, погрози про фізичну розправу або про заподіяння фізичної шкоди собі, сексуальний шантаж, погрози забрати дітей чи розлучитися.  </vt:lpstr>
      <vt:lpstr>У першу суботу листопада в деяких календарях можна знайти не офіційне свято присвячене чоловікам – Всесвітній день чоловіків.</vt:lpstr>
      <vt:lpstr>Цей день було започатковано у віденському відділенні ООН за ініціативи Михайла Горбачова.</vt:lpstr>
      <vt:lpstr>Метою святкування цього дня є відзначення важливого внеску чоловіків у надбання людства. Для цього вручали так звану Всесвітню чоловічу премію. в різні роки. В різні роки її отримали Карл Лагерфельд, Лучано Паваротті, Стівен Спілберг, Пол Маккартні та інші діячі культури, мистецтв тощо. </vt:lpstr>
      <vt:lpstr>Засновники свята хотіли зробити його дійсно всесвітнім, але офіційно воно відзначалося лише в Австрії, Німеччині та рф, та й то лише декілька років. В наші дні свято подекуди відзначають, але неофіційно.  </vt:lpstr>
      <vt:lpstr>Міжнародний день чоловіків Жінки так потребують чоловічої уваги, очікують на того, хто зможе їх вислухати та обійняти. Проте, дуже часто вони забувають, що й чоловіки теж потребують підтримки та обіймів. Їм необхідно, щоб їх силу та мужність визнавали та відповідно оцінювали. </vt:lpstr>
      <vt:lpstr>Батько, брат, хлопець, наречений – всі будуть раді святкуванню свого дня так само яскраво, як і жінки восьмого березня. Чоловіки абсолютно не менше турбуються про добробут родини та виховання дітей. </vt:lpstr>
      <vt:lpstr> Міжнародна спільнота вирішила зробити свято чоловіків, щоб все це підкреслити та ще раз звернути увагу. Міжнародний день чоловіків (International Men’s Day) щорічно відзначається 19 листопада.</vt:lpstr>
      <vt:lpstr>Жителі Тринідад та Тобаго стали першими, хто відсвяткував день чоловіків. Після цього професор з Вест-Індійського університету в 1990-х роках запропонував зробити свято тільки для чоловіків, незалежно від віку та роду діяльності. Він вважав, що у світі існує гендерна несправедливість щодо чоловіків та їх ролі у суспільстві. </vt:lpstr>
      <vt:lpstr>Датою святкування Міжнародного дня чоловіків він запропонував день народження свого батька, адже вважав його справжнім чоловіком та гідним взірцем для наслідування. </vt:lpstr>
      <vt:lpstr>Цю ініціативу підтримали спочатку країни Карибського басейну, а потім Європа, Північна Америка та Азія. Згодом свято отримало визнання в інших державах світу і отримало підтримку ООН та ЮНЕСКО. Таким чином, щорічно Міжнародний день чоловіків святкується 19 листопада.</vt:lpstr>
      <vt:lpstr>СТАТИСТИКА 1. Згідно з світовою статистикою на 100 народжених дівчат припадає 107 народжених хлопців. 2. Середня тривалість життя чоловіка становить 64,52 року.  3. У дорослих чоловіків мозок на 10 % більший, ніж у жінок. 4. Хлопці у три рази більше схильні до синдрому дефіциту уваги. 5. Чоловіки брешуть в три рази частіше жінок. 6. Ті чоловіки, які допомагають жінкам виховувати дітей, в середньому живуть на 6 років довше ніж ті, що цього не роблять.      </vt:lpstr>
      <vt:lpstr>МІЖНАРОДНИЙ ДЕНЬ ЧОЛОВІКІВ В ІСТОРІЇ 1960 Почали з’являтися думки про створення подібного свята, проте великого значення цій ідеї не надавали. 1990 Професор з Вест-Індійського університету запропонував зробити свято тільки для чоловіків, незалежно від віку та роду діяльності. 1999 Свято отримало визнання в інших державах світу й отримало підтримку ООН та ЮНЕСКО.  </vt:lpstr>
      <vt:lpstr>Чому більшість чоловіків мають вищу самооцінку, ніж жінки? Справа в тому, що чоловіки в дитинстві порівнюють себе з супергероями, а для жінок краса ляльки Барбі здається недосяжною.</vt:lpstr>
      <vt:lpstr>Беззаперечно чоловіки становлять фундаментальну важливість не тільки для жінок. Сила та мужність, доброта та ласка – саме такі риси притаманні чоловікам. Вони готові невпинно працювати, щоб забезпечити найкращим свою сім’ю.</vt:lpstr>
      <vt:lpstr>Дослідження психологів довели, що чоловікові необхідно чути, що він розумний. Для них важливо виконувати свою першочергову функцію – приймати остаточні рішення. Також, слід пам’ятати, що чоловік має відчувати себе сильним захисником.</vt:lpstr>
      <vt:lpstr>Психологи також зауважують, що коли чоловік займається своїм хобі, то він отримує величезне психологічне задоволення. Чоловіки, як і жінки, мають потребу в тому, щоб розказати про свої проблеми та поділитися досягненнями.</vt:lpstr>
      <vt:lpstr>Це свято було створено та продовжує існувати саме для того, щоб про все це нагадати жіночій половині світу. Міжнародний день чоловіків підтримують чоловіки, жінки та організації у понад 60 країнах світу.</vt:lpstr>
      <vt:lpstr>Міжнародний день чоловіків зосереджується на підвищенні обізнаності про наступне: 1. Коротша тривалість життя та той факт, що чоловіки страждають від смерті на робочому місці набагато частіше, ніж жінки. </vt:lpstr>
      <vt:lpstr>2. Насильство серед чоловіків та той факт, що вони також є жертвами таких речей, як зґвалтування, сексуальна експлуатація та домашнє насильство. </vt:lpstr>
      <vt:lpstr>3. Проблеми, з якими стикаються чоловіки як батьки, особливо одинокі батьки або батьки, які не мають хороших стосунків з матір’ю своїх дітей. </vt:lpstr>
      <vt:lpstr>4. Негативний образ чоловіків у ЗМІ та не тільки. Сюди входять чоловічі стереотипи, які використовуються відомими брендами в рекламних кампаніях. </vt:lpstr>
      <vt:lpstr>Неофіційне свято – День без бороди – кожен рік відзначається 18 жовтня. Саме цей захід переконує чоловіків дістати бритву та зробити своє обличчя гладеньким, як у немовляти. Незважаючи на те, що в останній час чоловіча борода знаходиться серед модних трендів і чоловіки відрощують на обличчі рослинність, щоби додати своєму вигляду мужності і брутальності, гладка шкіра ще має поціновувачів. </vt:lpstr>
      <vt:lpstr>Час і мета заснування цього заходу невідомі, так само, як і його творець. Але проводиться він напередодні ще однієї ініціативи, No Shave November – місяця без гоління, яка присвячена боротьбі с чоловічими видами раку (рак простати чи яєчок). Тому, навіть якщо хтось не є фанатом щоденного гоління, 18 жовтня – гарна нагода поголитися та підготуватися до Листопада без гоління.</vt:lpstr>
      <vt:lpstr>Найкращій спосіб відсвяткувати День без бороди – просто поголитися, наважитися кардинально змінити образ, якщо ви вже давно бородатий, або залучити до цієї ініціативи бородатих друзів.</vt:lpstr>
      <vt:lpstr>Всесвітній день бороди Точне походження свята невідоме, але є деякі докази того, що датські вікінги мали особливий день, присвячений прославленню бороди ще у 800 році нашої ери. День не мав визначеної дати, його могли відзначати десятки разів на рік.</vt:lpstr>
      <vt:lpstr>БОРОДАНІ В ІСТОРІЇ Сократ – вважається, що видатний давньогрецький мислитель не голився не через те, що був великим прихильником бороди і дотримувався певних принципів зовнішнього вигляду. Йому просто не вистачало часу на гоління. </vt:lpstr>
      <vt:lpstr>Конфуцій був не тільки геніальним філософом – його відрізняли з-поміж інших не тільки гострий розум та сила думки, але й поважний образ з довгою та доглянутою бородою.</vt:lpstr>
      <vt:lpstr>Леонардо да Вінчі – ця надзвичайно обдарована людина, праці якої були недооцінені сучасниками через те, що він своїм розумом та талантами випередив час. Великий італійський художник красується на портретах з довгим волоссям та не менш довгою та досить густою бородою.</vt:lpstr>
      <vt:lpstr>Карл Маркс – поборник соціалістичних ідей та прихильник революційних перетворень був справжнім поціновувачем гарної бороди, а вона у нього була дійсно розкішною.</vt:lpstr>
      <vt:lpstr>Авраам Лінкольн – один з небагатьох американських президентів, який може похвалитися наявністю бороди. Подейкують, що саме їй він мав завдячувати перемозі на виборах. Адже з бородою зовнішність політика стала соліднішою.</vt:lpstr>
      <vt:lpstr>Чарлз Дарвін – борода цього вченого і засновника теорії еволюції не поступалася його розуму.</vt:lpstr>
      <vt:lpstr>Рекорд з найдовшої бороди в світі належить Гансу Лангсету, який емігрував до США з Норвегії. За даними Книги рекордів Гінеса, на момент його смерті в 1927 році довжина бороди Лангсета сягала 17 футів 6 дюймів, а це більше ніж 5 метрів! </vt:lpstr>
      <vt:lpstr>Борода була частиною уніформи прусських солдатів в XVII столітті. Протягом XVII століття бороди так поважали, що вони були обов’язковою частиною форми прусської армії. </vt:lpstr>
      <vt:lpstr>16 серпня щорічно проводиться День чоловічої краси або День догляду за собою</vt:lpstr>
      <vt:lpstr>Цей день вперше стали проводити в Америці у 2007 році. Ініціатором заснування та спонсором проведення свята виступила компанія American Crew, яка спеціалізується на виробництві чоловічих товарів для догляду за собою. </vt:lpstr>
      <vt:lpstr>Надворі XXI століття і, здається, в ньому не повинно бути стереотипів, які стосуються догляду чоловіків за своєю зовнішністю, але ці забобони існують. Причина стереотипів криється у старій суспільній думці, що справжній представник сильної половини людства повинен бути трохи красивішим, ніж первісна людина, не повинен плакати, проявляти емоції, та ще вдягатися мусить непримітно. Багато років на чоловіків, які не відповідали цим стереотипам, навішували кліше та ярлики. </vt:lpstr>
      <vt:lpstr>В сучасному суспільстві ще чути відлуння тих стереотипних думок, але поступово підхід до чоловічої краси та догляду змінюється. Свідчення цьому – проведення Дня чоловічої краси. Всі чоловіки, які щоденно доглядають за собою і вважають це необхідністю, можуть святкувати цей день.</vt:lpstr>
      <vt:lpstr>Ми всі мріємо, щоб наші українські найкращі, наймужніші та героїчні чоловіки знову доглядали за собою або робили все, що дозволяло мирне життя. Подяка нашим захисникам! Героям слава!</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ДЕНЬ ЧОЛОВІКІВ</dc:title>
  <dc:creator>Administrator</dc:creator>
  <cp:lastModifiedBy>Administrator</cp:lastModifiedBy>
  <cp:revision>4</cp:revision>
  <dcterms:created xsi:type="dcterms:W3CDTF">2023-10-25T15:42:44Z</dcterms:created>
  <dcterms:modified xsi:type="dcterms:W3CDTF">2024-03-24T17:15:45Z</dcterms:modified>
</cp:coreProperties>
</file>