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71" r:id="rId5"/>
    <p:sldId id="273" r:id="rId6"/>
    <p:sldId id="274" r:id="rId7"/>
    <p:sldId id="275" r:id="rId8"/>
    <p:sldId id="282" r:id="rId9"/>
    <p:sldId id="276" r:id="rId10"/>
    <p:sldId id="277" r:id="rId11"/>
    <p:sldId id="278" r:id="rId12"/>
    <p:sldId id="279" r:id="rId13"/>
    <p:sldId id="280" r:id="rId14"/>
    <p:sldId id="281" r:id="rId15"/>
    <p:sldId id="283" r:id="rId16"/>
    <p:sldId id="284" r:id="rId17"/>
    <p:sldId id="285" r:id="rId18"/>
    <p:sldId id="286" r:id="rId19"/>
    <p:sldId id="287" r:id="rId20"/>
    <p:sldId id="260" r:id="rId21"/>
    <p:sldId id="259" r:id="rId22"/>
    <p:sldId id="262" r:id="rId23"/>
    <p:sldId id="288" r:id="rId24"/>
    <p:sldId id="289" r:id="rId25"/>
    <p:sldId id="261" r:id="rId26"/>
    <p:sldId id="265" r:id="rId27"/>
    <p:sldId id="266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107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89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568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05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706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5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392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19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475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042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2514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95A2-A455-4D2A-BE14-DD7848DD7B0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FC65-2769-421D-81FA-BBBA5E7E67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076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12" Type="http://schemas.openxmlformats.org/officeDocument/2006/relationships/image" Target="../media/image18.jpeg"/><Relationship Id="rId17" Type="http://schemas.openxmlformats.org/officeDocument/2006/relationships/image" Target="../media/image3.gif"/><Relationship Id="rId2" Type="http://schemas.openxmlformats.org/officeDocument/2006/relationships/image" Target="../media/image2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jpeg"/><Relationship Id="rId5" Type="http://schemas.openxmlformats.org/officeDocument/2006/relationships/image" Target="../media/image5.pn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19" Type="http://schemas.openxmlformats.org/officeDocument/2006/relationships/image" Target="../media/image24.jpeg"/><Relationship Id="rId4" Type="http://schemas.microsoft.com/office/2007/relationships/hdphoto" Target="../media/hdphoto1.wdp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2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6.jpeg"/><Relationship Id="rId5" Type="http://schemas.openxmlformats.org/officeDocument/2006/relationships/image" Target="../media/image5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microsoft.com/office/2007/relationships/hdphoto" Target="../media/hdphoto1.wdp"/><Relationship Id="rId9" Type="http://schemas.openxmlformats.org/officeDocument/2006/relationships/image" Target="../media/image3.gif"/><Relationship Id="rId1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.jpe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5.jpeg"/><Relationship Id="rId5" Type="http://schemas.openxmlformats.org/officeDocument/2006/relationships/image" Target="../media/image5.pn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microsoft.com/office/2007/relationships/hdphoto" Target="../media/hdphoto1.wdp"/><Relationship Id="rId9" Type="http://schemas.openxmlformats.org/officeDocument/2006/relationships/image" Target="../media/image3.gif"/><Relationship Id="rId1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47.jpeg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12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5.jpeg"/><Relationship Id="rId5" Type="http://schemas.openxmlformats.org/officeDocument/2006/relationships/image" Target="../media/image5.png"/><Relationship Id="rId10" Type="http://schemas.openxmlformats.org/officeDocument/2006/relationships/image" Target="../media/image44.jpeg"/><Relationship Id="rId4" Type="http://schemas.microsoft.com/office/2007/relationships/hdphoto" Target="../media/hdphoto1.wdp"/><Relationship Id="rId9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gif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gif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Прямоугольник 3"/>
          <p:cNvSpPr/>
          <p:nvPr/>
        </p:nvSpPr>
        <p:spPr>
          <a:xfrm>
            <a:off x="4516582" y="1859339"/>
            <a:ext cx="7332518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ДОМАШНІ</a:t>
            </a:r>
          </a:p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ТА </a:t>
            </a:r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ДИКІ </a:t>
            </a:r>
          </a:p>
          <a:p>
            <a:pPr algn="ctr"/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ТВАРИНИ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2050" name="Picture 2" descr="Мультяшные рамки для детского сад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61"/>
            <a:ext cx="12192001" cy="692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51504" y="5211727"/>
            <a:ext cx="430258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Підготувала</a:t>
            </a:r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вчитель</a:t>
            </a:r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початкових</a:t>
            </a:r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класів</a:t>
            </a:r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ДесантненськогоЗЗСО</a:t>
            </a:r>
            <a:endParaRPr lang="ru-RU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Мишалова</a:t>
            </a:r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Жанна </a:t>
            </a:r>
            <a:r>
              <a:rPr lang="ru-RU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Василівна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0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Гифка милый рыжий гиф картинка, скачать анимированный gif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85" y="630383"/>
            <a:ext cx="10169229" cy="508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6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600326" y="1027906"/>
            <a:ext cx="6964990" cy="433348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Господаря я </a:t>
            </a:r>
            <a:r>
              <a:rPr lang="ru-RU" sz="3600" dirty="0" err="1">
                <a:solidFill>
                  <a:srgbClr val="002060"/>
                </a:solidFill>
              </a:rPr>
              <a:t>зустрічаю</a:t>
            </a:r>
            <a:r>
              <a:rPr lang="ru-RU" sz="3600" dirty="0">
                <a:solidFill>
                  <a:srgbClr val="002060"/>
                </a:solidFill>
              </a:rPr>
              <a:t>,</a:t>
            </a:r>
            <a:r>
              <a:rPr lang="ru-RU" sz="6600" dirty="0" smtClean="0">
                <a:solidFill>
                  <a:srgbClr val="002060"/>
                </a:solidFill>
              </a:rPr>
              <a:t/>
            </a:r>
            <a:br>
              <a:rPr lang="ru-RU" sz="6600" dirty="0" smtClean="0">
                <a:solidFill>
                  <a:srgbClr val="002060"/>
                </a:solidFill>
              </a:rPr>
            </a:br>
            <a:r>
              <a:rPr lang="ru-RU" sz="3600" dirty="0" err="1">
                <a:solidFill>
                  <a:srgbClr val="002060"/>
                </a:solidFill>
              </a:rPr>
              <a:t>Радісно</a:t>
            </a:r>
            <a:r>
              <a:rPr lang="ru-RU" sz="3600" dirty="0">
                <a:solidFill>
                  <a:srgbClr val="002060"/>
                </a:solidFill>
              </a:rPr>
              <a:t> хвостом виляю.</a:t>
            </a:r>
            <a:r>
              <a:rPr lang="ru-RU" sz="6600" dirty="0" smtClean="0">
                <a:solidFill>
                  <a:srgbClr val="002060"/>
                </a:solidFill>
              </a:rPr>
              <a:t/>
            </a:r>
            <a:br>
              <a:rPr lang="ru-RU" sz="6600" dirty="0" smtClean="0">
                <a:solidFill>
                  <a:srgbClr val="002060"/>
                </a:solidFill>
              </a:rPr>
            </a:br>
            <a:r>
              <a:rPr lang="ru-RU" sz="3600" dirty="0" err="1">
                <a:solidFill>
                  <a:srgbClr val="002060"/>
                </a:solidFill>
              </a:rPr>
              <a:t>Чужаків</a:t>
            </a:r>
            <a:r>
              <a:rPr lang="ru-RU" sz="3600" dirty="0">
                <a:solidFill>
                  <a:srgbClr val="002060"/>
                </a:solidFill>
              </a:rPr>
              <a:t> не пропущу,</a:t>
            </a:r>
            <a:r>
              <a:rPr lang="ru-RU" sz="6600" dirty="0" smtClean="0">
                <a:solidFill>
                  <a:srgbClr val="002060"/>
                </a:solidFill>
              </a:rPr>
              <a:t/>
            </a:r>
            <a:br>
              <a:rPr lang="ru-RU" sz="6600" dirty="0" smtClean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Я сердито </a:t>
            </a:r>
            <a:r>
              <a:rPr lang="ru-RU" sz="3600" dirty="0" err="1">
                <a:solidFill>
                  <a:srgbClr val="002060"/>
                </a:solidFill>
              </a:rPr>
              <a:t>загарчу</a:t>
            </a:r>
            <a:r>
              <a:rPr lang="ru-RU" sz="3600" dirty="0">
                <a:solidFill>
                  <a:srgbClr val="002060"/>
                </a:solidFill>
              </a:rPr>
              <a:t>.</a:t>
            </a:r>
            <a:r>
              <a:rPr lang="ru-RU" sz="6600" dirty="0" smtClean="0">
                <a:solidFill>
                  <a:srgbClr val="002060"/>
                </a:solidFill>
              </a:rPr>
              <a:t/>
            </a:r>
            <a:br>
              <a:rPr lang="ru-RU" sz="6600" dirty="0" smtClean="0">
                <a:solidFill>
                  <a:srgbClr val="002060"/>
                </a:solidFill>
              </a:rPr>
            </a:br>
            <a:r>
              <a:rPr lang="ru-RU" sz="3600" dirty="0" err="1">
                <a:solidFill>
                  <a:srgbClr val="002060"/>
                </a:solidFill>
              </a:rPr>
              <a:t>Хто</a:t>
            </a:r>
            <a:r>
              <a:rPr lang="ru-RU" sz="3600" dirty="0">
                <a:solidFill>
                  <a:srgbClr val="002060"/>
                </a:solidFill>
              </a:rPr>
              <a:t> я?</a:t>
            </a:r>
            <a:endParaRPr lang="uk-UA" sz="6600" dirty="0">
              <a:solidFill>
                <a:srgbClr val="002060"/>
              </a:solidFill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5" y="635263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53" y="3664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5" y="730781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67" y="-218018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69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yoshockwave гифки, анимированные GIF изображения ryoshockwave - скачать  гиф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61" y="756588"/>
            <a:ext cx="6906547" cy="55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2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600326" y="1027906"/>
            <a:ext cx="6964990" cy="433348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rgbClr val="002060"/>
                </a:solidFill>
              </a:rPr>
              <a:t>Мій</a:t>
            </a:r>
            <a:r>
              <a:rPr lang="ru-RU" sz="3200" dirty="0">
                <a:solidFill>
                  <a:srgbClr val="002060"/>
                </a:solidFill>
              </a:rPr>
              <a:t> носик — диво-</a:t>
            </a:r>
            <a:r>
              <a:rPr lang="ru-RU" sz="3200" dirty="0" err="1">
                <a:solidFill>
                  <a:srgbClr val="002060"/>
                </a:solidFill>
              </a:rPr>
              <a:t>п'ятачок</a:t>
            </a:r>
            <a:r>
              <a:rPr lang="ru-RU" sz="3200" dirty="0">
                <a:solidFill>
                  <a:srgbClr val="002060"/>
                </a:solidFill>
              </a:rPr>
              <a:t>,</a:t>
            </a:r>
            <a:r>
              <a:rPr lang="ru-RU" sz="9600" dirty="0" smtClean="0">
                <a:solidFill>
                  <a:srgbClr val="002060"/>
                </a:solidFill>
              </a:rPr>
              <a:t/>
            </a:r>
            <a:br>
              <a:rPr lang="ru-RU" sz="9600" dirty="0" smtClean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А хвостик — </a:t>
            </a:r>
            <a:r>
              <a:rPr lang="ru-RU" sz="3200" dirty="0" err="1">
                <a:solidFill>
                  <a:srgbClr val="002060"/>
                </a:solidFill>
              </a:rPr>
              <a:t>рожевий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гачок</a:t>
            </a:r>
            <a:r>
              <a:rPr lang="ru-RU" sz="3200" dirty="0">
                <a:solidFill>
                  <a:srgbClr val="002060"/>
                </a:solidFill>
              </a:rPr>
              <a:t>.</a:t>
            </a:r>
            <a:r>
              <a:rPr lang="ru-RU" sz="9600" dirty="0" smtClean="0">
                <a:solidFill>
                  <a:srgbClr val="002060"/>
                </a:solidFill>
              </a:rPr>
              <a:t/>
            </a:r>
            <a:br>
              <a:rPr lang="ru-RU" sz="9600" dirty="0" smtClean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На </a:t>
            </a:r>
            <a:r>
              <a:rPr lang="ru-RU" sz="3200" dirty="0" err="1">
                <a:solidFill>
                  <a:srgbClr val="002060"/>
                </a:solidFill>
              </a:rPr>
              <a:t>спинці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виросла</a:t>
            </a:r>
            <a:r>
              <a:rPr lang="ru-RU" sz="3200" dirty="0">
                <a:solidFill>
                  <a:srgbClr val="002060"/>
                </a:solidFill>
              </a:rPr>
              <a:t> щетинка,</a:t>
            </a:r>
            <a:r>
              <a:rPr lang="ru-RU" sz="9600" dirty="0" smtClean="0">
                <a:solidFill>
                  <a:srgbClr val="002060"/>
                </a:solidFill>
              </a:rPr>
              <a:t/>
            </a:r>
            <a:br>
              <a:rPr lang="ru-RU" sz="9600" dirty="0" smtClean="0">
                <a:solidFill>
                  <a:srgbClr val="002060"/>
                </a:solidFill>
              </a:rPr>
            </a:br>
            <a:r>
              <a:rPr lang="ru-RU" sz="3200" dirty="0">
                <a:solidFill>
                  <a:srgbClr val="002060"/>
                </a:solidFill>
              </a:rPr>
              <a:t>Як у </a:t>
            </a:r>
            <a:r>
              <a:rPr lang="ru-RU" sz="3200" dirty="0" err="1">
                <a:solidFill>
                  <a:srgbClr val="002060"/>
                </a:solidFill>
              </a:rPr>
              <a:t>моєї</a:t>
            </a:r>
            <a:r>
              <a:rPr lang="ru-RU" sz="3200" dirty="0">
                <a:solidFill>
                  <a:srgbClr val="002060"/>
                </a:solidFill>
              </a:rPr>
              <a:t> </a:t>
            </a:r>
            <a:r>
              <a:rPr lang="ru-RU" sz="3200" dirty="0" err="1">
                <a:solidFill>
                  <a:srgbClr val="002060"/>
                </a:solidFill>
              </a:rPr>
              <a:t>мами</a:t>
            </a:r>
            <a:r>
              <a:rPr lang="ru-RU" sz="3200" dirty="0">
                <a:solidFill>
                  <a:srgbClr val="002060"/>
                </a:solidFill>
              </a:rPr>
              <a:t>-свинки.</a:t>
            </a:r>
            <a:r>
              <a:rPr lang="ru-RU" sz="9600" dirty="0" smtClean="0">
                <a:solidFill>
                  <a:srgbClr val="002060"/>
                </a:solidFill>
              </a:rPr>
              <a:t/>
            </a:r>
            <a:br>
              <a:rPr lang="ru-RU" sz="9600" dirty="0" smtClean="0">
                <a:solidFill>
                  <a:srgbClr val="002060"/>
                </a:solidFill>
              </a:rPr>
            </a:br>
            <a:r>
              <a:rPr lang="ru-RU" sz="3200" dirty="0" err="1">
                <a:solidFill>
                  <a:srgbClr val="002060"/>
                </a:solidFill>
              </a:rPr>
              <a:t>Хто</a:t>
            </a:r>
            <a:r>
              <a:rPr lang="ru-RU" sz="3200" dirty="0">
                <a:solidFill>
                  <a:srgbClr val="002060"/>
                </a:solidFill>
              </a:rPr>
              <a:t> я?</a:t>
            </a:r>
            <a:endParaRPr lang="uk-UA" sz="9600" dirty="0">
              <a:solidFill>
                <a:srgbClr val="002060"/>
              </a:solidFill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5" y="635263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53" y="3664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5" y="730781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67" y="-218018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632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ittle Pig GIF - Download &amp; Share on PHONE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066" y="198388"/>
            <a:ext cx="4845916" cy="646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4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93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452254" y="-161934"/>
            <a:ext cx="6722309" cy="22162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9600" dirty="0">
              <a:solidFill>
                <a:srgbClr val="002060"/>
              </a:solidFill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383" y="1149350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07" y="5188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37" y="-85557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96" y="-235134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16253" y="653276"/>
            <a:ext cx="41925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ТВАРИНИ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338945" y="2244436"/>
            <a:ext cx="900546" cy="11845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13078" y="2178561"/>
            <a:ext cx="1195734" cy="125043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Горизонтальный свиток 8"/>
          <p:cNvSpPr/>
          <p:nvPr/>
        </p:nvSpPr>
        <p:spPr>
          <a:xfrm>
            <a:off x="1057248" y="3238535"/>
            <a:ext cx="4251092" cy="16417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6742996" y="3227678"/>
            <a:ext cx="4251092" cy="164176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9"/>
          <p:cNvSpPr/>
          <p:nvPr/>
        </p:nvSpPr>
        <p:spPr>
          <a:xfrm>
            <a:off x="6996400" y="3439857"/>
            <a:ext cx="40142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СВІЙСЬКІ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13587" y="3506609"/>
            <a:ext cx="23823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ДИКІ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3258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9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209574" y="-161934"/>
            <a:ext cx="6964990" cy="24361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9600" dirty="0">
              <a:solidFill>
                <a:srgbClr val="002060"/>
              </a:solidFill>
            </a:endParaRPr>
          </a:p>
        </p:txBody>
      </p:sp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51" y="5437459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37" y="-85557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96" y="-235134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7396" y="653276"/>
            <a:ext cx="6390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ДИКІ ТВАРИНИ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6626" name="Picture 2" descr="Купити набір Моя перша валіза Вундеркінд з пелюшок Київ Украиїна | Набір  Карток Домана на українській мові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0" y="1392110"/>
            <a:ext cx="2185843" cy="185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Ламіновані картки Домана Дикі тварини на рос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8" y="3338825"/>
            <a:ext cx="2108479" cy="201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Ламіновані картки Домана &quot;Дикі тварини&quot; на укр. – низькі ціни, кредит,  оплата частинами в інтернет-магазині ROZETKA | Купити в Україні: Києві,  Харкові, Дніпрі, Одесі, Запоріжжі, Львові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99" y="2117227"/>
            <a:ext cx="2015896" cy="174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7" t="20425" r="4945" b="13789"/>
          <a:stretch/>
        </p:blipFill>
        <p:spPr bwMode="auto">
          <a:xfrm>
            <a:off x="2617396" y="4092394"/>
            <a:ext cx="2071486" cy="157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Ламіновані картки Домана &quot;Дикі тварини&quot; російською Вундеркінд з пелюшок -  Картки Домана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t="13067" r="19133" b="13169"/>
          <a:stretch/>
        </p:blipFill>
        <p:spPr bwMode="auto">
          <a:xfrm>
            <a:off x="4826519" y="2141756"/>
            <a:ext cx="1911928" cy="231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4" t="14607" r="19403" b="12632"/>
          <a:stretch/>
        </p:blipFill>
        <p:spPr bwMode="auto">
          <a:xfrm>
            <a:off x="6918346" y="4347017"/>
            <a:ext cx="189807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t="14089" r="19321" b="12895"/>
          <a:stretch/>
        </p:blipFill>
        <p:spPr bwMode="auto">
          <a:xfrm>
            <a:off x="6834902" y="1996626"/>
            <a:ext cx="2046028" cy="233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0" name="Picture 16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9651" r="7101" b="13466"/>
          <a:stretch/>
        </p:blipFill>
        <p:spPr bwMode="auto">
          <a:xfrm>
            <a:off x="9056336" y="2176264"/>
            <a:ext cx="2096722" cy="185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51" y="834116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7" t="11197" r="5976" b="13850"/>
          <a:stretch/>
        </p:blipFill>
        <p:spPr bwMode="auto">
          <a:xfrm>
            <a:off x="9114897" y="4241053"/>
            <a:ext cx="2053595" cy="19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4" name="Picture 20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" t="12043" r="5861" b="14089"/>
          <a:stretch/>
        </p:blipFill>
        <p:spPr bwMode="auto">
          <a:xfrm>
            <a:off x="4835541" y="4863095"/>
            <a:ext cx="1999361" cy="169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54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209574" y="-161934"/>
            <a:ext cx="6964990" cy="24361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9600" dirty="0">
              <a:solidFill>
                <a:srgbClr val="002060"/>
              </a:solidFill>
            </a:endParaRPr>
          </a:p>
        </p:txBody>
      </p:sp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51" y="5437459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37" y="-85557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96" y="-235134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7396" y="653276"/>
            <a:ext cx="6390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ДИКІ ТВАРИНИ 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51" y="573465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13498" r="18938" b="14707"/>
          <a:stretch/>
        </p:blipFill>
        <p:spPr bwMode="auto">
          <a:xfrm>
            <a:off x="94721" y="1439835"/>
            <a:ext cx="2008909" cy="221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Картки Домана &quot;Дикі тварини&quot; російською Вундеркінд з пелюшок - Картки Домана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10215" r="7182" b="12777"/>
          <a:stretch/>
        </p:blipFill>
        <p:spPr bwMode="auto">
          <a:xfrm>
            <a:off x="108131" y="4039297"/>
            <a:ext cx="2327563" cy="20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21 Бесплатная Карточка Животные африки на Украинском | PD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70" y="2105321"/>
            <a:ext cx="2044386" cy="204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21 Бесплатная Карточка Животные африки на Украинском | PD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70" y="4334945"/>
            <a:ext cx="2146448" cy="21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21 Бесплатная Карточка Животные африки на Украинском | PD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52" y="2256816"/>
            <a:ext cx="1936071" cy="193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 descr="Картки Домана &quot;Екзотичні тварини&quot; україномовні, 20 карток, Вундеркінд з  пелюшок, ціна 110 грн — Prom.ua (ID#1111855088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12" y="4471429"/>
            <a:ext cx="1916518" cy="191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Ламіновані картки Домана &quot;Екзотичні тварини&quot; українською Вундеркінд з  пелюшок - Картки Домана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6367" r="9443" b="4555"/>
          <a:stretch/>
        </p:blipFill>
        <p:spPr bwMode="auto">
          <a:xfrm>
            <a:off x="6692251" y="2098853"/>
            <a:ext cx="2298730" cy="189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0" name="Picture 18" descr="Карточки Домана с фактами украиноязычные &quot;Дикі тварини&quot;, 20 карточек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24" y="4404784"/>
            <a:ext cx="2182632" cy="183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2" name="Picture 20" descr="Картки Домана &quot;Ди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9" t="12408" r="22020" b="14325"/>
          <a:stretch/>
        </p:blipFill>
        <p:spPr bwMode="auto">
          <a:xfrm>
            <a:off x="9380109" y="2008198"/>
            <a:ext cx="1717825" cy="210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94" name="Picture 22" descr="Міні-картки Домана Дикі тварини/Wild animals на укр/англ.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19" r="50746" b="29247"/>
          <a:stretch/>
        </p:blipFill>
        <p:spPr bwMode="auto">
          <a:xfrm>
            <a:off x="9286327" y="4404784"/>
            <a:ext cx="2396552" cy="202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603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209574" y="-161934"/>
            <a:ext cx="6964990" cy="24361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9600" dirty="0">
              <a:solidFill>
                <a:srgbClr val="002060"/>
              </a:solidFill>
            </a:endParaRPr>
          </a:p>
        </p:txBody>
      </p:sp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51" y="5437459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37" y="-85557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96" y="-235134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52995" y="653276"/>
            <a:ext cx="67190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СВІЙСЬКІ ТВАРИНИ 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51" y="573465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Купити набір Моя перша валіза Вундеркінд з пелюшок Київ Украиїна | Набір  Карток Домана на українській мові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64" y="2339980"/>
            <a:ext cx="2228173" cy="18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Картки Домана &quot;Свійсь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3487" r="14418" b="12708"/>
          <a:stretch/>
        </p:blipFill>
        <p:spPr bwMode="auto">
          <a:xfrm>
            <a:off x="166995" y="4399292"/>
            <a:ext cx="2286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Картки Домана &quot;Свійські тварини&quot; росій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9190" r="13774" b="3406"/>
          <a:stretch/>
        </p:blipFill>
        <p:spPr bwMode="auto">
          <a:xfrm>
            <a:off x="2858556" y="2339981"/>
            <a:ext cx="2142936" cy="18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Конспекти заняття (ранній вік) Тема: «Свійські тварини» | Flashcards,  Animal cards, Kids corn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196" y="4399292"/>
            <a:ext cx="1980296" cy="244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Картинки тварин для дітей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845" y="4419600"/>
            <a:ext cx="191324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Картинки тварин для дітей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438" y="4427380"/>
            <a:ext cx="1824430" cy="24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Картки Домана Свійські тварини з фактами 20 карток Ламінація на українській  мові (2100064091544) – купить в интернет-магазине Ditya.com.ua цены,  отзывы, фото, характеристики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48" y="2283492"/>
            <a:ext cx="2103537" cy="194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Картинки тварин для дітей | Animal cards, Animals, Farm party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331" y="4427380"/>
            <a:ext cx="1818946" cy="24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Конспекти заняття (ранній вік) Тема: «Свійські тварини» | Animal cards,  Animals, Baby boo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40" y="2295516"/>
            <a:ext cx="1607783" cy="18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Картинки тварин для дітей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515" y="2265221"/>
            <a:ext cx="1544493" cy="193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66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209574" y="-161934"/>
            <a:ext cx="6964990" cy="24361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9600" dirty="0">
              <a:solidFill>
                <a:srgbClr val="002060"/>
              </a:solidFill>
            </a:endParaRPr>
          </a:p>
        </p:txBody>
      </p:sp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51" y="5437459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37" y="-85557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096" y="-235134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52995" y="653276"/>
            <a:ext cx="67190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СВІЙСЬКІ ТВАРИНИ 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51" y="573465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Ламіновані картки Домана &quot;Свійські тварини&quot; українською Вундеркінд з  пелюшок - Картки Домана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3" t="11094" r="15188" b="12772"/>
          <a:stretch/>
        </p:blipFill>
        <p:spPr bwMode="auto">
          <a:xfrm>
            <a:off x="166995" y="2483564"/>
            <a:ext cx="2286000" cy="21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Картки Домана &quot;Свійські тварини&quot; українською Вундеркінд з пелюшок - Картки  Домана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8717" r="11688" b="14670"/>
          <a:stretch/>
        </p:blipFill>
        <p:spPr bwMode="auto">
          <a:xfrm>
            <a:off x="3291195" y="4195352"/>
            <a:ext cx="2216728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11 Бесплатных Карточек Птицы в деревне на Украинском | PD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34" y="4192760"/>
            <a:ext cx="2305311" cy="214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пчела - Puzzle Factor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715" y="2388760"/>
            <a:ext cx="2886400" cy="18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303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071813" y="1679577"/>
            <a:ext cx="6457950" cy="3186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826215" y="2495847"/>
            <a:ext cx="39680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ЗАГАДКИ</a:t>
            </a:r>
            <a:endParaRPr lang="ru-RU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456" y="740070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8" y="371531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83" y="1209324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67" y="-266699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893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н ли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8420" y="1304790"/>
            <a:ext cx="69064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6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РОБОТА В ГРУПАХ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6433" y="2288739"/>
            <a:ext cx="5730415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Розподілити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за </a:t>
            </a:r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малюнками</a:t>
            </a:r>
            <a:endParaRPr lang="ru-RU" sz="36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дикі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свійські</a:t>
            </a:r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тварини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51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торамки детск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14370" y="2011371"/>
            <a:ext cx="7877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ТВАРИНИ РЕКОРДСМЕНИ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57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1" t="18632" r="33361" b="31775"/>
          <a:stretch/>
        </p:blipFill>
        <p:spPr bwMode="auto">
          <a:xfrm>
            <a:off x="7169059" y="1084558"/>
            <a:ext cx="4075193" cy="307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311" y="792171"/>
            <a:ext cx="42578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НАЙБІЛЬША ТВАРИНА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69059" y="567467"/>
            <a:ext cx="42546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НАЙМЕНША ТВАРИНА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176" name="Picture 8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5" t="71445" r="21497" b="5006"/>
          <a:stretch/>
        </p:blipFill>
        <p:spPr bwMode="auto">
          <a:xfrm>
            <a:off x="7157161" y="3574410"/>
            <a:ext cx="4087091" cy="117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21402" r="27113" b="28451"/>
          <a:stretch/>
        </p:blipFill>
        <p:spPr bwMode="auto">
          <a:xfrm>
            <a:off x="1085311" y="1471182"/>
            <a:ext cx="3823854" cy="25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Рамка с животны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t="71287" r="20134" b="4055"/>
          <a:stretch/>
        </p:blipFill>
        <p:spPr bwMode="auto">
          <a:xfrm>
            <a:off x="709666" y="3606627"/>
            <a:ext cx="4572001" cy="123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2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мка с животны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Презентація &quot;Тварини-рекордсмен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7" t="38173" r="29143" b="5030"/>
          <a:stretch/>
        </p:blipFill>
        <p:spPr bwMode="auto">
          <a:xfrm>
            <a:off x="1496290" y="1332588"/>
            <a:ext cx="3075710" cy="28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Презентація &quot;Тварини-рекордсмен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5606" b="63489"/>
          <a:stretch/>
        </p:blipFill>
        <p:spPr bwMode="auto">
          <a:xfrm>
            <a:off x="2597940" y="4172770"/>
            <a:ext cx="3075709" cy="123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25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4641" y="503689"/>
            <a:ext cx="5279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НАЙМЕНША В СВІТІ МАВПА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1750" name="Picture 6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t="70528" r="23411" b="8139"/>
          <a:stretch/>
        </p:blipFill>
        <p:spPr bwMode="auto">
          <a:xfrm>
            <a:off x="6310532" y="4068907"/>
            <a:ext cx="379614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7048" r="33347" b="34217"/>
          <a:stretch/>
        </p:blipFill>
        <p:spPr bwMode="auto">
          <a:xfrm>
            <a:off x="7412182" y="1131743"/>
            <a:ext cx="2757054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634768" y="295962"/>
            <a:ext cx="4543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НАЙМЕНШИЙ ССАВЕЦЬ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72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Рамка с животны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5" t="73212" r="27143" b="6009"/>
          <a:stretch/>
        </p:blipFill>
        <p:spPr bwMode="auto">
          <a:xfrm>
            <a:off x="1025235" y="4047350"/>
            <a:ext cx="3629892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5" t="8381" r="35217" b="29281"/>
          <a:stretch/>
        </p:blipFill>
        <p:spPr bwMode="auto">
          <a:xfrm>
            <a:off x="1406235" y="1256494"/>
            <a:ext cx="2369127" cy="279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5465" y="398167"/>
            <a:ext cx="4009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НАЙВИЩА ТВАРИНА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14872" y="315040"/>
            <a:ext cx="46426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НАЙШВИДША ТВАРИНА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2776" name="Picture 8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9" t="68502" r="27944" b="10996"/>
          <a:stretch/>
        </p:blipFill>
        <p:spPr bwMode="auto">
          <a:xfrm>
            <a:off x="6657108" y="3740740"/>
            <a:ext cx="3532910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Презентація &quot;Тварини рекордсмени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11429" r="23599" b="40363"/>
          <a:stretch/>
        </p:blipFill>
        <p:spPr bwMode="auto">
          <a:xfrm>
            <a:off x="6948052" y="1227979"/>
            <a:ext cx="3976255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Книгосвіт: про книги, події, бібліотеки: Всесвітній день захисту твар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33" y="836625"/>
            <a:ext cx="9421958" cy="51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Прозрачные рамки для фотошопа детск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4667"/>
            <a:ext cx="12192001" cy="692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9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Рамка с животны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3456" cy="688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9818" y="2676436"/>
            <a:ext cx="66224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i="0" dirty="0" err="1" smtClean="0">
                <a:solidFill>
                  <a:srgbClr val="000000"/>
                </a:solidFill>
                <a:effectLst/>
                <a:latin typeface="Open Sans"/>
              </a:rPr>
              <a:t>Брати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Open Sans"/>
              </a:rPr>
              <a:t>мої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Open Sans"/>
              </a:rPr>
              <a:t>менші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Open Sans"/>
              </a:rPr>
              <a:t>, я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Open Sans"/>
              </a:rPr>
              <a:t>дуже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Open Sans"/>
              </a:rPr>
              <a:t>шкодую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Open Sans"/>
              </a:rPr>
              <a:t>,</a:t>
            </a:r>
            <a:endParaRPr lang="ru-RU" sz="2800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pPr fontAlgn="base"/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Що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всіх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не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зігрію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, не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всіх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нагодую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.</a:t>
            </a:r>
          </a:p>
          <a:p>
            <a:pPr fontAlgn="base"/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Та знаю,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що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люди все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можуть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змінити</a:t>
            </a:r>
            <a:endParaRPr lang="ru-RU" sz="2800" b="0" i="0" dirty="0" smtClean="0">
              <a:solidFill>
                <a:srgbClr val="000000"/>
              </a:solidFill>
              <a:effectLst/>
              <a:latin typeface="Open Sans"/>
            </a:endParaRPr>
          </a:p>
          <a:p>
            <a:pPr fontAlgn="base"/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Що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кожного з вас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можна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 просто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Open Sans"/>
              </a:rPr>
              <a:t>любити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Open Sans"/>
              </a:rPr>
              <a:t>!</a:t>
            </a:r>
            <a:endParaRPr lang="ru-RU" sz="28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4983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Лохматый пёс подвижная иг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9326" y="2454717"/>
            <a:ext cx="75527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ДЯКУЮ ЗА УВАГУ!</a:t>
            </a:r>
            <a:endParaRPr lang="ru-RU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440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600326" y="1027906"/>
            <a:ext cx="6964990" cy="433348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359350" y="1409177"/>
            <a:ext cx="5490943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dirty="0"/>
              <a:t>Ой, яке ж </a:t>
            </a:r>
            <a:r>
              <a:rPr lang="ru-RU" sz="2800" dirty="0" err="1"/>
              <a:t>воно</a:t>
            </a:r>
            <a:r>
              <a:rPr lang="ru-RU" sz="2800" dirty="0"/>
              <a:t> </a:t>
            </a:r>
            <a:r>
              <a:rPr lang="ru-RU" sz="2800" dirty="0" err="1"/>
              <a:t>гарненьке</a:t>
            </a:r>
            <a:r>
              <a:rPr lang="ru-RU" sz="2800" dirty="0"/>
              <a:t>,</a:t>
            </a:r>
          </a:p>
          <a:p>
            <a:pPr fontAlgn="base"/>
            <a:r>
              <a:rPr lang="ru-RU" sz="2800" dirty="0" err="1"/>
              <a:t>Пишнохвосте</a:t>
            </a:r>
            <a:r>
              <a:rPr lang="ru-RU" sz="2800" dirty="0"/>
              <a:t> і </a:t>
            </a:r>
            <a:r>
              <a:rPr lang="ru-RU" sz="2800" dirty="0" err="1"/>
              <a:t>руденьке</a:t>
            </a:r>
            <a:r>
              <a:rPr lang="ru-RU" sz="2800" dirty="0"/>
              <a:t>!</a:t>
            </a:r>
          </a:p>
          <a:p>
            <a:pPr fontAlgn="base"/>
            <a:r>
              <a:rPr lang="ru-RU" sz="2800" dirty="0"/>
              <a:t>Не </a:t>
            </a:r>
            <a:r>
              <a:rPr lang="ru-RU" sz="2800" dirty="0" err="1"/>
              <a:t>звірятко</a:t>
            </a:r>
            <a:r>
              <a:rPr lang="ru-RU" sz="2800" dirty="0"/>
              <a:t> — просто диво,</a:t>
            </a:r>
          </a:p>
          <a:p>
            <a:pPr fontAlgn="base"/>
            <a:r>
              <a:rPr lang="ru-RU" sz="2800" dirty="0" err="1"/>
              <a:t>Невгамовне</a:t>
            </a:r>
            <a:r>
              <a:rPr lang="ru-RU" sz="2800" dirty="0"/>
              <a:t>, </a:t>
            </a:r>
            <a:r>
              <a:rPr lang="ru-RU" sz="2800" dirty="0" err="1"/>
              <a:t>пустотливе</a:t>
            </a:r>
            <a:r>
              <a:rPr lang="ru-RU" sz="2800" dirty="0"/>
              <a:t>.</a:t>
            </a:r>
          </a:p>
          <a:p>
            <a:pPr fontAlgn="base"/>
            <a:r>
              <a:rPr lang="ru-RU" sz="2800" dirty="0" err="1"/>
              <a:t>Вгору</a:t>
            </a:r>
            <a:r>
              <a:rPr lang="ru-RU" sz="2800" dirty="0"/>
              <a:t>, Вниз, На </a:t>
            </a:r>
            <a:r>
              <a:rPr lang="ru-RU" sz="2800" dirty="0" err="1"/>
              <a:t>гілку</a:t>
            </a:r>
            <a:r>
              <a:rPr lang="ru-RU" sz="2800" dirty="0"/>
              <a:t>, З </a:t>
            </a:r>
            <a:r>
              <a:rPr lang="ru-RU" sz="2800" dirty="0" err="1"/>
              <a:t>гілки</a:t>
            </a:r>
            <a:r>
              <a:rPr lang="ru-RU" sz="2800" dirty="0"/>
              <a:t>…</a:t>
            </a:r>
          </a:p>
          <a:p>
            <a:pPr fontAlgn="base"/>
            <a:r>
              <a:rPr lang="ru-RU" sz="2800" dirty="0" err="1"/>
              <a:t>Хто</a:t>
            </a:r>
            <a:r>
              <a:rPr lang="ru-RU" sz="2800" dirty="0"/>
              <a:t> </a:t>
            </a:r>
            <a:r>
              <a:rPr lang="ru-RU" sz="2800" dirty="0" err="1"/>
              <a:t>це</a:t>
            </a:r>
            <a:r>
              <a:rPr lang="ru-RU" sz="2800" dirty="0"/>
              <a:t> буде, </a:t>
            </a:r>
            <a:r>
              <a:rPr lang="ru-RU" sz="2800" dirty="0" err="1"/>
              <a:t>діти</a:t>
            </a:r>
            <a:r>
              <a:rPr lang="ru-RU" sz="2800" dirty="0"/>
              <a:t>? </a:t>
            </a:r>
          </a:p>
          <a:p>
            <a:pPr algn="ctr"/>
            <a:r>
              <a:rPr lang="ru-RU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5" y="635263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53" y="3664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5" y="730781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67" y="-218018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757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Белка - Фото животных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54" y="-17913"/>
            <a:ext cx="8742220" cy="685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545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600326" y="1027906"/>
            <a:ext cx="6964990" cy="433348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408791" y="2331335"/>
            <a:ext cx="5734562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/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dirty="0" smtClean="0"/>
              <a:t> </a:t>
            </a:r>
            <a:r>
              <a:rPr lang="ru-RU" sz="4000" dirty="0" err="1"/>
              <a:t>Маленьке</a:t>
            </a:r>
            <a:r>
              <a:rPr lang="ru-RU" sz="4000" dirty="0"/>
              <a:t>, </a:t>
            </a:r>
            <a:r>
              <a:rPr lang="ru-RU" sz="4000" dirty="0" err="1"/>
              <a:t>сіреньке</a:t>
            </a:r>
            <a:r>
              <a:rPr lang="ru-RU" sz="4000" dirty="0"/>
              <a:t>, а хвостик, як шило. </a:t>
            </a:r>
            <a:endParaRPr lang="ru-RU" sz="287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5" y="635263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53" y="3664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5" y="730781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67" y="-218018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▷ Махание рукой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540" y="3175950"/>
            <a:ext cx="1333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02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Мышь гифки, анимированные GIF изображения мышь - скачать гиф картинки на 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83" y="306387"/>
            <a:ext cx="6245225" cy="62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43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600326" y="1027906"/>
            <a:ext cx="6964990" cy="433348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3408791" y="2331335"/>
            <a:ext cx="573456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fontAlgn="base"/>
            <a:r>
              <a:rPr lang="ru-RU" sz="8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dirty="0" smtClean="0"/>
              <a:t> </a:t>
            </a:r>
            <a:r>
              <a:rPr lang="ru-RU" sz="3200" dirty="0" err="1"/>
              <a:t>Повзун</a:t>
            </a:r>
            <a:r>
              <a:rPr lang="ru-RU" sz="3200" dirty="0"/>
              <a:t> </a:t>
            </a:r>
            <a:r>
              <a:rPr lang="ru-RU" sz="3200" dirty="0" err="1"/>
              <a:t>повзе</a:t>
            </a:r>
            <a:r>
              <a:rPr lang="ru-RU" sz="3200" dirty="0"/>
              <a:t>, на базар </a:t>
            </a:r>
            <a:r>
              <a:rPr lang="ru-RU" sz="3200" dirty="0" err="1"/>
              <a:t>голки</a:t>
            </a:r>
            <a:r>
              <a:rPr lang="ru-RU" sz="3200" dirty="0"/>
              <a:t> </a:t>
            </a:r>
            <a:r>
              <a:rPr lang="ru-RU" sz="3200" dirty="0" err="1"/>
              <a:t>везе</a:t>
            </a:r>
            <a:r>
              <a:rPr lang="ru-RU" sz="3200" dirty="0"/>
              <a:t>. </a:t>
            </a:r>
            <a:endParaRPr lang="ru-RU" sz="59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5" y="635263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53" y="3664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5" y="730781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67" y="-218018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982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Еж гифки, анимированные GIF изображения еж - скачать гиф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938" y="193962"/>
            <a:ext cx="6550025" cy="655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40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3314" name="Picture 2" descr="Фон для презентации детский сад - 65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414"/>
            <a:ext cx="12192000" cy="698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2600326" y="1027906"/>
            <a:ext cx="6964990" cy="433348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002060"/>
                </a:solidFill>
              </a:rPr>
              <a:t>І вдень, і </a:t>
            </a:r>
            <a:r>
              <a:rPr lang="ru-RU" sz="4000" dirty="0" err="1">
                <a:solidFill>
                  <a:srgbClr val="002060"/>
                </a:solidFill>
              </a:rPr>
              <a:t>вночі</a:t>
            </a:r>
            <a:r>
              <a:rPr lang="ru-RU" sz="4000" dirty="0">
                <a:solidFill>
                  <a:srgbClr val="002060"/>
                </a:solidFill>
              </a:rPr>
              <a:t> у </a:t>
            </a:r>
            <a:r>
              <a:rPr lang="ru-RU" sz="4000" dirty="0" err="1">
                <a:solidFill>
                  <a:srgbClr val="002060"/>
                </a:solidFill>
              </a:rPr>
              <a:t>кожусі</a:t>
            </a:r>
            <a:r>
              <a:rPr lang="ru-RU" sz="4000" dirty="0">
                <a:solidFill>
                  <a:srgbClr val="002060"/>
                </a:solidFill>
              </a:rPr>
              <a:t> на </a:t>
            </a:r>
            <a:r>
              <a:rPr lang="ru-RU" sz="4000" dirty="0" err="1">
                <a:solidFill>
                  <a:srgbClr val="002060"/>
                </a:solidFill>
              </a:rPr>
              <a:t>печі</a:t>
            </a:r>
            <a:r>
              <a:rPr lang="ru-RU" sz="4000" dirty="0">
                <a:solidFill>
                  <a:srgbClr val="002060"/>
                </a:solidFill>
              </a:rPr>
              <a:t>.</a:t>
            </a:r>
            <a:endParaRPr lang="uk-UA" sz="4000" dirty="0">
              <a:solidFill>
                <a:srgbClr val="002060"/>
              </a:solidFill>
            </a:endParaRPr>
          </a:p>
        </p:txBody>
      </p:sp>
      <p:pic>
        <p:nvPicPr>
          <p:cNvPr id="13316" name="Picture 4" descr="▷ Пчёлы: Анимированные картинки, гифки и анимация - 100% БЕСПЛАТНО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315" y="635263"/>
            <a:ext cx="14954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Пчелка, рисунок, Royaltyf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353" y="3664563"/>
            <a:ext cx="1936411" cy="15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Пчелка майя, Пчелка, аним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25" y="730781"/>
            <a:ext cx="2216501" cy="14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31" y="5458750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27" y="4880299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Вам: Бабочки. Картинки(gif)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6" y="4706938"/>
            <a:ext cx="1448988" cy="14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Блог вчителя початкових класів Моніч Марії Антонівни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067" y="-218018"/>
            <a:ext cx="1989904" cy="199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88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179</Words>
  <Application>Microsoft Office PowerPoint</Application>
  <PresentationFormat>Произвольный</PresentationFormat>
  <Paragraphs>42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25</cp:revision>
  <dcterms:created xsi:type="dcterms:W3CDTF">2023-01-28T18:56:08Z</dcterms:created>
  <dcterms:modified xsi:type="dcterms:W3CDTF">2024-03-19T16:05:22Z</dcterms:modified>
</cp:coreProperties>
</file>