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7"/>
  </p:notesMasterIdLst>
  <p:sldIdLst>
    <p:sldId id="280" r:id="rId2"/>
    <p:sldId id="256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81" r:id="rId15"/>
    <p:sldId id="270" r:id="rId16"/>
    <p:sldId id="269" r:id="rId17"/>
    <p:sldId id="271" r:id="rId18"/>
    <p:sldId id="272" r:id="rId19"/>
    <p:sldId id="275" r:id="rId20"/>
    <p:sldId id="276" r:id="rId21"/>
    <p:sldId id="277" r:id="rId22"/>
    <p:sldId id="278" r:id="rId23"/>
    <p:sldId id="273" r:id="rId24"/>
    <p:sldId id="274" r:id="rId25"/>
    <p:sldId id="279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3" autoAdjust="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ECD3-7E4E-4CA3-86B0-2C3965A48630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A7EE-C327-49C4-A272-5E3D8610B0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74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A7EE-C327-49C4-A272-5E3D8610B0C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81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A7EE-C327-49C4-A272-5E3D8610B0C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935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A7EE-C327-49C4-A272-5E3D8610B0C0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37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12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38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0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04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12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65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52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39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64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5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31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9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3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1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38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56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59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C342F6-DC65-4169-85BF-BF1155622CF8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583B-00F4-45CE-9251-72C9A14C3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857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950" y="252709"/>
            <a:ext cx="123739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Урок – </a:t>
            </a:r>
            <a:r>
              <a:rPr lang="ru-RU" sz="5400" b="1" cap="none" spc="0" dirty="0" err="1" smtClean="0">
                <a:ln/>
                <a:solidFill>
                  <a:srgbClr val="FF0000"/>
                </a:solidFill>
                <a:effectLst/>
              </a:rPr>
              <a:t>квест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</a:p>
          <a:p>
            <a:pPr algn="ctr"/>
            <a:r>
              <a:rPr lang="ru-RU" sz="5400" b="1" dirty="0">
                <a:ln/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української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мови</a:t>
            </a:r>
            <a:endParaRPr lang="ru-RU" sz="5400" b="1" dirty="0" smtClean="0">
              <a:ln/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3 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клас</a:t>
            </a:r>
            <a:endParaRPr lang="ru-RU" sz="5400" b="1" dirty="0" smtClean="0">
              <a:ln/>
              <a:solidFill>
                <a:srgbClr val="FF0000"/>
              </a:solidFill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«</a:t>
            </a:r>
            <a:r>
              <a:rPr lang="ru-RU" sz="5400" b="1" cap="none" spc="0" dirty="0" err="1" smtClean="0">
                <a:ln/>
                <a:solidFill>
                  <a:srgbClr val="FF0000"/>
                </a:solidFill>
                <a:effectLst/>
              </a:rPr>
              <a:t>Подорож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ru-RU" sz="5400" b="1" dirty="0" err="1">
                <a:ln/>
                <a:solidFill>
                  <a:srgbClr val="FF0000"/>
                </a:solidFill>
              </a:rPr>
              <a:t>М</a:t>
            </a:r>
            <a:r>
              <a:rPr lang="ru-RU" sz="5400" b="1" cap="none" spc="0" dirty="0" err="1" smtClean="0">
                <a:ln/>
                <a:solidFill>
                  <a:srgbClr val="FF0000"/>
                </a:solidFill>
                <a:effectLst/>
              </a:rPr>
              <a:t>овознавчим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океаном»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74" y="0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152" y="4238922"/>
            <a:ext cx="75697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Підготувала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вчитель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початкових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класів</a:t>
            </a:r>
            <a:endParaRPr lang="ru-RU" sz="2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Мишалова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Жанна </a:t>
            </a:r>
            <a:r>
              <a:rPr lang="ru-RU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Василівна</a:t>
            </a:r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6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ristmas Penguin Design Background Stock Vector - Illustration of animal,  tree: 27369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471055"/>
            <a:ext cx="12330545" cy="76754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6" name="Облако 5"/>
          <p:cNvSpPr/>
          <p:nvPr/>
        </p:nvSpPr>
        <p:spPr>
          <a:xfrm>
            <a:off x="4281055" y="1968347"/>
            <a:ext cx="3422072" cy="188421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765687" y="2433935"/>
            <a:ext cx="2217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FF0000"/>
                </a:solidFill>
              </a:rPr>
              <a:t>Гр..би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3671176" y="5643265"/>
            <a:ext cx="2189021" cy="96981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уб 8"/>
          <p:cNvSpPr/>
          <p:nvPr/>
        </p:nvSpPr>
        <p:spPr>
          <a:xfrm>
            <a:off x="6664036" y="5567065"/>
            <a:ext cx="2078182" cy="969818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363905" y="5624945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FF0000"/>
                </a:solidFill>
              </a:rPr>
              <a:t>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26729" y="556706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FF0000"/>
                </a:solidFill>
              </a:rPr>
              <a:t>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8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nguin on snowy background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001"/>
            <a:ext cx="12192000" cy="783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126182" y="3006436"/>
            <a:ext cx="4461163" cy="234141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5570055" y="3535371"/>
            <a:ext cx="357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FF0000"/>
                </a:solidFill>
              </a:rPr>
              <a:t>Боро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..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ьба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479963" y="207817"/>
            <a:ext cx="3048000" cy="12192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Куб 6"/>
          <p:cNvSpPr/>
          <p:nvPr/>
        </p:nvSpPr>
        <p:spPr>
          <a:xfrm>
            <a:off x="7148946" y="193962"/>
            <a:ext cx="2881746" cy="124691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435333" y="517542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41204" y="475978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arjeta De Navidad Del Pingüino Ilustraciones Vectoriales, Clip Art  Vectorizado Libre De Derechos. Image 3363457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76" y="0"/>
            <a:ext cx="5358534" cy="69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84909" y="3934691"/>
            <a:ext cx="3976255" cy="203661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203641" y="4338935"/>
            <a:ext cx="287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FF0000"/>
                </a:solidFill>
              </a:rPr>
              <a:t>Горо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..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ці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594763" y="1634836"/>
            <a:ext cx="3463637" cy="138545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уб 4"/>
          <p:cNvSpPr/>
          <p:nvPr/>
        </p:nvSpPr>
        <p:spPr>
          <a:xfrm>
            <a:off x="6594763" y="3934691"/>
            <a:ext cx="3463637" cy="132757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843340" y="2064787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4043" y="4255808"/>
            <a:ext cx="84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б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4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ny Cartoon Penguins On Winter Background Stock Vector - Illustration of  character, vector: 47987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8" y="-297873"/>
            <a:ext cx="12192001" cy="74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уб 1"/>
          <p:cNvSpPr/>
          <p:nvPr/>
        </p:nvSpPr>
        <p:spPr>
          <a:xfrm>
            <a:off x="1551709" y="318655"/>
            <a:ext cx="3297382" cy="135774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Куб 2"/>
          <p:cNvSpPr/>
          <p:nvPr/>
        </p:nvSpPr>
        <p:spPr>
          <a:xfrm>
            <a:off x="6400801" y="318655"/>
            <a:ext cx="3532909" cy="135774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блако 3"/>
          <p:cNvSpPr/>
          <p:nvPr/>
        </p:nvSpPr>
        <p:spPr>
          <a:xfrm>
            <a:off x="3941617" y="2813703"/>
            <a:ext cx="4308763" cy="332509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630600" y="535862"/>
            <a:ext cx="77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х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3540" y="535862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280" y="3864646"/>
            <a:ext cx="240322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rgbClr val="FF0000"/>
                </a:solidFill>
                <a:effectLst/>
              </a:rPr>
              <a:t>ле</a:t>
            </a:r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..ко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1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/>
          <p:cNvSpPr/>
          <p:nvPr/>
        </p:nvSpPr>
        <p:spPr>
          <a:xfrm>
            <a:off x="4105275" y="468450"/>
            <a:ext cx="2906038" cy="81419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Куб 2"/>
          <p:cNvSpPr/>
          <p:nvPr/>
        </p:nvSpPr>
        <p:spPr>
          <a:xfrm>
            <a:off x="4105275" y="1401785"/>
            <a:ext cx="2906038" cy="889347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уб 3"/>
          <p:cNvSpPr/>
          <p:nvPr/>
        </p:nvSpPr>
        <p:spPr>
          <a:xfrm>
            <a:off x="4077156" y="2372995"/>
            <a:ext cx="2906038" cy="889347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уб 4"/>
          <p:cNvSpPr/>
          <p:nvPr/>
        </p:nvSpPr>
        <p:spPr>
          <a:xfrm>
            <a:off x="4105275" y="3354690"/>
            <a:ext cx="2906038" cy="8893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уб 5"/>
          <p:cNvSpPr/>
          <p:nvPr/>
        </p:nvSpPr>
        <p:spPr>
          <a:xfrm>
            <a:off x="4105275" y="4428733"/>
            <a:ext cx="2906038" cy="889347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Куб 6"/>
          <p:cNvSpPr/>
          <p:nvPr/>
        </p:nvSpPr>
        <p:spPr>
          <a:xfrm>
            <a:off x="4105275" y="5502776"/>
            <a:ext cx="2906038" cy="889347"/>
          </a:xfrm>
          <a:prstGeom prst="cub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AutoShape 2" descr="Файл:Зображення мультгероя Чіллі Віллі.jpg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Холодный Вилли - Chilly Willy - qaz.wi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Chilly Willy на Фламп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токові векторні зображення Пінгвін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28701"/>
            <a:ext cx="3264494" cy="53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Стокові векторні зображення Пінгвін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90983"/>
            <a:ext cx="3264494" cy="53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6" y="263751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0" y="739063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9308" y="4794232"/>
            <a:ext cx="221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/>
                <a:solidFill>
                  <a:srgbClr val="002060"/>
                </a:solidFill>
              </a:rPr>
              <a:t>Острів</a:t>
            </a:r>
            <a:r>
              <a:rPr lang="ru-RU" sz="2400" b="1" dirty="0">
                <a:ln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err="1">
                <a:ln/>
                <a:solidFill>
                  <a:srgbClr val="002060"/>
                </a:solidFill>
              </a:rPr>
              <a:t>Словниковий</a:t>
            </a:r>
            <a:endParaRPr lang="ru-RU" sz="2400" b="1" dirty="0">
              <a:ln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67960" y="13283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Буквоїд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2133092">
            <a:off x="2684533" y="3882096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>
            <a:off x="1909012" y="2923309"/>
            <a:ext cx="658056" cy="131618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4655127" y="2282412"/>
            <a:ext cx="1925782" cy="80715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9080" y="1477703"/>
            <a:ext cx="32464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Словотворчий</a:t>
            </a:r>
            <a:endParaRPr lang="ru-RU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6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адагаскар #Пингвины | Пингвины, Мадагаскар, Обо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505" y="2801080"/>
            <a:ext cx="115162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9600" b="1" cap="none" spc="0" dirty="0" err="1" smtClean="0">
                <a:ln/>
                <a:solidFill>
                  <a:srgbClr val="FF0000"/>
                </a:solidFill>
                <a:effectLst/>
              </a:rPr>
              <a:t>фізкультхвилинка</a:t>
            </a:r>
            <a:endParaRPr lang="ru-RU" sz="9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69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6" y="263751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31" y="260545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40" y="670172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низ стрелка 6"/>
          <p:cNvSpPr/>
          <p:nvPr/>
        </p:nvSpPr>
        <p:spPr>
          <a:xfrm rot="12133092">
            <a:off x="2684533" y="3882096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1909012" y="2923309"/>
            <a:ext cx="658056" cy="131618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655127" y="2282412"/>
            <a:ext cx="1925782" cy="80715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8368145" y="1690255"/>
            <a:ext cx="858982" cy="91520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15534" y="4976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n/>
                <a:solidFill>
                  <a:srgbClr val="002060"/>
                </a:solidFill>
              </a:rPr>
              <a:t>Острів</a:t>
            </a:r>
            <a:r>
              <a:rPr lang="ru-RU" b="1" dirty="0">
                <a:ln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err="1">
                <a:ln/>
                <a:solidFill>
                  <a:srgbClr val="002060"/>
                </a:solidFill>
              </a:rPr>
              <a:t>Словниковий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86588" y="15113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Буквоїд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0779" y="16718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Словотворчий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58552" y="620419"/>
            <a:ext cx="2699778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4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8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Творчий</a:t>
            </a:r>
            <a:endParaRPr lang="ru-RU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ія &quot;Цікаві факти про українську мов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laméo - Цікаві факти про українську мов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39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0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1629" y="2967335"/>
            <a:ext cx="6428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овознавчий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океан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62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5 цікавих фактів про мову&quot; (презентація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r="112"/>
          <a:stretch/>
        </p:blipFill>
        <p:spPr bwMode="auto">
          <a:xfrm>
            <a:off x="0" y="1"/>
            <a:ext cx="12372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Українська. Цікаві факти - презентація з української мов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r="396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зентація &quot;Цікаві факти про українську мов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15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" y="-46154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6" y="263751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23" y="4342674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04" y="260545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68" y="822573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низ стрелка 7"/>
          <p:cNvSpPr/>
          <p:nvPr/>
        </p:nvSpPr>
        <p:spPr>
          <a:xfrm rot="12133092">
            <a:off x="2684533" y="3882096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1909012" y="2923309"/>
            <a:ext cx="658056" cy="131618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4655127" y="2282412"/>
            <a:ext cx="1925782" cy="80715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8368145" y="1690255"/>
            <a:ext cx="858982" cy="91520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7800703" y="4434554"/>
            <a:ext cx="1786641" cy="90129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44272" y="4937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n/>
                <a:solidFill>
                  <a:srgbClr val="002060"/>
                </a:solidFill>
              </a:rPr>
              <a:t>Острів</a:t>
            </a:r>
            <a:r>
              <a:rPr lang="ru-RU" b="1" dirty="0">
                <a:ln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err="1">
                <a:ln/>
                <a:solidFill>
                  <a:srgbClr val="002060"/>
                </a:solidFill>
              </a:rPr>
              <a:t>Словниковий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059575" y="12613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Буквоїд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7468" y="1526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Словотворчий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9344" y="1151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Творчий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30612" y="4491092"/>
            <a:ext cx="231505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40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0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Скарбів</a:t>
            </a:r>
            <a:endParaRPr lang="ru-RU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386" name="Picture 2" descr="Vintage chest with lock isolated on white background high resolution 3d  render — Stock Photo © ADDRicky #20758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68" y="5986418"/>
            <a:ext cx="1199361" cy="9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 chest | Game icon design, Game icon, Game desig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Новост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734" y="2170401"/>
            <a:ext cx="44958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7677" y="2967335"/>
            <a:ext cx="99966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rgbClr val="FF0000"/>
                </a:solidFill>
              </a:rPr>
              <a:t>УКРАЇНСЬКА МОВА</a:t>
            </a:r>
            <a:endParaRPr lang="ru-RU" sz="8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7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то-идея – онлайн рамки для фото без регистр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403"/>
            <a:ext cx="12320588" cy="70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овост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04" y="3084801"/>
            <a:ext cx="44958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atahari gif 6 » GIF Images Downloa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-69056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99" y="2071338"/>
            <a:ext cx="8201025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FF0000"/>
                </a:solidFill>
              </a:rPr>
              <a:t>Дякую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5400" b="1" smtClean="0">
                <a:ln/>
                <a:solidFill>
                  <a:srgbClr val="FF0000"/>
                </a:solidFill>
              </a:rPr>
              <a:t>за </a:t>
            </a:r>
            <a:r>
              <a:rPr lang="ru-RU" sz="5400" b="1" smtClean="0">
                <a:ln/>
                <a:solidFill>
                  <a:srgbClr val="FF0000"/>
                </a:solidFill>
              </a:rPr>
              <a:t>роботу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!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23558" name="Picture 6" descr="Анимация гиф картинка смайлик: Дельфины Гифки анимации смайлики картин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38976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Анимация гиф картинка смайлик: Дельфины Гифки анимации смайлики картин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500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Анимация гиф картинка смайлик: Дельфины Гифки анимации смайлики картин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37944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Анимация гиф картинка смайлик: Дельфины Гифки анимации смайлики картинк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39468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42" y="-439216"/>
            <a:ext cx="7792421" cy="70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ww.gifs-animados.net - PROFISSÕES - trabalho 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28" y="3489714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0392" y="5028042"/>
            <a:ext cx="47506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</a:t>
            </a:r>
            <a:r>
              <a:rPr lang="ru-RU" sz="3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країнська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мова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6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180109"/>
            <a:ext cx="9870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Правила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роботи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в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команді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8655" y="847589"/>
            <a:ext cx="635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Працювати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дружно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3346" y="1770919"/>
            <a:ext cx="7726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2.Допомагати один одному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3346" y="2540360"/>
            <a:ext cx="5235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Н</a:t>
            </a:r>
            <a:r>
              <a:rPr lang="ru-RU" sz="4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 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викрикувати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335" y="3207840"/>
            <a:ext cx="5033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Піднімати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руку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5742" y="4079242"/>
            <a:ext cx="45833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5.Бути </a:t>
            </a:r>
            <a:r>
              <a:rPr lang="ru-RU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уважним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1855" y="5077796"/>
            <a:ext cx="6141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Працювати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швидко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▷ Marinheiros: Imagens Animadas, Gifs Animados &amp; Animações – 100% Gratuita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6" y="3309801"/>
            <a:ext cx="2709484" cy="30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" y="0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59" y="5039824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737" y="4603630"/>
            <a:ext cx="25555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rgbClr val="002060"/>
                </a:solidFill>
              </a:rPr>
              <a:t>Острів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err="1">
                <a:ln/>
                <a:solidFill>
                  <a:srgbClr val="002060"/>
                </a:solidFill>
              </a:rPr>
              <a:t>С</a:t>
            </a:r>
            <a:r>
              <a:rPr lang="ru-RU" sz="2800" b="1" dirty="0" err="1" smtClean="0">
                <a:ln/>
                <a:solidFill>
                  <a:srgbClr val="002060"/>
                </a:solidFill>
              </a:rPr>
              <a:t>ловниковий</a:t>
            </a:r>
            <a:endParaRPr lang="ru-RU" sz="28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3963359" y="6268453"/>
            <a:ext cx="45719" cy="601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2133092">
            <a:off x="2739951" y="3845617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2133092">
            <a:off x="2739951" y="3841241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рамка, PNG шаблон для фото Моря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768" cy="69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8952" y="1179094"/>
            <a:ext cx="5578100" cy="5016758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rgbClr val="FF0000"/>
                </a:solidFill>
              </a:rPr>
              <a:t>Ч..</a:t>
            </a:r>
            <a:r>
              <a:rPr lang="ru-RU" sz="8000" b="1" dirty="0" err="1" smtClean="0">
                <a:ln/>
                <a:solidFill>
                  <a:srgbClr val="FF0000"/>
                </a:solidFill>
              </a:rPr>
              <a:t>решня</a:t>
            </a:r>
            <a:r>
              <a:rPr lang="ru-RU" sz="8000" b="1" dirty="0" smtClean="0">
                <a:ln/>
                <a:solidFill>
                  <a:srgbClr val="FF0000"/>
                </a:solidFill>
              </a:rPr>
              <a:t>, </a:t>
            </a:r>
            <a:r>
              <a:rPr lang="ru-RU" sz="8000" b="1" dirty="0" err="1" smtClean="0">
                <a:ln/>
                <a:solidFill>
                  <a:srgbClr val="FF0000"/>
                </a:solidFill>
              </a:rPr>
              <a:t>кор</a:t>
            </a:r>
            <a:r>
              <a:rPr lang="ru-RU" sz="8000" b="1" dirty="0" smtClean="0">
                <a:ln/>
                <a:solidFill>
                  <a:srgbClr val="FF0000"/>
                </a:solidFill>
              </a:rPr>
              <a:t>..дор, </a:t>
            </a:r>
          </a:p>
          <a:p>
            <a:pPr algn="ctr"/>
            <a:r>
              <a:rPr lang="ru-RU" sz="8000" b="1" dirty="0" err="1" smtClean="0">
                <a:ln/>
                <a:solidFill>
                  <a:srgbClr val="FF0000"/>
                </a:solidFill>
              </a:rPr>
              <a:t>д..ректор</a:t>
            </a:r>
            <a:r>
              <a:rPr lang="ru-RU" sz="8000" b="1" dirty="0" smtClean="0">
                <a:ln/>
                <a:solidFill>
                  <a:srgbClr val="FF0000"/>
                </a:solidFill>
              </a:rPr>
              <a:t>, кол..</a:t>
            </a:r>
            <a:r>
              <a:rPr lang="ru-RU" sz="8000" b="1" dirty="0" err="1" smtClean="0">
                <a:ln/>
                <a:solidFill>
                  <a:srgbClr val="FF0000"/>
                </a:solidFill>
              </a:rPr>
              <a:t>ктив</a:t>
            </a:r>
            <a:r>
              <a:rPr lang="ru-RU" sz="8000" b="1" dirty="0" smtClean="0">
                <a:ln/>
                <a:solidFill>
                  <a:srgbClr val="FF0000"/>
                </a:solidFill>
              </a:rPr>
              <a:t>.</a:t>
            </a:r>
            <a:endParaRPr lang="ru-RU" sz="8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47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е, карта сокровищ , 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" y="-136209"/>
            <a:ext cx="12091844" cy="72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Скачать бесплатно картинки красивые анимация (35 фото) • Прикольные  картинки и юмор | Мореплавание, Картины кораблей, Парусни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6" y="2485118"/>
            <a:ext cx="1631326" cy="14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низ стрелка 5"/>
          <p:cNvSpPr/>
          <p:nvPr/>
        </p:nvSpPr>
        <p:spPr>
          <a:xfrm rot="12133092">
            <a:off x="2684533" y="3882096"/>
            <a:ext cx="1527180" cy="92115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1909012" y="3491345"/>
            <a:ext cx="45719" cy="136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>
            <a:off x="1909012" y="2923309"/>
            <a:ext cx="658056" cy="131618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4894317"/>
            <a:ext cx="2632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/>
                <a:solidFill>
                  <a:srgbClr val="002060"/>
                </a:solidFill>
              </a:rPr>
              <a:t>Острів</a:t>
            </a:r>
            <a:r>
              <a:rPr lang="ru-RU" sz="2800" b="1" dirty="0">
                <a:ln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 err="1">
                <a:ln/>
                <a:solidFill>
                  <a:srgbClr val="002060"/>
                </a:solidFill>
              </a:rPr>
              <a:t>Словниковий</a:t>
            </a:r>
            <a:endParaRPr lang="ru-RU" sz="2800" b="1" dirty="0">
              <a:ln/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9091" y="595745"/>
            <a:ext cx="29233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Острів</a:t>
            </a:r>
            <a:r>
              <a:rPr lang="ru-RU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Буквоїд</a:t>
            </a:r>
            <a:endParaRPr lang="ru-RU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6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emium Vector | Two penguin with blank 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156366" y="2660072"/>
            <a:ext cx="4294908" cy="206432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978203" y="2967335"/>
            <a:ext cx="2291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FF0000"/>
                </a:solidFill>
              </a:rPr>
              <a:t>В..сна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Куб 3"/>
          <p:cNvSpPr/>
          <p:nvPr/>
        </p:nvSpPr>
        <p:spPr>
          <a:xfrm>
            <a:off x="2410691" y="678873"/>
            <a:ext cx="2341418" cy="85898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уб 4"/>
          <p:cNvSpPr/>
          <p:nvPr/>
        </p:nvSpPr>
        <p:spPr>
          <a:xfrm>
            <a:off x="6123710" y="678873"/>
            <a:ext cx="2327564" cy="85898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145534" y="678873"/>
            <a:ext cx="871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399123" y="678873"/>
            <a:ext cx="1096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mium Vector | Two penguin with blank pa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4558145" y="2715491"/>
            <a:ext cx="3435928" cy="169025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984955" y="2967335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/>
                <a:solidFill>
                  <a:srgbClr val="FF0000"/>
                </a:solidFill>
              </a:rPr>
              <a:t>к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р</a:t>
            </a:r>
            <a:r>
              <a:rPr lang="ru-RU" sz="5400" b="1" dirty="0" smtClean="0">
                <a:ln/>
                <a:solidFill>
                  <a:srgbClr val="FF0000"/>
                </a:solidFill>
              </a:rPr>
              <a:t>..</a:t>
            </a:r>
            <a:r>
              <a:rPr lang="ru-RU" sz="5400" b="1" dirty="0" err="1" smtClean="0">
                <a:ln/>
                <a:solidFill>
                  <a:srgbClr val="FF0000"/>
                </a:solidFill>
              </a:rPr>
              <a:t>ло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563091" y="831273"/>
            <a:ext cx="2341418" cy="858982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7" name="Куб 6"/>
          <p:cNvSpPr/>
          <p:nvPr/>
        </p:nvSpPr>
        <p:spPr>
          <a:xfrm>
            <a:off x="6036329" y="831273"/>
            <a:ext cx="2341418" cy="858982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734976" y="831273"/>
            <a:ext cx="60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6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522</TotalTime>
  <Words>146</Words>
  <Application>Microsoft Office PowerPoint</Application>
  <PresentationFormat>Произвольный</PresentationFormat>
  <Paragraphs>71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34</cp:revision>
  <dcterms:created xsi:type="dcterms:W3CDTF">2020-11-08T14:04:54Z</dcterms:created>
  <dcterms:modified xsi:type="dcterms:W3CDTF">2020-11-10T04:16:52Z</dcterms:modified>
</cp:coreProperties>
</file>