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66" r:id="rId4"/>
    <p:sldId id="265" r:id="rId5"/>
    <p:sldId id="267" r:id="rId6"/>
    <p:sldId id="271" r:id="rId7"/>
    <p:sldId id="269" r:id="rId8"/>
    <p:sldId id="268" r:id="rId9"/>
    <p:sldId id="270" r:id="rId10"/>
    <p:sldId id="272" r:id="rId11"/>
    <p:sldId id="27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09AC9-33A8-48AF-BFF8-0B10D42E27CD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68F35-61C2-4494-8135-844239059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684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09AC9-33A8-48AF-BFF8-0B10D42E27CD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68F35-61C2-4494-8135-844239059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990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09AC9-33A8-48AF-BFF8-0B10D42E27CD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68F35-61C2-4494-8135-844239059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966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09AC9-33A8-48AF-BFF8-0B10D42E27CD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68F35-61C2-4494-8135-8442390593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312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09AC9-33A8-48AF-BFF8-0B10D42E27CD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68F35-61C2-4494-8135-844239059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097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09AC9-33A8-48AF-BFF8-0B10D42E27CD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68F35-61C2-4494-8135-844239059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801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09AC9-33A8-48AF-BFF8-0B10D42E27CD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68F35-61C2-4494-8135-844239059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00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09AC9-33A8-48AF-BFF8-0B10D42E27CD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68F35-61C2-4494-8135-844239059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154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09AC9-33A8-48AF-BFF8-0B10D42E27CD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68F35-61C2-4494-8135-844239059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197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09AC9-33A8-48AF-BFF8-0B10D42E27CD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68F35-61C2-4494-8135-844239059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952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09AC9-33A8-48AF-BFF8-0B10D42E27CD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68F35-61C2-4494-8135-844239059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282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09AC9-33A8-48AF-BFF8-0B10D42E27CD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68F35-61C2-4494-8135-844239059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783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09AC9-33A8-48AF-BFF8-0B10D42E27CD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68F35-61C2-4494-8135-844239059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446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09AC9-33A8-48AF-BFF8-0B10D42E27CD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68F35-61C2-4494-8135-844239059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244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09AC9-33A8-48AF-BFF8-0B10D42E27CD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68F35-61C2-4494-8135-844239059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416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09AC9-33A8-48AF-BFF8-0B10D42E27CD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68F35-61C2-4494-8135-844239059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878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09AC9-33A8-48AF-BFF8-0B10D42E27CD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68F35-61C2-4494-8135-844239059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867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A709AC9-33A8-48AF-BFF8-0B10D42E27CD}" type="datetimeFigureOut">
              <a:rPr lang="ru-RU" smtClean="0"/>
              <a:pPr/>
              <a:t>20.10.2019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68F35-61C2-4494-8135-844239059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3340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артинки по запросу пыль">
            <a:extLst>
              <a:ext uri="{FF2B5EF4-FFF2-40B4-BE49-F238E27FC236}">
                <a16:creationId xmlns:a16="http://schemas.microsoft.com/office/drawing/2014/main" id="{55921FA2-3677-4692-91DE-EE49A63A4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8057"/>
            <a:ext cx="4714861" cy="265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82F38E-0AB3-4A18-8F34-DC1104E8B558}"/>
              </a:ext>
            </a:extLst>
          </p:cNvPr>
          <p:cNvSpPr txBox="1"/>
          <p:nvPr/>
        </p:nvSpPr>
        <p:spPr>
          <a:xfrm>
            <a:off x="201883" y="365167"/>
            <a:ext cx="28738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err="1"/>
              <a:t>Звідки</a:t>
            </a:r>
            <a:r>
              <a:rPr lang="ru-RU" sz="4400" dirty="0"/>
              <a:t> </a:t>
            </a:r>
            <a:r>
              <a:rPr lang="ru-RU" sz="4400" dirty="0" err="1"/>
              <a:t>береться</a:t>
            </a:r>
            <a:r>
              <a:rPr lang="ru-RU" sz="4400" dirty="0"/>
              <a:t> пил?</a:t>
            </a:r>
          </a:p>
        </p:txBody>
      </p:sp>
      <p:pic>
        <p:nvPicPr>
          <p:cNvPr id="2052" name="Picture 4" descr="Картинки по запросу пsль">
            <a:extLst>
              <a:ext uri="{FF2B5EF4-FFF2-40B4-BE49-F238E27FC236}">
                <a16:creationId xmlns:a16="http://schemas.microsoft.com/office/drawing/2014/main" id="{112F4ABC-A872-4B25-B9EC-3851AA4E3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1684982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Картинки по запросу пsль">
            <a:extLst>
              <a:ext uri="{FF2B5EF4-FFF2-40B4-BE49-F238E27FC236}">
                <a16:creationId xmlns:a16="http://schemas.microsoft.com/office/drawing/2014/main" id="{88743974-1470-42AE-9C66-8AD53CB1F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79" y="3428058"/>
            <a:ext cx="5089221" cy="242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Картинки по запросу пsль">
            <a:extLst>
              <a:ext uri="{FF2B5EF4-FFF2-40B4-BE49-F238E27FC236}">
                <a16:creationId xmlns:a16="http://schemas.microsoft.com/office/drawing/2014/main" id="{06731AA0-EEB0-4E55-8C48-F51ED24D7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1263417"/>
            <a:ext cx="4211783" cy="217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895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21138" y="991519"/>
            <a:ext cx="4704203" cy="5400100"/>
          </a:xfrm>
        </p:spPr>
        <p:txBody>
          <a:bodyPr>
            <a:normAutofit/>
          </a:bodyPr>
          <a:lstStyle/>
          <a:p>
            <a:r>
              <a:rPr lang="ru-RU" sz="3200" dirty="0"/>
              <a:t>І </a:t>
            </a:r>
            <a:r>
              <a:rPr lang="ru-RU" sz="3200" dirty="0" err="1"/>
              <a:t>ще</a:t>
            </a:r>
            <a:r>
              <a:rPr lang="ru-RU" sz="3200" dirty="0"/>
              <a:t> один </a:t>
            </a:r>
            <a:r>
              <a:rPr lang="ru-RU" sz="3200" dirty="0" err="1"/>
              <a:t>незамінний</a:t>
            </a:r>
            <a:r>
              <a:rPr lang="ru-RU" sz="3200" dirty="0"/>
              <a:t> атрибут пилу — </a:t>
            </a:r>
            <a:r>
              <a:rPr lang="ru-RU" sz="3200" dirty="0" err="1"/>
              <a:t>це</a:t>
            </a:r>
            <a:r>
              <a:rPr lang="ru-RU" sz="3200" dirty="0"/>
              <a:t> </a:t>
            </a:r>
            <a:r>
              <a:rPr lang="ru-RU" sz="3200" dirty="0" err="1"/>
              <a:t>пилові</a:t>
            </a:r>
            <a:r>
              <a:rPr lang="ru-RU" sz="3200" dirty="0"/>
              <a:t> </a:t>
            </a:r>
            <a:r>
              <a:rPr lang="ru-RU" sz="3200" dirty="0" err="1"/>
              <a:t>кліщі</a:t>
            </a:r>
            <a:r>
              <a:rPr lang="ru-RU" sz="3200" dirty="0"/>
              <a:t>, </a:t>
            </a:r>
            <a:r>
              <a:rPr lang="ru-RU" sz="3200" dirty="0" err="1"/>
              <a:t>які</a:t>
            </a:r>
            <a:r>
              <a:rPr lang="ru-RU" sz="3200" dirty="0"/>
              <a:t> </a:t>
            </a:r>
            <a:r>
              <a:rPr lang="ru-RU" sz="3200" dirty="0" err="1"/>
              <a:t>мешкають</a:t>
            </a:r>
            <a:r>
              <a:rPr lang="ru-RU" sz="3200" dirty="0"/>
              <a:t> в </a:t>
            </a:r>
            <a:r>
              <a:rPr lang="ru-RU" sz="3200" dirty="0" err="1"/>
              <a:t>кожній</a:t>
            </a:r>
            <a:r>
              <a:rPr lang="ru-RU" sz="3200" dirty="0"/>
              <a:t> </a:t>
            </a:r>
            <a:r>
              <a:rPr lang="ru-RU" sz="3200" dirty="0" err="1"/>
              <a:t>квартирі</a:t>
            </a:r>
            <a:r>
              <a:rPr lang="ru-RU" sz="3200" dirty="0"/>
              <a:t>. </a:t>
            </a:r>
            <a:r>
              <a:rPr lang="ru-RU" sz="3200" dirty="0" err="1"/>
              <a:t>Пилові</a:t>
            </a:r>
            <a:r>
              <a:rPr lang="ru-RU" sz="3200" dirty="0"/>
              <a:t> </a:t>
            </a:r>
            <a:r>
              <a:rPr lang="ru-RU" sz="3200" dirty="0" err="1"/>
              <a:t>кліщі</a:t>
            </a:r>
            <a:r>
              <a:rPr lang="ru-RU" sz="3200" dirty="0"/>
              <a:t> — </a:t>
            </a:r>
            <a:r>
              <a:rPr lang="ru-RU" sz="3200" dirty="0" err="1"/>
              <a:t>це</a:t>
            </a:r>
            <a:r>
              <a:rPr lang="ru-RU" sz="3200" dirty="0"/>
              <a:t> </a:t>
            </a:r>
            <a:r>
              <a:rPr lang="ru-RU" sz="3200" dirty="0" err="1"/>
              <a:t>мікроскопічні</a:t>
            </a:r>
            <a:r>
              <a:rPr lang="ru-RU" sz="3200" dirty="0"/>
              <a:t> </a:t>
            </a:r>
            <a:r>
              <a:rPr lang="ru-RU" sz="3200" dirty="0" err="1"/>
              <a:t>живі</a:t>
            </a:r>
            <a:r>
              <a:rPr lang="ru-RU" sz="3200" dirty="0"/>
              <a:t> </a:t>
            </a:r>
            <a:r>
              <a:rPr lang="ru-RU" sz="3200" dirty="0" err="1"/>
              <a:t>організми</a:t>
            </a:r>
            <a:r>
              <a:rPr lang="ru-RU" sz="3200" dirty="0"/>
              <a:t>, </a:t>
            </a:r>
            <a:r>
              <a:rPr lang="ru-RU" sz="3200" dirty="0" err="1"/>
              <a:t>які</a:t>
            </a:r>
            <a:r>
              <a:rPr lang="ru-RU" sz="3200" dirty="0"/>
              <a:t> </a:t>
            </a:r>
            <a:r>
              <a:rPr lang="ru-RU" sz="3200" dirty="0" err="1"/>
              <a:t>харчуються</a:t>
            </a:r>
            <a:r>
              <a:rPr lang="ru-RU" sz="3200" dirty="0"/>
              <a:t> </a:t>
            </a:r>
            <a:r>
              <a:rPr lang="ru-RU" sz="3200" dirty="0" err="1"/>
              <a:t>і</a:t>
            </a:r>
            <a:r>
              <a:rPr lang="ru-RU" sz="3200" dirty="0"/>
              <a:t> </a:t>
            </a:r>
            <a:r>
              <a:rPr lang="ru-RU" sz="3200" dirty="0" err="1"/>
              <a:t>живуть</a:t>
            </a:r>
            <a:r>
              <a:rPr lang="ru-RU" sz="3200" dirty="0"/>
              <a:t> в пилу.</a:t>
            </a:r>
          </a:p>
        </p:txBody>
      </p:sp>
      <p:pic>
        <p:nvPicPr>
          <p:cNvPr id="8194" name="Picture 2" descr="C:\Users\Admin\Desktop\357523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5418" y="440674"/>
            <a:ext cx="4803354" cy="294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Users\Admin\Desktop\788552_w_3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7957" y="3439023"/>
            <a:ext cx="4549965" cy="3035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7961" y="517794"/>
            <a:ext cx="10455007" cy="5730606"/>
          </a:xfrm>
        </p:spPr>
        <p:txBody>
          <a:bodyPr/>
          <a:lstStyle/>
          <a:p>
            <a:pPr algn="ctr"/>
            <a:r>
              <a:rPr lang="ru-RU" dirty="0"/>
              <a:t> Пил – </a:t>
            </a:r>
            <a:r>
              <a:rPr lang="ru-RU" dirty="0" err="1"/>
              <a:t>серйозний</a:t>
            </a:r>
            <a:r>
              <a:rPr lang="ru-RU" dirty="0"/>
              <a:t> </a:t>
            </a:r>
            <a:r>
              <a:rPr lang="ru-RU" dirty="0" err="1"/>
              <a:t>об’єкт</a:t>
            </a:r>
            <a:r>
              <a:rPr lang="ru-RU" dirty="0"/>
              <a:t> для </a:t>
            </a:r>
            <a:r>
              <a:rPr lang="ru-RU" dirty="0" err="1"/>
              <a:t>наукових</a:t>
            </a:r>
            <a:r>
              <a:rPr lang="ru-RU" dirty="0"/>
              <a:t> </a:t>
            </a:r>
            <a:r>
              <a:rPr lang="ru-RU" dirty="0" err="1"/>
              <a:t>досліджень</a:t>
            </a:r>
            <a:r>
              <a:rPr lang="ru-RU" dirty="0"/>
              <a:t>.</a:t>
            </a:r>
          </a:p>
          <a:p>
            <a:pPr algn="ctr"/>
            <a:r>
              <a:rPr lang="ru-RU" dirty="0"/>
              <a:t>На великих </a:t>
            </a:r>
            <a:r>
              <a:rPr lang="ru-RU" dirty="0" err="1"/>
              <a:t>висотах</a:t>
            </a:r>
            <a:r>
              <a:rPr lang="ru-RU" dirty="0"/>
              <a:t> пил практично </a:t>
            </a:r>
            <a:r>
              <a:rPr lang="ru-RU" dirty="0" err="1"/>
              <a:t>відсутній</a:t>
            </a:r>
            <a:r>
              <a:rPr lang="ru-RU" dirty="0"/>
              <a:t>. Ми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можемо</a:t>
            </a:r>
            <a:r>
              <a:rPr lang="ru-RU" dirty="0"/>
              <a:t> </a:t>
            </a:r>
            <a:r>
              <a:rPr lang="ru-RU" dirty="0" err="1"/>
              <a:t>побачити</a:t>
            </a:r>
            <a:r>
              <a:rPr lang="ru-RU" dirty="0"/>
              <a:t> </a:t>
            </a:r>
            <a:r>
              <a:rPr lang="ru-RU" dirty="0" err="1"/>
              <a:t>тоді</a:t>
            </a:r>
            <a:r>
              <a:rPr lang="ru-RU" dirty="0"/>
              <a:t>, коли </a:t>
            </a:r>
            <a:r>
              <a:rPr lang="ru-RU" dirty="0" err="1"/>
              <a:t>пролітає</a:t>
            </a:r>
            <a:r>
              <a:rPr lang="ru-RU" dirty="0"/>
              <a:t> </a:t>
            </a:r>
            <a:r>
              <a:rPr lang="ru-RU" dirty="0" err="1"/>
              <a:t>літак</a:t>
            </a:r>
            <a:r>
              <a:rPr lang="ru-RU" dirty="0"/>
              <a:t>.</a:t>
            </a:r>
          </a:p>
          <a:p>
            <a:pPr algn="ctr"/>
            <a:r>
              <a:rPr lang="ru-RU" dirty="0"/>
              <a:t> Не </a:t>
            </a:r>
            <a:r>
              <a:rPr lang="ru-RU" dirty="0" err="1"/>
              <a:t>забувайте</a:t>
            </a:r>
            <a:r>
              <a:rPr lang="ru-RU" dirty="0"/>
              <a:t> </a:t>
            </a:r>
            <a:r>
              <a:rPr lang="ru-RU" dirty="0" err="1"/>
              <a:t>прибирати</a:t>
            </a:r>
            <a:r>
              <a:rPr lang="ru-RU" dirty="0"/>
              <a:t> пил. </a:t>
            </a:r>
            <a:r>
              <a:rPr lang="ru-RU" dirty="0" err="1"/>
              <a:t>Прибирання</a:t>
            </a:r>
            <a:r>
              <a:rPr lang="ru-RU" dirty="0"/>
              <a:t> </a:t>
            </a:r>
            <a:r>
              <a:rPr lang="ru-RU" dirty="0" err="1"/>
              <a:t>сприяє</a:t>
            </a:r>
            <a:r>
              <a:rPr lang="ru-RU" dirty="0"/>
              <a:t> </a:t>
            </a:r>
            <a:r>
              <a:rPr lang="ru-RU" dirty="0" err="1"/>
              <a:t>профілактиці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алергічних</a:t>
            </a:r>
            <a:r>
              <a:rPr lang="ru-RU" dirty="0"/>
              <a:t> </a:t>
            </a:r>
            <a:r>
              <a:rPr lang="ru-RU" dirty="0" err="1"/>
              <a:t>реакцій</a:t>
            </a:r>
            <a:r>
              <a:rPr lang="ru-RU" dirty="0"/>
              <a:t>, </a:t>
            </a:r>
            <a:r>
              <a:rPr lang="ru-RU" dirty="0" err="1"/>
              <a:t>пов’язаних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пилом</a:t>
            </a:r>
            <a:r>
              <a:rPr lang="ru-RU" dirty="0"/>
              <a:t>.</a:t>
            </a:r>
          </a:p>
        </p:txBody>
      </p:sp>
      <p:pic>
        <p:nvPicPr>
          <p:cNvPr id="9218" name="Picture 2" descr="C:\Users\Admin\Desktop\pil-400x3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1985" y="2633536"/>
            <a:ext cx="4706498" cy="3765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C:\Users\Admin\Desktop\40495a512a63bba2032b6c431a96dd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3383" y="2703313"/>
            <a:ext cx="5418998" cy="3601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3250D0F-B40A-41DB-A440-06C06DCF29C9}"/>
              </a:ext>
            </a:extLst>
          </p:cNvPr>
          <p:cNvSpPr txBox="1"/>
          <p:nvPr/>
        </p:nvSpPr>
        <p:spPr>
          <a:xfrm>
            <a:off x="570017" y="296881"/>
            <a:ext cx="390907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Пил</a:t>
            </a:r>
            <a:r>
              <a:rPr lang="ru-RU" sz="3200" dirty="0"/>
              <a:t> — </a:t>
            </a:r>
            <a:r>
              <a:rPr lang="ru-RU" sz="3200" dirty="0" err="1"/>
              <a:t>дрібні</a:t>
            </a:r>
            <a:r>
              <a:rPr lang="ru-RU" sz="3200" dirty="0"/>
              <a:t> </a:t>
            </a:r>
            <a:r>
              <a:rPr lang="ru-RU" sz="3200" dirty="0" err="1"/>
              <a:t>тверді</a:t>
            </a:r>
            <a:r>
              <a:rPr lang="ru-RU" sz="3200" dirty="0"/>
              <a:t> </a:t>
            </a:r>
            <a:r>
              <a:rPr lang="ru-RU" sz="3200" dirty="0" err="1"/>
              <a:t>частинки</a:t>
            </a:r>
            <a:r>
              <a:rPr lang="ru-RU" sz="3200" dirty="0"/>
              <a:t> в </a:t>
            </a:r>
            <a:r>
              <a:rPr lang="ru-RU" sz="3200" dirty="0" err="1"/>
              <a:t>повітрі</a:t>
            </a:r>
            <a:r>
              <a:rPr lang="ru-RU" sz="3200" dirty="0"/>
              <a:t>, </a:t>
            </a:r>
            <a:r>
              <a:rPr lang="ru-RU" sz="3200" dirty="0" err="1"/>
              <a:t>які</a:t>
            </a:r>
            <a:r>
              <a:rPr lang="ru-RU" sz="3200" dirty="0"/>
              <a:t> </a:t>
            </a:r>
            <a:r>
              <a:rPr lang="ru-RU" sz="3200" dirty="0" err="1"/>
              <a:t>осідають</a:t>
            </a:r>
            <a:r>
              <a:rPr lang="ru-RU" sz="3200" dirty="0"/>
              <a:t> </a:t>
            </a:r>
            <a:r>
              <a:rPr lang="ru-RU" sz="3200" dirty="0" err="1"/>
              <a:t>під</a:t>
            </a:r>
            <a:r>
              <a:rPr lang="ru-RU" sz="3200" dirty="0"/>
              <a:t> </a:t>
            </a:r>
            <a:r>
              <a:rPr lang="ru-RU" sz="3200" dirty="0" err="1"/>
              <a:t>дією</a:t>
            </a:r>
            <a:r>
              <a:rPr lang="ru-RU" sz="3200" dirty="0"/>
              <a:t> </a:t>
            </a:r>
            <a:r>
              <a:rPr lang="ru-RU" sz="3200" dirty="0" err="1"/>
              <a:t>власної</a:t>
            </a:r>
            <a:r>
              <a:rPr lang="ru-RU" sz="3200" dirty="0"/>
              <a:t> ваги, але </a:t>
            </a:r>
            <a:r>
              <a:rPr lang="ru-RU" sz="3200" dirty="0" err="1"/>
              <a:t>деякий</a:t>
            </a:r>
            <a:r>
              <a:rPr lang="ru-RU" sz="3200" dirty="0"/>
              <a:t> час </a:t>
            </a:r>
            <a:r>
              <a:rPr lang="ru-RU" sz="3200" dirty="0" err="1"/>
              <a:t>можуть</a:t>
            </a:r>
            <a:r>
              <a:rPr lang="ru-RU" sz="3200" dirty="0"/>
              <a:t> </a:t>
            </a:r>
            <a:r>
              <a:rPr lang="ru-RU" sz="3200" dirty="0" err="1"/>
              <a:t>перебувати</a:t>
            </a:r>
            <a:r>
              <a:rPr lang="ru-RU" sz="3200" dirty="0"/>
              <a:t> в </a:t>
            </a:r>
            <a:r>
              <a:rPr lang="ru-RU" sz="3200" dirty="0" err="1"/>
              <a:t>повітрі</a:t>
            </a:r>
            <a:r>
              <a:rPr lang="ru-RU" sz="3200" dirty="0"/>
              <a:t> у </a:t>
            </a:r>
            <a:r>
              <a:rPr lang="ru-RU" sz="3200" dirty="0" err="1"/>
              <a:t>зваженому</a:t>
            </a:r>
            <a:r>
              <a:rPr lang="ru-RU" sz="3200" dirty="0"/>
              <a:t> </a:t>
            </a:r>
            <a:r>
              <a:rPr lang="ru-RU" sz="3200" dirty="0" err="1"/>
              <a:t>стані</a:t>
            </a:r>
            <a:r>
              <a:rPr lang="ru-RU" sz="3200" dirty="0"/>
              <a:t>.</a:t>
            </a:r>
          </a:p>
        </p:txBody>
      </p:sp>
      <p:pic>
        <p:nvPicPr>
          <p:cNvPr id="1028" name="Picture 4" descr="Картинки по запросу пsль">
            <a:extLst>
              <a:ext uri="{FF2B5EF4-FFF2-40B4-BE49-F238E27FC236}">
                <a16:creationId xmlns:a16="http://schemas.microsoft.com/office/drawing/2014/main" id="{D13770A0-3B43-4AA3-9449-D6071F652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316" y="1388578"/>
            <a:ext cx="6132414" cy="40808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05729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55894" y="1134738"/>
            <a:ext cx="6149882" cy="5576370"/>
          </a:xfrm>
        </p:spPr>
        <p:txBody>
          <a:bodyPr/>
          <a:lstStyle/>
          <a:p>
            <a:r>
              <a:rPr lang="ru-RU" sz="3200" dirty="0" err="1"/>
              <a:t>Велику</a:t>
            </a:r>
            <a:r>
              <a:rPr lang="ru-RU" sz="3200" dirty="0"/>
              <a:t> роль в </a:t>
            </a:r>
            <a:r>
              <a:rPr lang="ru-RU" sz="3200" dirty="0" err="1"/>
              <a:t>утворенні</a:t>
            </a:r>
            <a:r>
              <a:rPr lang="ru-RU" sz="3200" dirty="0"/>
              <a:t> </a:t>
            </a:r>
            <a:r>
              <a:rPr lang="ru-RU" sz="3200" dirty="0" err="1"/>
              <a:t>домашнього</a:t>
            </a:r>
            <a:r>
              <a:rPr lang="ru-RU" sz="3200" dirty="0"/>
              <a:t> пилу </a:t>
            </a:r>
            <a:r>
              <a:rPr lang="ru-RU" sz="3200" dirty="0" err="1"/>
              <a:t>грають</a:t>
            </a:r>
            <a:r>
              <a:rPr lang="ru-RU" sz="3200" dirty="0"/>
              <a:t> </a:t>
            </a:r>
            <a:r>
              <a:rPr lang="ru-RU" sz="3200" dirty="0" err="1"/>
              <a:t>вулкани</a:t>
            </a:r>
            <a:r>
              <a:rPr lang="ru-RU" sz="3200" dirty="0"/>
              <a:t>. </a:t>
            </a:r>
            <a:r>
              <a:rPr lang="ru-RU" sz="3200" dirty="0" err="1"/>
              <a:t>Тільки</a:t>
            </a:r>
            <a:r>
              <a:rPr lang="ru-RU" sz="3200" dirty="0"/>
              <a:t> один </a:t>
            </a:r>
            <a:r>
              <a:rPr lang="ru-RU" sz="3200" dirty="0" err="1"/>
              <a:t>японський</a:t>
            </a:r>
            <a:r>
              <a:rPr lang="ru-RU" sz="3200" dirty="0"/>
              <a:t> вулкан </a:t>
            </a:r>
            <a:r>
              <a:rPr lang="ru-RU" sz="3200" dirty="0" err="1"/>
              <a:t>Сакурадзима</a:t>
            </a:r>
            <a:r>
              <a:rPr lang="ru-RU" sz="3200" dirty="0"/>
              <a:t> </a:t>
            </a:r>
            <a:r>
              <a:rPr lang="ru-RU" sz="3200" dirty="0" err="1"/>
              <a:t>щороку</a:t>
            </a:r>
            <a:r>
              <a:rPr lang="ru-RU" sz="3200" dirty="0"/>
              <a:t> </a:t>
            </a:r>
            <a:r>
              <a:rPr lang="ru-RU" sz="3200" dirty="0" err="1"/>
              <a:t>викидає</a:t>
            </a:r>
            <a:r>
              <a:rPr lang="ru-RU" sz="3200" dirty="0"/>
              <a:t> 14 </a:t>
            </a:r>
            <a:r>
              <a:rPr lang="ru-RU" sz="3200" dirty="0" err="1"/>
              <a:t>мільйонів</a:t>
            </a:r>
            <a:r>
              <a:rPr lang="ru-RU" sz="3200" dirty="0"/>
              <a:t> тонн пилу, </a:t>
            </a:r>
            <a:r>
              <a:rPr lang="ru-RU" sz="3200" dirty="0" err="1"/>
              <a:t>який</a:t>
            </a:r>
            <a:r>
              <a:rPr lang="ru-RU" sz="3200" dirty="0"/>
              <a:t> </a:t>
            </a:r>
            <a:r>
              <a:rPr lang="ru-RU" sz="3200" dirty="0" err="1"/>
              <a:t>вітрами</a:t>
            </a:r>
            <a:r>
              <a:rPr lang="ru-RU" sz="3200" dirty="0"/>
              <a:t> </a:t>
            </a:r>
            <a:r>
              <a:rPr lang="ru-RU" sz="3200" dirty="0" err="1"/>
              <a:t>розноситься</a:t>
            </a:r>
            <a:r>
              <a:rPr lang="ru-RU" sz="3200" dirty="0"/>
              <a:t> по </a:t>
            </a:r>
            <a:r>
              <a:rPr lang="ru-RU" sz="3200" dirty="0" err="1"/>
              <a:t>всьому</a:t>
            </a:r>
            <a:r>
              <a:rPr lang="ru-RU" sz="3200" dirty="0"/>
              <a:t> </a:t>
            </a:r>
            <a:r>
              <a:rPr lang="ru-RU" sz="3200" dirty="0" err="1"/>
              <a:t>світу</a:t>
            </a:r>
            <a:r>
              <a:rPr lang="ru-RU" sz="3200" dirty="0"/>
              <a:t>.</a:t>
            </a:r>
            <a:r>
              <a:rPr lang="ru-RU" dirty="0"/>
              <a:t> </a:t>
            </a:r>
          </a:p>
        </p:txBody>
      </p:sp>
      <p:pic>
        <p:nvPicPr>
          <p:cNvPr id="1026" name="Picture 2" descr="C:\Users\Admin\Desktop\cov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718" y="409048"/>
            <a:ext cx="4714522" cy="2651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Admin\Desktop\991-ratio-vulkan-bali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0487" y="3317242"/>
            <a:ext cx="4897438" cy="3261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0603" y="1333043"/>
            <a:ext cx="4801729" cy="4794172"/>
          </a:xfrm>
        </p:spPr>
        <p:txBody>
          <a:bodyPr>
            <a:normAutofit fontScale="92500"/>
          </a:bodyPr>
          <a:lstStyle/>
          <a:p>
            <a:pPr algn="ctr"/>
            <a:r>
              <a:rPr lang="ru-RU" sz="3200" dirty="0" err="1"/>
              <a:t>Світовий</a:t>
            </a:r>
            <a:r>
              <a:rPr lang="ru-RU" sz="3200" dirty="0"/>
              <a:t> океан </a:t>
            </a:r>
            <a:r>
              <a:rPr lang="ru-RU" sz="3200" dirty="0" err="1"/>
              <a:t>також</a:t>
            </a:r>
            <a:r>
              <a:rPr lang="ru-RU" sz="3200" dirty="0"/>
              <a:t> вносить </a:t>
            </a:r>
            <a:r>
              <a:rPr lang="ru-RU" sz="3200" dirty="0" err="1"/>
              <a:t>свій</a:t>
            </a:r>
            <a:r>
              <a:rPr lang="ru-RU" sz="3200" dirty="0"/>
              <a:t> </a:t>
            </a:r>
            <a:r>
              <a:rPr lang="ru-RU" sz="3200" dirty="0" err="1"/>
              <a:t>внесок</a:t>
            </a:r>
            <a:r>
              <a:rPr lang="ru-RU" sz="3200" dirty="0"/>
              <a:t> в </a:t>
            </a:r>
            <a:r>
              <a:rPr lang="ru-RU" sz="3200" dirty="0" err="1"/>
              <a:t>утворення</a:t>
            </a:r>
            <a:r>
              <a:rPr lang="ru-RU" sz="3200" dirty="0"/>
              <a:t> пилу. </a:t>
            </a:r>
            <a:r>
              <a:rPr lang="ru-RU" sz="3200" dirty="0" err="1"/>
              <a:t>Виникає</a:t>
            </a:r>
            <a:r>
              <a:rPr lang="ru-RU" sz="3200" dirty="0"/>
              <a:t> на </a:t>
            </a:r>
            <a:r>
              <a:rPr lang="ru-RU" sz="3200" dirty="0" err="1"/>
              <a:t>хвилях</a:t>
            </a:r>
            <a:r>
              <a:rPr lang="ru-RU" sz="3200" dirty="0"/>
              <a:t> </a:t>
            </a:r>
            <a:r>
              <a:rPr lang="ru-RU" sz="3200" dirty="0" err="1"/>
              <a:t>піна</a:t>
            </a:r>
            <a:r>
              <a:rPr lang="ru-RU" sz="3200" dirty="0"/>
              <a:t>, яка </a:t>
            </a:r>
            <a:r>
              <a:rPr lang="ru-RU" sz="3200" dirty="0" err="1"/>
              <a:t>представляє</a:t>
            </a:r>
            <a:r>
              <a:rPr lang="ru-RU" sz="3200" dirty="0"/>
              <a:t> собою </a:t>
            </a:r>
            <a:r>
              <a:rPr lang="ru-RU" sz="3200" dirty="0" err="1"/>
              <a:t>різноманітні</a:t>
            </a:r>
            <a:r>
              <a:rPr lang="ru-RU" sz="3200" dirty="0"/>
              <a:t> </a:t>
            </a:r>
            <a:r>
              <a:rPr lang="ru-RU" sz="3200" dirty="0" err="1"/>
              <a:t>мінеральні</a:t>
            </a:r>
            <a:r>
              <a:rPr lang="ru-RU" sz="3200" dirty="0"/>
              <a:t> </a:t>
            </a:r>
            <a:r>
              <a:rPr lang="ru-RU" sz="3200" dirty="0" err="1"/>
              <a:t>залишки</a:t>
            </a:r>
            <a:r>
              <a:rPr lang="ru-RU" sz="3200" dirty="0"/>
              <a:t>, </a:t>
            </a:r>
            <a:r>
              <a:rPr lang="ru-RU" sz="3200" dirty="0" err="1"/>
              <a:t>висихає</a:t>
            </a:r>
            <a:r>
              <a:rPr lang="ru-RU" sz="3200" dirty="0"/>
              <a:t> на </a:t>
            </a:r>
            <a:r>
              <a:rPr lang="ru-RU" sz="3200" dirty="0" err="1"/>
              <a:t>вітрі</a:t>
            </a:r>
            <a:r>
              <a:rPr lang="ru-RU" sz="3200" dirty="0"/>
              <a:t> </a:t>
            </a:r>
            <a:r>
              <a:rPr lang="ru-RU" sz="3200" dirty="0" err="1"/>
              <a:t>і</a:t>
            </a:r>
            <a:r>
              <a:rPr lang="ru-RU" sz="3200" dirty="0"/>
              <a:t> </a:t>
            </a:r>
            <a:r>
              <a:rPr lang="ru-RU" sz="3200" dirty="0" err="1"/>
              <a:t>розноситься</a:t>
            </a:r>
            <a:r>
              <a:rPr lang="ru-RU" sz="3200" dirty="0"/>
              <a:t>, як </a:t>
            </a:r>
            <a:r>
              <a:rPr lang="ru-RU" sz="3200" dirty="0" err="1"/>
              <a:t>і</a:t>
            </a:r>
            <a:r>
              <a:rPr lang="ru-RU" sz="3200" dirty="0"/>
              <a:t> </a:t>
            </a:r>
            <a:r>
              <a:rPr lang="ru-RU" sz="3200" dirty="0" err="1"/>
              <a:t>будь-який</a:t>
            </a:r>
            <a:r>
              <a:rPr lang="ru-RU" sz="3200" dirty="0"/>
              <a:t> </a:t>
            </a:r>
            <a:r>
              <a:rPr lang="ru-RU" sz="3200" dirty="0" err="1"/>
              <a:t>інший</a:t>
            </a:r>
            <a:r>
              <a:rPr lang="ru-RU" sz="3200" dirty="0"/>
              <a:t> вид пилу.</a:t>
            </a:r>
          </a:p>
        </p:txBody>
      </p:sp>
      <p:pic>
        <p:nvPicPr>
          <p:cNvPr id="2050" name="Picture 2" descr="C:\Users\Admin\Desktop\7bcc1f9a2ba38b91cf8d191f05637845-800x5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05889" y="1520328"/>
            <a:ext cx="5919490" cy="3936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49075" y="323270"/>
            <a:ext cx="8946541" cy="4195481"/>
          </a:xfrm>
        </p:spPr>
        <p:txBody>
          <a:bodyPr>
            <a:normAutofit/>
          </a:bodyPr>
          <a:lstStyle/>
          <a:p>
            <a:r>
              <a:rPr lang="ru-RU" sz="2800" dirty="0" err="1"/>
              <a:t>Місто</a:t>
            </a:r>
            <a:r>
              <a:rPr lang="ru-RU" sz="2800" dirty="0"/>
              <a:t> – </a:t>
            </a:r>
            <a:r>
              <a:rPr lang="ru-RU" sz="2800" dirty="0" err="1"/>
              <a:t>ідеальне</a:t>
            </a:r>
            <a:r>
              <a:rPr lang="ru-RU" sz="2800" dirty="0"/>
              <a:t> </a:t>
            </a:r>
            <a:r>
              <a:rPr lang="ru-RU" sz="2800" dirty="0" err="1"/>
              <a:t>середовище</a:t>
            </a:r>
            <a:r>
              <a:rPr lang="ru-RU" sz="2800" dirty="0"/>
              <a:t> для </a:t>
            </a:r>
            <a:r>
              <a:rPr lang="ru-RU" sz="2800" dirty="0" err="1"/>
              <a:t>виникнення</a:t>
            </a:r>
            <a:r>
              <a:rPr lang="ru-RU" sz="2800" dirty="0"/>
              <a:t> </a:t>
            </a:r>
            <a:r>
              <a:rPr lang="ru-RU" sz="2800" dirty="0" err="1"/>
              <a:t>і</a:t>
            </a:r>
            <a:r>
              <a:rPr lang="ru-RU" sz="2800" dirty="0"/>
              <a:t> </a:t>
            </a:r>
            <a:r>
              <a:rPr lang="ru-RU" sz="2800" dirty="0" err="1"/>
              <a:t>накопичення</a:t>
            </a:r>
            <a:r>
              <a:rPr lang="ru-RU" sz="2800" dirty="0"/>
              <a:t> пилу. Робота </a:t>
            </a:r>
            <a:r>
              <a:rPr lang="ru-RU" sz="2800" dirty="0" err="1"/>
              <a:t>підприємств</a:t>
            </a:r>
            <a:r>
              <a:rPr lang="ru-RU" sz="2800" dirty="0"/>
              <a:t> </a:t>
            </a:r>
            <a:r>
              <a:rPr lang="ru-RU" sz="2800" dirty="0" err="1"/>
              <a:t>і</a:t>
            </a:r>
            <a:r>
              <a:rPr lang="ru-RU" sz="2800" dirty="0"/>
              <a:t> транспорту, </a:t>
            </a:r>
            <a:r>
              <a:rPr lang="ru-RU" sz="2800" dirty="0" err="1"/>
              <a:t>будівництво</a:t>
            </a:r>
            <a:r>
              <a:rPr lang="ru-RU" sz="2800" dirty="0"/>
              <a:t> та ремонт </a:t>
            </a:r>
            <a:r>
              <a:rPr lang="ru-RU" sz="2800" dirty="0" err="1"/>
              <a:t>будівель</a:t>
            </a:r>
            <a:r>
              <a:rPr lang="ru-RU" sz="2800" dirty="0"/>
              <a:t> </a:t>
            </a:r>
            <a:r>
              <a:rPr lang="ru-RU" sz="2800" dirty="0" err="1"/>
              <a:t>є</a:t>
            </a:r>
            <a:r>
              <a:rPr lang="ru-RU" sz="2800" dirty="0"/>
              <a:t> </a:t>
            </a:r>
            <a:r>
              <a:rPr lang="ru-RU" sz="2800" dirty="0" err="1"/>
              <a:t>джерелом</a:t>
            </a:r>
            <a:r>
              <a:rPr lang="ru-RU" sz="2800" dirty="0"/>
              <a:t> </a:t>
            </a:r>
            <a:r>
              <a:rPr lang="ru-RU" sz="2800" dirty="0" err="1"/>
              <a:t>забруднення</a:t>
            </a:r>
            <a:r>
              <a:rPr lang="ru-RU" sz="2800" dirty="0"/>
              <a:t> </a:t>
            </a:r>
            <a:r>
              <a:rPr lang="ru-RU" sz="2800" dirty="0" err="1"/>
              <a:t>повітря</a:t>
            </a:r>
            <a:r>
              <a:rPr lang="ru-RU" sz="2800" dirty="0"/>
              <a:t> </a:t>
            </a:r>
            <a:r>
              <a:rPr lang="ru-RU" sz="2800" dirty="0" err="1"/>
              <a:t>і</a:t>
            </a:r>
            <a:r>
              <a:rPr lang="ru-RU" sz="2800" dirty="0"/>
              <a:t> </a:t>
            </a:r>
            <a:r>
              <a:rPr lang="ru-RU" sz="2800" dirty="0" err="1"/>
              <a:t>появи</a:t>
            </a:r>
            <a:r>
              <a:rPr lang="ru-RU" sz="2800" dirty="0"/>
              <a:t> в </a:t>
            </a:r>
            <a:r>
              <a:rPr lang="ru-RU" sz="2800" dirty="0" err="1"/>
              <a:t>ньому</a:t>
            </a:r>
            <a:r>
              <a:rPr lang="ru-RU" sz="2800" dirty="0"/>
              <a:t> </a:t>
            </a:r>
            <a:r>
              <a:rPr lang="ru-RU" sz="2800" dirty="0" err="1"/>
              <a:t>частинок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/>
              <a:t>потім</a:t>
            </a:r>
            <a:r>
              <a:rPr lang="ru-RU" sz="2800" dirty="0"/>
              <a:t> </a:t>
            </a:r>
            <a:r>
              <a:rPr lang="ru-RU" sz="2800" dirty="0" err="1"/>
              <a:t>потрапляють</a:t>
            </a:r>
            <a:r>
              <a:rPr lang="ru-RU" sz="2800" dirty="0"/>
              <a:t> </a:t>
            </a:r>
            <a:r>
              <a:rPr lang="ru-RU" sz="2800" dirty="0" err="1"/>
              <a:t>в</a:t>
            </a:r>
            <a:r>
              <a:rPr lang="ru-RU" sz="2800" dirty="0"/>
              <a:t> </a:t>
            </a:r>
            <a:r>
              <a:rPr lang="ru-RU" sz="2800" dirty="0" err="1"/>
              <a:t>кожен</a:t>
            </a:r>
            <a:r>
              <a:rPr lang="ru-RU" sz="2800" dirty="0"/>
              <a:t> </a:t>
            </a:r>
            <a:r>
              <a:rPr lang="ru-RU" sz="2800" dirty="0" err="1"/>
              <a:t>будинок</a:t>
            </a:r>
            <a:r>
              <a:rPr lang="ru-RU" sz="2800" dirty="0"/>
              <a:t>.</a:t>
            </a:r>
          </a:p>
        </p:txBody>
      </p:sp>
      <p:pic>
        <p:nvPicPr>
          <p:cNvPr id="3074" name="Picture 2" descr="C:\Users\Admin\Desktop\0fbaf93fcbaefcabac571698a443a6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91012" y="3129539"/>
            <a:ext cx="5267045" cy="3106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Admin\Desktop\--29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546" y="3172857"/>
            <a:ext cx="5479165" cy="2941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84703" y="1057618"/>
            <a:ext cx="5588022" cy="5455185"/>
          </a:xfrm>
        </p:spPr>
        <p:txBody>
          <a:bodyPr>
            <a:normAutofit/>
          </a:bodyPr>
          <a:lstStyle/>
          <a:p>
            <a:r>
              <a:rPr lang="ru-RU" sz="2800" dirty="0" err="1"/>
              <a:t>Пустелі</a:t>
            </a:r>
            <a:r>
              <a:rPr lang="ru-RU" sz="2800" dirty="0"/>
              <a:t> </a:t>
            </a:r>
            <a:r>
              <a:rPr lang="ru-RU" sz="2800" dirty="0" err="1"/>
              <a:t>теж</a:t>
            </a:r>
            <a:r>
              <a:rPr lang="ru-RU" sz="2800" dirty="0"/>
              <a:t> </a:t>
            </a:r>
            <a:r>
              <a:rPr lang="ru-RU" sz="2800" dirty="0" err="1"/>
              <a:t>є</a:t>
            </a:r>
            <a:r>
              <a:rPr lang="ru-RU" sz="2800" dirty="0"/>
              <a:t> </a:t>
            </a:r>
            <a:r>
              <a:rPr lang="ru-RU" sz="2800" dirty="0" err="1"/>
              <a:t>джерелом</a:t>
            </a:r>
            <a:r>
              <a:rPr lang="ru-RU" sz="2800" dirty="0"/>
              <a:t> пилу. </a:t>
            </a:r>
            <a:r>
              <a:rPr lang="ru-RU" sz="2800" dirty="0" err="1"/>
              <a:t>Величезна</a:t>
            </a:r>
            <a:r>
              <a:rPr lang="ru-RU" sz="2800" dirty="0"/>
              <a:t> </a:t>
            </a:r>
            <a:r>
              <a:rPr lang="ru-RU" sz="2800" dirty="0" err="1"/>
              <a:t>пустеля</a:t>
            </a:r>
            <a:r>
              <a:rPr lang="ru-RU" sz="2800" dirty="0"/>
              <a:t> Сахара </a:t>
            </a:r>
            <a:r>
              <a:rPr lang="ru-RU" sz="2800" dirty="0" err="1"/>
              <a:t>постачає</a:t>
            </a:r>
            <a:r>
              <a:rPr lang="ru-RU" sz="2800" dirty="0"/>
              <a:t> </a:t>
            </a:r>
            <a:r>
              <a:rPr lang="ru-RU" sz="2800" dirty="0" err="1"/>
              <a:t>пилом</a:t>
            </a:r>
            <a:r>
              <a:rPr lang="ru-RU" sz="2800" dirty="0"/>
              <a:t> </a:t>
            </a:r>
            <a:r>
              <a:rPr lang="ru-RU" sz="2800" dirty="0" err="1"/>
              <a:t>Центральну</a:t>
            </a:r>
            <a:r>
              <a:rPr lang="ru-RU" sz="2800" dirty="0"/>
              <a:t> Америку, </a:t>
            </a:r>
            <a:r>
              <a:rPr lang="ru-RU" sz="2800" dirty="0" err="1"/>
              <a:t>Росію</a:t>
            </a:r>
            <a:r>
              <a:rPr lang="ru-RU" sz="2800" dirty="0"/>
              <a:t>, </a:t>
            </a:r>
            <a:r>
              <a:rPr lang="ru-RU" sz="2800" dirty="0" err="1"/>
              <a:t>Україну</a:t>
            </a:r>
            <a:r>
              <a:rPr lang="ru-RU" sz="2800" dirty="0"/>
              <a:t>, </a:t>
            </a:r>
            <a:r>
              <a:rPr lang="ru-RU" sz="2800" dirty="0" err="1"/>
              <a:t>Англію</a:t>
            </a:r>
            <a:r>
              <a:rPr lang="ru-RU" sz="2800" dirty="0"/>
              <a:t>, </a:t>
            </a:r>
            <a:r>
              <a:rPr lang="ru-RU" sz="2800" dirty="0" err="1"/>
              <a:t>Австралію</a:t>
            </a:r>
            <a:r>
              <a:rPr lang="ru-RU" sz="2800" dirty="0"/>
              <a:t>. </a:t>
            </a:r>
            <a:r>
              <a:rPr lang="ru-RU" sz="2800" dirty="0" err="1"/>
              <a:t>Отож</a:t>
            </a:r>
            <a:r>
              <a:rPr lang="ru-RU" sz="2800" dirty="0"/>
              <a:t>, не дивуйтесь, </a:t>
            </a:r>
            <a:r>
              <a:rPr lang="ru-RU" sz="2800" dirty="0" err="1"/>
              <a:t>що</a:t>
            </a:r>
            <a:r>
              <a:rPr lang="ru-RU" sz="2800" dirty="0"/>
              <a:t> у себе в </a:t>
            </a:r>
            <a:r>
              <a:rPr lang="ru-RU" sz="2800" dirty="0" err="1"/>
              <a:t>кімнаті</a:t>
            </a:r>
            <a:r>
              <a:rPr lang="ru-RU" sz="2800" dirty="0"/>
              <a:t> </a:t>
            </a:r>
            <a:r>
              <a:rPr lang="ru-RU" sz="2800" dirty="0" err="1"/>
              <a:t>ви</a:t>
            </a:r>
            <a:r>
              <a:rPr lang="ru-RU" sz="2800" dirty="0"/>
              <a:t> можете </a:t>
            </a:r>
            <a:r>
              <a:rPr lang="ru-RU" sz="2800" dirty="0" err="1"/>
              <a:t>прибирати</a:t>
            </a:r>
            <a:r>
              <a:rPr lang="ru-RU" sz="2800" dirty="0"/>
              <a:t> пил, </a:t>
            </a:r>
            <a:r>
              <a:rPr lang="ru-RU" sz="2800" dirty="0" err="1"/>
              <a:t>який</a:t>
            </a:r>
            <a:r>
              <a:rPr lang="ru-RU" sz="2800" dirty="0"/>
              <a:t> </a:t>
            </a:r>
            <a:r>
              <a:rPr lang="ru-RU" sz="2800" dirty="0" err="1"/>
              <a:t>прибув</a:t>
            </a:r>
            <a:r>
              <a:rPr lang="ru-RU" sz="2800" dirty="0"/>
              <a:t> </a:t>
            </a:r>
            <a:r>
              <a:rPr lang="ru-RU" sz="2800" dirty="0" err="1"/>
              <a:t>з</a:t>
            </a:r>
            <a:r>
              <a:rPr lang="ru-RU" sz="2800" dirty="0"/>
              <a:t> </a:t>
            </a:r>
            <a:r>
              <a:rPr lang="ru-RU" sz="2800" dirty="0" err="1"/>
              <a:t>пустелі</a:t>
            </a:r>
            <a:r>
              <a:rPr lang="ru-RU" sz="2800" dirty="0"/>
              <a:t> Сахари.</a:t>
            </a:r>
          </a:p>
        </p:txBody>
      </p:sp>
      <p:pic>
        <p:nvPicPr>
          <p:cNvPr id="5122" name="Picture 2" descr="C:\Users\Admin\Desktop\339027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6771" y="545260"/>
            <a:ext cx="4252511" cy="2835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Admin\Desktop\38182-5-opasnyx-xishhnikov-kotoryx-mozhno-vstretit-v-pusty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2677" y="3547431"/>
            <a:ext cx="4090931" cy="3068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0772" y="455472"/>
            <a:ext cx="8946541" cy="4195481"/>
          </a:xfrm>
        </p:spPr>
        <p:txBody>
          <a:bodyPr>
            <a:normAutofit/>
          </a:bodyPr>
          <a:lstStyle/>
          <a:p>
            <a:r>
              <a:rPr lang="ru-RU" sz="3200" dirty="0" err="1"/>
              <a:t>Відкрита</a:t>
            </a:r>
            <a:r>
              <a:rPr lang="ru-RU" sz="3200" dirty="0"/>
              <a:t> </a:t>
            </a:r>
            <a:r>
              <a:rPr lang="ru-RU" sz="3200" dirty="0" err="1"/>
              <a:t>кватирка</a:t>
            </a:r>
            <a:r>
              <a:rPr lang="ru-RU" sz="3200" dirty="0"/>
              <a:t>, </a:t>
            </a:r>
            <a:r>
              <a:rPr lang="ru-RU" sz="3200" dirty="0" err="1"/>
              <a:t>бруд</a:t>
            </a:r>
            <a:r>
              <a:rPr lang="ru-RU" sz="3200" dirty="0"/>
              <a:t> на </a:t>
            </a:r>
            <a:r>
              <a:rPr lang="ru-RU" sz="3200" dirty="0" err="1"/>
              <a:t>взутті</a:t>
            </a:r>
            <a:r>
              <a:rPr lang="ru-RU" sz="3200" dirty="0"/>
              <a:t>, </a:t>
            </a:r>
            <a:r>
              <a:rPr lang="ru-RU" sz="3200" dirty="0" err="1"/>
              <a:t>верхній</a:t>
            </a:r>
            <a:r>
              <a:rPr lang="ru-RU" sz="3200" dirty="0"/>
              <a:t> </a:t>
            </a:r>
            <a:r>
              <a:rPr lang="ru-RU" sz="3200" dirty="0" err="1"/>
              <a:t>одяг</a:t>
            </a:r>
            <a:r>
              <a:rPr lang="ru-RU" sz="3200" dirty="0"/>
              <a:t>, </a:t>
            </a:r>
            <a:r>
              <a:rPr lang="ru-RU" sz="3200" dirty="0" err="1"/>
              <a:t>на</a:t>
            </a:r>
            <a:r>
              <a:rPr lang="ru-RU" sz="3200" dirty="0"/>
              <a:t> </a:t>
            </a:r>
            <a:r>
              <a:rPr lang="ru-RU" sz="3200" dirty="0" err="1"/>
              <a:t>якому</a:t>
            </a:r>
            <a:r>
              <a:rPr lang="ru-RU" sz="3200" dirty="0"/>
              <a:t> </a:t>
            </a:r>
            <a:r>
              <a:rPr lang="ru-RU" sz="3200" dirty="0" err="1"/>
              <a:t>осідає</a:t>
            </a:r>
            <a:r>
              <a:rPr lang="ru-RU" sz="3200" dirty="0"/>
              <a:t> велика </a:t>
            </a:r>
            <a:r>
              <a:rPr lang="ru-RU" sz="3200" dirty="0" err="1"/>
              <a:t>кількість</a:t>
            </a:r>
            <a:r>
              <a:rPr lang="ru-RU" sz="3200" dirty="0"/>
              <a:t> </a:t>
            </a:r>
            <a:r>
              <a:rPr lang="ru-RU" sz="3200" dirty="0" err="1"/>
              <a:t>дрібних</a:t>
            </a:r>
            <a:r>
              <a:rPr lang="ru-RU" sz="3200" dirty="0"/>
              <a:t> </a:t>
            </a:r>
            <a:r>
              <a:rPr lang="ru-RU" sz="3200" dirty="0" err="1"/>
              <a:t>частинок</a:t>
            </a:r>
            <a:r>
              <a:rPr lang="ru-RU" sz="3200" dirty="0"/>
              <a:t> – так пил </a:t>
            </a:r>
            <a:r>
              <a:rPr lang="ru-RU" sz="3200" dirty="0" err="1"/>
              <a:t>окупує</a:t>
            </a:r>
            <a:r>
              <a:rPr lang="ru-RU" sz="3200" dirty="0"/>
              <a:t> наше </a:t>
            </a:r>
            <a:r>
              <a:rPr lang="ru-RU" sz="3200" dirty="0" err="1"/>
              <a:t>житло</a:t>
            </a:r>
            <a:r>
              <a:rPr lang="ru-RU" sz="3200" dirty="0"/>
              <a:t>.</a:t>
            </a:r>
          </a:p>
        </p:txBody>
      </p:sp>
      <p:pic>
        <p:nvPicPr>
          <p:cNvPr id="4098" name="Picture 2" descr="C:\Users\Admin\Desktop\otkrytoe-okno-mozhet-spasti-ot-diabeta-i-ozhirenija-uchenye_rect_4a7a70a96f7bbf9994e3053f32b931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69446" y="2677098"/>
            <a:ext cx="5197390" cy="3248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Admin\Desktop\1457280305_dsc_8418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196" y="2672446"/>
            <a:ext cx="5076481" cy="3388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94839" y="499540"/>
            <a:ext cx="8946541" cy="4195481"/>
          </a:xfrm>
        </p:spPr>
        <p:txBody>
          <a:bodyPr>
            <a:normAutofit/>
          </a:bodyPr>
          <a:lstStyle/>
          <a:p>
            <a:r>
              <a:rPr lang="ru-RU" sz="3200" dirty="0" err="1"/>
              <a:t>Джерелом</a:t>
            </a:r>
            <a:r>
              <a:rPr lang="ru-RU" sz="3200" dirty="0"/>
              <a:t> пилу </a:t>
            </a:r>
            <a:r>
              <a:rPr lang="ru-RU" sz="3200" dirty="0" err="1"/>
              <a:t>є</a:t>
            </a:r>
            <a:r>
              <a:rPr lang="ru-RU" sz="3200" dirty="0"/>
              <a:t> </a:t>
            </a:r>
            <a:r>
              <a:rPr lang="ru-RU" sz="3200" dirty="0" err="1"/>
              <a:t>пожежі</a:t>
            </a:r>
            <a:r>
              <a:rPr lang="ru-RU" sz="3200" dirty="0"/>
              <a:t>. Пил </a:t>
            </a:r>
            <a:r>
              <a:rPr lang="ru-RU" sz="3200" dirty="0" err="1"/>
              <a:t>утворюється</a:t>
            </a:r>
            <a:r>
              <a:rPr lang="ru-RU" sz="3200" dirty="0"/>
              <a:t> </a:t>
            </a:r>
            <a:r>
              <a:rPr lang="ru-RU" sz="3200" dirty="0" err="1"/>
              <a:t>під</a:t>
            </a:r>
            <a:r>
              <a:rPr lang="ru-RU" sz="3200" dirty="0"/>
              <a:t> час </a:t>
            </a:r>
            <a:r>
              <a:rPr lang="ru-RU" sz="3200" dirty="0" err="1"/>
              <a:t>спалювання</a:t>
            </a:r>
            <a:r>
              <a:rPr lang="ru-RU" sz="3200" dirty="0"/>
              <a:t> </a:t>
            </a:r>
            <a:r>
              <a:rPr lang="ru-RU" sz="3200" dirty="0" err="1"/>
              <a:t>палива</a:t>
            </a:r>
            <a:r>
              <a:rPr lang="ru-RU" sz="3200" dirty="0"/>
              <a:t>: </a:t>
            </a:r>
            <a:r>
              <a:rPr lang="ru-RU" sz="3200" dirty="0" err="1"/>
              <a:t>нафти</a:t>
            </a:r>
            <a:r>
              <a:rPr lang="ru-RU" sz="3200" dirty="0"/>
              <a:t>, </a:t>
            </a:r>
            <a:r>
              <a:rPr lang="ru-RU" sz="3200" dirty="0" err="1"/>
              <a:t>вугілля</a:t>
            </a:r>
            <a:r>
              <a:rPr lang="ru-RU" sz="3200" dirty="0"/>
              <a:t> ,</a:t>
            </a:r>
            <a:r>
              <a:rPr lang="ru-RU" sz="3200" dirty="0" err="1"/>
              <a:t>дерева,газу</a:t>
            </a:r>
            <a:endParaRPr lang="ru-RU" sz="3200" dirty="0"/>
          </a:p>
        </p:txBody>
      </p:sp>
      <p:pic>
        <p:nvPicPr>
          <p:cNvPr id="6146" name="Picture 2" descr="C:\Users\Admin\Desktop\tehnologija_proizvodstva_drevesnogo_ugl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23194" y="2335575"/>
            <a:ext cx="3146755" cy="210512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147" name="Picture 3" descr="C:\Users\Admin\Desktop\63184-1_lar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6605" y="2315244"/>
            <a:ext cx="3475038" cy="260667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148" name="Picture 4" descr="C:\Users\Admin\Desktop\d436e5ed04f865ec63a686b7ce5b2a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5570" y="4152872"/>
            <a:ext cx="3485001" cy="231425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149" name="Picture 5" descr="C:\Users\Admin\Desktop\default-up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05870" y="4076241"/>
            <a:ext cx="3336827" cy="222489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590" y="1828800"/>
            <a:ext cx="5585552" cy="5411118"/>
          </a:xfrm>
        </p:spPr>
        <p:txBody>
          <a:bodyPr>
            <a:normAutofit/>
          </a:bodyPr>
          <a:lstStyle/>
          <a:p>
            <a:r>
              <a:rPr lang="ru-RU" sz="2800" dirty="0" err="1"/>
              <a:t>Джерелом</a:t>
            </a:r>
            <a:r>
              <a:rPr lang="ru-RU" sz="2800" dirty="0"/>
              <a:t> пилу </a:t>
            </a:r>
            <a:r>
              <a:rPr lang="ru-RU" sz="2800" dirty="0" err="1"/>
              <a:t>служать</a:t>
            </a:r>
            <a:r>
              <a:rPr lang="ru-RU" sz="2800" dirty="0"/>
              <a:t> </a:t>
            </a:r>
            <a:r>
              <a:rPr lang="ru-RU" sz="2800" dirty="0" err="1"/>
              <a:t>рослини</a:t>
            </a:r>
            <a:r>
              <a:rPr lang="ru-RU" sz="2800" dirty="0"/>
              <a:t>. </a:t>
            </a:r>
            <a:r>
              <a:rPr lang="ru-RU" sz="2800" dirty="0" err="1"/>
              <a:t>Їх</a:t>
            </a:r>
            <a:r>
              <a:rPr lang="ru-RU" sz="2800" dirty="0"/>
              <a:t> пилок </a:t>
            </a:r>
            <a:r>
              <a:rPr lang="ru-RU" sz="2800" dirty="0" err="1"/>
              <a:t>поширюється</a:t>
            </a:r>
            <a:r>
              <a:rPr lang="ru-RU" sz="2800" dirty="0"/>
              <a:t> по </a:t>
            </a:r>
            <a:r>
              <a:rPr lang="ru-RU" sz="2800" dirty="0" err="1"/>
              <a:t>повітрю</a:t>
            </a:r>
            <a:r>
              <a:rPr lang="ru-RU" sz="2800" dirty="0"/>
              <a:t> в </a:t>
            </a:r>
            <a:r>
              <a:rPr lang="ru-RU" sz="2800" dirty="0" err="1"/>
              <a:t>період</a:t>
            </a:r>
            <a:r>
              <a:rPr lang="ru-RU" sz="2800" dirty="0"/>
              <a:t> активного </a:t>
            </a:r>
            <a:r>
              <a:rPr lang="ru-RU" sz="2800" dirty="0" err="1"/>
              <a:t>цвітіння</a:t>
            </a:r>
            <a:r>
              <a:rPr lang="ru-RU" sz="2800" dirty="0"/>
              <a:t>. Пилок </a:t>
            </a:r>
            <a:r>
              <a:rPr lang="ru-RU" sz="2800" dirty="0" err="1"/>
              <a:t>рослин</a:t>
            </a:r>
            <a:r>
              <a:rPr lang="ru-RU" sz="2800" dirty="0"/>
              <a:t> </a:t>
            </a:r>
            <a:r>
              <a:rPr lang="ru-RU" sz="2800" dirty="0" err="1"/>
              <a:t>є</a:t>
            </a:r>
            <a:r>
              <a:rPr lang="ru-RU" sz="2800" dirty="0"/>
              <a:t> причиною </a:t>
            </a:r>
            <a:r>
              <a:rPr lang="ru-RU" sz="2800" dirty="0" err="1"/>
              <a:t>розвитку</a:t>
            </a:r>
            <a:r>
              <a:rPr lang="ru-RU" sz="2800" dirty="0"/>
              <a:t> </a:t>
            </a:r>
            <a:r>
              <a:rPr lang="ru-RU" sz="2800" dirty="0" err="1"/>
              <a:t>алергічних</a:t>
            </a:r>
            <a:r>
              <a:rPr lang="ru-RU" sz="2800" dirty="0"/>
              <a:t> </a:t>
            </a:r>
            <a:r>
              <a:rPr lang="ru-RU" sz="2800" dirty="0" err="1"/>
              <a:t>захворювань</a:t>
            </a:r>
            <a:r>
              <a:rPr lang="ru-RU" sz="2800" dirty="0"/>
              <a:t>.</a:t>
            </a:r>
          </a:p>
        </p:txBody>
      </p:sp>
      <p:pic>
        <p:nvPicPr>
          <p:cNvPr id="7170" name="Picture 2" descr="C:\Users\Admin\Desktop\bee-1726659_12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03344" y="599445"/>
            <a:ext cx="4731218" cy="3152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Admin\Desktop\884467-alergiya-na-pilok--chastishe-vmivaytesya-i-menshe-gulyayte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1213" y="3745736"/>
            <a:ext cx="4368892" cy="2923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102</TotalTime>
  <Words>245</Words>
  <Application>Microsoft Office PowerPoint</Application>
  <PresentationFormat>Широкоэкранный</PresentationFormat>
  <Paragraphs>13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Валерчік</dc:creator>
  <cp:lastModifiedBy>Валерчік</cp:lastModifiedBy>
  <cp:revision>11</cp:revision>
  <dcterms:created xsi:type="dcterms:W3CDTF">2019-10-16T17:51:10Z</dcterms:created>
  <dcterms:modified xsi:type="dcterms:W3CDTF">2019-10-20T17:53:52Z</dcterms:modified>
</cp:coreProperties>
</file>