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060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FA6"/>
            </a:gs>
            <a:gs pos="40000">
              <a:srgbClr val="F1FF9C"/>
            </a:gs>
            <a:gs pos="100000">
              <a:srgbClr val="71A10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777240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2800" b="1" i="1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4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Екологічний проект на тему:</a:t>
            </a:r>
            <a:endParaRPr sz="4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subTitle" idx="1"/>
          </p:nvPr>
        </p:nvSpPr>
        <p:spPr>
          <a:xfrm>
            <a:off x="683568" y="2204864"/>
            <a:ext cx="8136904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uk-UA" sz="4000" b="1" i="1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«Нагодуй пташку взимку,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uk-UA" sz="4000" b="1" i="1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вона віддячить тобі влітку»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1" i="1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1" i="1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1" i="1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1" i="1" u="none" strike="noStrike" cap="none" dirty="0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4000" b="1" i="1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" name="Google Shape;29;p8" descr="F:\птахи\птахи\DSCN1797.JPG"/>
          <p:cNvPicPr preferRelativeResize="0"/>
          <p:nvPr/>
        </p:nvPicPr>
        <p:blipFill rotWithShape="1">
          <a:blip r:embed="rId3">
            <a:alphaModFix/>
          </a:blip>
          <a:srcRect l="28878"/>
          <a:stretch/>
        </p:blipFill>
        <p:spPr>
          <a:xfrm>
            <a:off x="3143240" y="4214818"/>
            <a:ext cx="2714644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I:\птахи\IMG_20160302_145709.jpg"/>
          <p:cNvPicPr preferRelativeResize="0"/>
          <p:nvPr/>
        </p:nvPicPr>
        <p:blipFill rotWithShape="1">
          <a:blip r:embed="rId4">
            <a:alphaModFix/>
          </a:blip>
          <a:srcRect l="3923" t="25700" r="8059"/>
          <a:stretch/>
        </p:blipFill>
        <p:spPr>
          <a:xfrm>
            <a:off x="6306904" y="2060848"/>
            <a:ext cx="2559054" cy="162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Поспішайте творити добро!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428596" y="1214422"/>
            <a:ext cx="8229600" cy="535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Нехай дитячі очі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Горять , блищать , питають –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Чому на небі зорі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Чому птахи літають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Відповімо малечі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всіх їх запитання.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Нехай горять їх очі,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Хай світяться бажанням! 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8" descr="C:\Users\1\Desktop\c6d6d4fdd6170c44c5d3ec2325d1bdb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078" y="3140968"/>
            <a:ext cx="2913624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 descr="C:\Users\1\Desktop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256" y="4500357"/>
            <a:ext cx="1872208" cy="210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 descr="C:\Users\1\Desktop\images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97152"/>
            <a:ext cx="2411760" cy="206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 descr="C:\Users\1\Desktop\загруженное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082" y="4929198"/>
            <a:ext cx="1493508" cy="1500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 descr="C:\Users\1\Desktop\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4797152"/>
            <a:ext cx="1844824" cy="1844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Google Shape;6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4248" y="4797152"/>
            <a:ext cx="2150692" cy="183105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descr="C:\Users\1\Desktop\ptashka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40568" y="4337856"/>
            <a:ext cx="2880320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4129" y="4687726"/>
            <a:ext cx="2664296" cy="195186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процесі роботи над проектом учасники були поділені на групи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4"/>
          <p:cNvGrpSpPr/>
          <p:nvPr/>
        </p:nvGrpSpPr>
        <p:grpSpPr>
          <a:xfrm>
            <a:off x="1919" y="1513632"/>
            <a:ext cx="9140160" cy="5344368"/>
            <a:chOff x="1919" y="0"/>
            <a:chExt cx="9140160" cy="5344368"/>
          </a:xfrm>
        </p:grpSpPr>
        <p:sp>
          <p:nvSpPr>
            <p:cNvPr id="80" name="Google Shape;80;p14"/>
            <p:cNvSpPr/>
            <p:nvPr/>
          </p:nvSpPr>
          <p:spPr>
            <a:xfrm>
              <a:off x="1919" y="0"/>
              <a:ext cx="2986980" cy="534436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1919" y="2137747"/>
              <a:ext cx="2986980" cy="213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Arial"/>
                <a:buNone/>
              </a:pPr>
              <a:r>
                <a:rPr lang="uk-UA" sz="31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Народознавці</a:t>
              </a:r>
              <a:r>
                <a:rPr lang="uk-UA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05572" y="76997"/>
              <a:ext cx="1779674" cy="226700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3078509" y="0"/>
              <a:ext cx="2986980" cy="534436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3078509" y="2137747"/>
              <a:ext cx="2986980" cy="213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Arial"/>
                <a:buNone/>
              </a:pPr>
              <a:r>
                <a:rPr lang="uk-UA" sz="31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Творча майстерня </a:t>
              </a:r>
              <a:endParaRPr sz="3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682162" y="5561"/>
              <a:ext cx="1779674" cy="240987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155099" y="0"/>
              <a:ext cx="2986980" cy="534436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6155099" y="2137747"/>
              <a:ext cx="2986980" cy="213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Arial"/>
                <a:buNone/>
              </a:pPr>
              <a:r>
                <a:rPr lang="uk-UA" sz="31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Рятівник</a:t>
              </a:r>
              <a:r>
                <a:rPr lang="uk-UA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758752" y="76997"/>
              <a:ext cx="1779674" cy="226700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65759" y="4275494"/>
              <a:ext cx="8412480" cy="80165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6DF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Завдання групі «Рятівники»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5"/>
          <p:cNvGrpSpPr/>
          <p:nvPr/>
        </p:nvGrpSpPr>
        <p:grpSpPr>
          <a:xfrm>
            <a:off x="216446" y="1397000"/>
            <a:ext cx="8646844" cy="5404278"/>
            <a:chOff x="216447" y="0"/>
            <a:chExt cx="8646844" cy="5404278"/>
          </a:xfrm>
        </p:grpSpPr>
        <p:sp>
          <p:nvSpPr>
            <p:cNvPr id="97" name="Google Shape;97;p15"/>
            <p:cNvSpPr/>
            <p:nvPr/>
          </p:nvSpPr>
          <p:spPr>
            <a:xfrm>
              <a:off x="216447" y="0"/>
              <a:ext cx="8646844" cy="54042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B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234336" y="3544168"/>
              <a:ext cx="385337" cy="596545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27587" y="4278209"/>
              <a:ext cx="2396463" cy="1126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827587" y="4278209"/>
              <a:ext cx="2396463" cy="1126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1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uk-UA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Виготовити годівнички та розмістити їх на території школи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131841" y="2104008"/>
              <a:ext cx="740813" cy="720684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502248" y="2680067"/>
              <a:ext cx="2075242" cy="2508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3502248" y="2680067"/>
              <a:ext cx="2075242" cy="2508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3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uk-UA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Підготувати інформаційний бюлетень «Зимуючі птахи Червоного Плугатаря»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508105" y="1095896"/>
              <a:ext cx="916987" cy="1104817"/>
            </a:xfrm>
            <a:prstGeom prst="ellipse">
              <a:avLst/>
            </a:prstGeom>
            <a:solidFill>
              <a:srgbClr val="A91D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771007" y="1821492"/>
              <a:ext cx="2075242" cy="129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5771007" y="1821492"/>
              <a:ext cx="2075242" cy="129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8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uk-UA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Підготувати презентацію про птахів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" name="Google Shape;107;p15" descr="C:\Users\1\Desktop\images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764" y="5214076"/>
            <a:ext cx="2466975" cy="158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PIC_00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407459"/>
            <a:ext cx="2736303" cy="218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PIC_00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797152"/>
            <a:ext cx="2125761" cy="168100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" name="Google Shape;117;p16" descr="I:\птахи\IMG_20160302_14570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826" y="260648"/>
            <a:ext cx="2195173" cy="14324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p16" descr="I:\птахи\IMG_20160302_14565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1340768"/>
            <a:ext cx="2107099" cy="15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Остин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Экран (4:3)</PresentationFormat>
  <Paragraphs>26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Custom Theme</vt:lpstr>
      <vt:lpstr> Екологічний проект на 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процесі роботи над проектом учасники були поділені на групи</vt:lpstr>
      <vt:lpstr>Завдання групі «Рятівники»</vt:lpstr>
      <vt:lpstr>Презентация PowerPoint</vt:lpstr>
      <vt:lpstr>Презентация PowerPoint</vt:lpstr>
      <vt:lpstr>Поспішайте творити добро!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Екологічний проект на тему:</dc:title>
  <cp:lastModifiedBy>Пользователь Windows</cp:lastModifiedBy>
  <cp:revision>1</cp:revision>
  <dcterms:modified xsi:type="dcterms:W3CDTF">2024-06-17T17:35:07Z</dcterms:modified>
</cp:coreProperties>
</file>