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5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55" y="3666392"/>
            <a:ext cx="7772400" cy="2767892"/>
          </a:xfrm>
        </p:spPr>
        <p:txBody>
          <a:bodyPr>
            <a:normAutofit/>
          </a:bodyPr>
          <a:lstStyle/>
          <a:p>
            <a:pPr algn="l"/>
            <a:r>
              <a:rPr lang="ru-RU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Додавання</a:t>
            </a:r>
            <a:r>
              <a:rPr lang="ru-RU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та </a:t>
            </a:r>
            <a:r>
              <a:rPr lang="ru-RU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віднімання</a:t>
            </a:r>
            <a:r>
              <a:rPr lang="ru-RU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десяткових</a:t>
            </a:r>
            <a:r>
              <a:rPr lang="ru-RU" sz="48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дробів</a:t>
            </a:r>
            <a:endParaRPr lang="en-US" sz="4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1325563"/>
          </a:xfrm>
        </p:spPr>
        <p:txBody>
          <a:bodyPr/>
          <a:lstStyle/>
          <a:p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язування</a:t>
            </a:r>
            <a:r>
              <a:rPr lang="uk-UA" b="1" dirty="0" smtClean="0"/>
              <a:t> задач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38" t="43529" r="6671" b="36427"/>
          <a:stretch/>
        </p:blipFill>
        <p:spPr>
          <a:xfrm>
            <a:off x="971550" y="3682320"/>
            <a:ext cx="6128238" cy="1116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538" t="3598" r="6671" b="75463"/>
          <a:stretch/>
        </p:blipFill>
        <p:spPr>
          <a:xfrm>
            <a:off x="997927" y="2475585"/>
            <a:ext cx="6128238" cy="1166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27" y="4839231"/>
            <a:ext cx="621083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1325563"/>
          </a:xfrm>
        </p:spPr>
        <p:txBody>
          <a:bodyPr/>
          <a:lstStyle/>
          <a:p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язування</a:t>
            </a:r>
            <a:r>
              <a:rPr lang="uk-UA" b="1" dirty="0" smtClean="0"/>
              <a:t> задач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9301" b="19641"/>
          <a:stretch/>
        </p:blipFill>
        <p:spPr>
          <a:xfrm>
            <a:off x="510722" y="2031023"/>
            <a:ext cx="8039797" cy="817684"/>
          </a:xfrm>
          <a:prstGeom prst="rect">
            <a:avLst/>
          </a:prstGeom>
        </p:spPr>
      </p:pic>
      <p:pic>
        <p:nvPicPr>
          <p:cNvPr id="3074" name="Picture 2" descr="Premium Vector | Cartoon boy character on red motor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05" y="3126663"/>
            <a:ext cx="5300829" cy="35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1325563"/>
          </a:xfrm>
        </p:spPr>
        <p:txBody>
          <a:bodyPr/>
          <a:lstStyle/>
          <a:p>
            <a:r>
              <a:rPr lang="uk-UA" b="1" dirty="0" smtClean="0"/>
              <a:t>Самостійна робота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65" t="24291" r="4674" b="7257"/>
          <a:stretch/>
        </p:blipFill>
        <p:spPr>
          <a:xfrm>
            <a:off x="184638" y="1925512"/>
            <a:ext cx="8747724" cy="2110155"/>
          </a:xfrm>
          <a:prstGeom prst="rect">
            <a:avLst/>
          </a:prstGeom>
        </p:spPr>
      </p:pic>
      <p:pic>
        <p:nvPicPr>
          <p:cNvPr id="4098" name="Picture 2" descr="2 ОПР Самостійна робота з фіз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49" y="4018085"/>
            <a:ext cx="3086101" cy="26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511" y="15098"/>
            <a:ext cx="7886700" cy="1061338"/>
          </a:xfrm>
        </p:spPr>
        <p:txBody>
          <a:bodyPr/>
          <a:lstStyle/>
          <a:p>
            <a:r>
              <a:rPr lang="uk-UA" b="1" dirty="0" smtClean="0"/>
              <a:t>Підсумки уроку</a:t>
            </a:r>
            <a:endParaRPr lang="en-US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14728" y="4532376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8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Я </a:t>
              </a:r>
              <a:r>
                <a:rPr lang="uk-UA" sz="2400" dirty="0">
                  <a:solidFill>
                    <a:srgbClr val="000000"/>
                  </a:solidFill>
                </a:rPr>
                <a:t>зрозумів(ла), що 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14728" y="2017776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Було </a:t>
              </a:r>
              <a:r>
                <a:rPr lang="uk-UA" sz="2400" dirty="0">
                  <a:solidFill>
                    <a:srgbClr val="000000"/>
                  </a:solidFill>
                </a:rPr>
                <a:t>цікаво …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14728" y="2855976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Було </a:t>
              </a:r>
              <a:r>
                <a:rPr lang="uk-UA" sz="2400" dirty="0">
                  <a:solidFill>
                    <a:srgbClr val="000000"/>
                  </a:solidFill>
                </a:rPr>
                <a:t>складно 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014728" y="3694176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Тепер </a:t>
              </a:r>
              <a:r>
                <a:rPr lang="uk-UA" sz="2400" dirty="0">
                  <a:solidFill>
                    <a:srgbClr val="000000"/>
                  </a:solidFill>
                </a:rPr>
                <a:t>я можу 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014728" y="5392801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5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solidFill>
                    <a:srgbClr val="000000"/>
                  </a:solidFill>
                </a:rPr>
                <a:t>Мені </a:t>
              </a:r>
              <a:r>
                <a:rPr lang="uk-UA" sz="2400" dirty="0">
                  <a:solidFill>
                    <a:srgbClr val="000000"/>
                  </a:solidFill>
                </a:rPr>
                <a:t>захотілось …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1325563"/>
          </a:xfrm>
        </p:spPr>
        <p:txBody>
          <a:bodyPr/>
          <a:lstStyle/>
          <a:p>
            <a:r>
              <a:rPr lang="uk-UA" b="1" dirty="0" smtClean="0"/>
              <a:t>Д</a:t>
            </a:r>
            <a:r>
              <a:rPr lang="uk-UA" b="1" dirty="0" smtClean="0"/>
              <a:t>омашня робота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№869, №876, №881, №877, №891</a:t>
            </a:r>
            <a:endParaRPr lang="en-US" dirty="0"/>
          </a:p>
        </p:txBody>
      </p:sp>
      <p:pic>
        <p:nvPicPr>
          <p:cNvPr id="5122" name="Picture 2" descr="ÚKOLY pro předškoláky - Základní škola a mateřská škola, Hluš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43175"/>
            <a:ext cx="571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927" y="0"/>
            <a:ext cx="7886700" cy="1325563"/>
          </a:xfrm>
        </p:spPr>
        <p:txBody>
          <a:bodyPr/>
          <a:lstStyle/>
          <a:p>
            <a:r>
              <a:rPr lang="uk-UA" b="1" dirty="0" smtClean="0"/>
              <a:t>Фронтальне опитування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" y="1921948"/>
            <a:ext cx="8317950" cy="32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927" y="0"/>
            <a:ext cx="7886700" cy="1325563"/>
          </a:xfrm>
        </p:spPr>
        <p:txBody>
          <a:bodyPr/>
          <a:lstStyle/>
          <a:p>
            <a:r>
              <a:rPr lang="uk-UA" b="1" dirty="0" smtClean="0"/>
              <a:t>Фронтальне опитування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4" y="1921948"/>
            <a:ext cx="8317950" cy="39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886700" cy="1325563"/>
          </a:xfrm>
        </p:spPr>
        <p:txBody>
          <a:bodyPr/>
          <a:lstStyle/>
          <a:p>
            <a:r>
              <a:rPr lang="uk-UA" b="1" dirty="0" smtClean="0"/>
              <a:t>Задача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одному </a:t>
            </a:r>
            <a:r>
              <a:rPr lang="ru-RU" dirty="0" err="1"/>
              <a:t>сувої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16,25 м, а в другому — 18,35 м.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сувоях?</a:t>
            </a:r>
            <a:endParaRPr lang="en-US" dirty="0"/>
          </a:p>
        </p:txBody>
      </p:sp>
      <p:pic>
        <p:nvPicPr>
          <p:cNvPr id="1029" name="Picture 5" descr="Домотканое конопляное полотно, (100%) натуральная ткань., цена: 230 руб,  частное объявление в разделе Промышленность и производство в Москве в  Восточном округе, Сырьё и материалы, Текстиль, сырьё, Прод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64" y="3343640"/>
            <a:ext cx="4135071" cy="31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81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Додавання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віднімання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десяткових</a:t>
            </a:r>
            <a:r>
              <a:rPr lang="ru-RU" b="1" dirty="0" smtClean="0"/>
              <a:t> </a:t>
            </a:r>
            <a:r>
              <a:rPr lang="ru-RU" b="1" dirty="0" err="1"/>
              <a:t>дробів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7" y="2262428"/>
            <a:ext cx="8639297" cy="3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81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Додавання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віднімання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десяткових</a:t>
            </a:r>
            <a:r>
              <a:rPr lang="ru-RU" b="1" dirty="0" smtClean="0"/>
              <a:t> </a:t>
            </a:r>
            <a:r>
              <a:rPr lang="ru-RU" b="1" dirty="0" err="1"/>
              <a:t>дробів</a:t>
            </a:r>
            <a:endParaRPr lang="en-US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977"/>
          <a:stretch/>
        </p:blipFill>
        <p:spPr bwMode="auto">
          <a:xfrm>
            <a:off x="420810" y="1906805"/>
            <a:ext cx="8116522" cy="4775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86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81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Додавання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віднімання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десяткових</a:t>
            </a:r>
            <a:r>
              <a:rPr lang="ru-RU" b="1" dirty="0" smtClean="0"/>
              <a:t> </a:t>
            </a:r>
            <a:r>
              <a:rPr lang="ru-RU" b="1" dirty="0" err="1"/>
              <a:t>дробів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1" y="2022358"/>
            <a:ext cx="7742591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81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Додавання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віднімання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десяткових</a:t>
            </a:r>
            <a:r>
              <a:rPr lang="ru-RU" b="1" dirty="0" smtClean="0"/>
              <a:t> </a:t>
            </a:r>
            <a:r>
              <a:rPr lang="ru-RU" b="1" dirty="0" err="1"/>
              <a:t>дробів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43"/>
          <a:stretch/>
        </p:blipFill>
        <p:spPr>
          <a:xfrm>
            <a:off x="493699" y="1855177"/>
            <a:ext cx="8329382" cy="46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381" y="0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 err="1"/>
              <a:t>Додавання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віднімання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десяткових</a:t>
            </a:r>
            <a:r>
              <a:rPr lang="ru-RU" b="1" dirty="0" smtClean="0"/>
              <a:t> </a:t>
            </a:r>
            <a:r>
              <a:rPr lang="ru-RU" b="1" dirty="0" err="1"/>
              <a:t>дробів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05" y="2150431"/>
            <a:ext cx="8032176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93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Office Theme</vt:lpstr>
      <vt:lpstr>Додавання  та віднімання десяткових дробів</vt:lpstr>
      <vt:lpstr>Фронтальне опитування</vt:lpstr>
      <vt:lpstr>Фронтальне опитування</vt:lpstr>
      <vt:lpstr>Задача</vt:lpstr>
      <vt:lpstr>Додавання та віднімання  десяткових дробів</vt:lpstr>
      <vt:lpstr>Додавання та віднімання  десяткових дробів</vt:lpstr>
      <vt:lpstr>Додавання та віднімання  десяткових дробів</vt:lpstr>
      <vt:lpstr>Додавання та віднімання  десяткових дробів</vt:lpstr>
      <vt:lpstr>Додавання та віднімання  десяткових дробів</vt:lpstr>
      <vt:lpstr>Розв’язування задач</vt:lpstr>
      <vt:lpstr>Розв’язування задач</vt:lpstr>
      <vt:lpstr>Самостійна робота</vt:lpstr>
      <vt:lpstr>Підсумки уроку</vt:lpstr>
      <vt:lpstr>Домашня робота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rew lenovo</cp:lastModifiedBy>
  <cp:revision>8</cp:revision>
  <dcterms:created xsi:type="dcterms:W3CDTF">2019-08-22T12:43:40Z</dcterms:created>
  <dcterms:modified xsi:type="dcterms:W3CDTF">2023-02-15T18:08:35Z</dcterms:modified>
</cp:coreProperties>
</file>