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9" r:id="rId5"/>
    <p:sldId id="268" r:id="rId6"/>
    <p:sldId id="260" r:id="rId7"/>
    <p:sldId id="265" r:id="rId8"/>
    <p:sldId id="263" r:id="rId9"/>
    <p:sldId id="258" r:id="rId10"/>
    <p:sldId id="270" r:id="rId11"/>
    <p:sldId id="262" r:id="rId12"/>
    <p:sldId id="271" r:id="rId13"/>
    <p:sldId id="272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8064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547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9020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974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1089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3720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1947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0257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8180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6273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0013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60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3231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758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9332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3179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72B1-BBD2-4037-965E-3D4AE58469F8}" type="datetimeFigureOut">
              <a:rPr lang="uk-UA" smtClean="0"/>
              <a:pPr/>
              <a:t>19.04.2024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543F93-AB20-4F0A-85D6-63E4D8EBE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32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562" y="867747"/>
            <a:ext cx="7632441" cy="1968759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 «ПВК </a:t>
            </a:r>
            <a:r>
              <a:rPr lang="uk-UA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Рьодан</a:t>
            </a: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Україні: </a:t>
            </a:r>
            <a:b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убезпечити підлітків»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919" y="5523722"/>
            <a:ext cx="3470988" cy="68113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соціальний педагог</a:t>
            </a:r>
          </a:p>
          <a:p>
            <a:pPr algn="l">
              <a:spcBef>
                <a:spcPts val="0"/>
              </a:spcBef>
            </a:pPr>
            <a:r>
              <a:rPr lang="uk-UA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Пасюк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Павлівна</a:t>
            </a:r>
            <a:endParaRPr lang="uk-UA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265" y="3573624"/>
            <a:ext cx="3893943" cy="181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923616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9918"/>
            <a:ext cx="6347713" cy="125030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батькам у такій ситуації?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284" y="1670180"/>
            <a:ext cx="7021536" cy="466179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“Познайомитися” з віртуальними друзями дитини, звертати увагу на фото й відео, що викликають її інтерес, зокрема ті, що збережені, поширені або вподобані.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 дитині, що батьки піклуються про неї, запропонувати провести разом час.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Зосередитися на тому, щоб показати дитині її переваги, знайти її сильні сторони, допомогти побачити себе унікальною особистістю.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встановлення контакту та виявлення підлітком довіри до батьків слід пояснити згубність і безперспективність деструктивної поведінки, підкріплюючи це фактами, які добре відомі підліткові; допомогти підлітку зрозуміти ступінь ризику від деструктивної поведінки і невідворотної відповідальності за скоєне (зокрема, у випадку вчинення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іншого правопорушення).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956987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23936"/>
            <a:ext cx="6347713" cy="135293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раз про правила безпеки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кіберпросторі: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265" y="1720645"/>
            <a:ext cx="7352523" cy="4633501"/>
          </a:xfrm>
        </p:spPr>
        <p:txBody>
          <a:bodyPr>
            <a:no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спілкуєшся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все ж таки з людьми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завгодно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автоматично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треба донести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обманути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Безплатний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сир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мишоловці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так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тебе є потреба в грошах,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скажи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довіряєш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сумніваєшся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проконсультуйся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правилом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тицяти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доменом “.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9369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298" y="914400"/>
            <a:ext cx="7035282" cy="5126963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найголовніше, на що треба наголосити батькам це те, що говорити з неповнолітніми потрібно не з позиції агресії чи заборони та погроз, а  навпаки — спокійно донести головне, що ви як батько чи мати любите свою дитину, дуже хвилюєтесь за її безпеку й хочете допомогти.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Наприклад: "Мені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страшно. Я боюсь, що це на тебе може негативно вплинути. Я хочу тебе захистити, підкажи мені, як краще це зробити". І тоді матимемо позитивний результат. Такі ж дії, я рекомендувала  б і педагогам закладу, якщо хтось дізнається про здобувача освіти, який став жертвою провокацій.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fp.com.ua/wp-content/uploads/2017/12/Son_with_Mom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1543" y="3498979"/>
            <a:ext cx="2361387" cy="290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2160590"/>
            <a:ext cx="6817568" cy="18422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  <a:p>
            <a:pPr algn="ctr">
              <a:buNone/>
            </a:pPr>
            <a:r>
              <a:rPr lang="uk-UA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Бережіть себе!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811764"/>
            <a:ext cx="6347714" cy="522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«ПВК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Рьодан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ПВК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Рьодан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молодіжна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субкультура, яка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набрала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4306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737418"/>
            <a:ext cx="6347713" cy="4450402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новий рух почали активно поширювати в медіа та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мережах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масового затримання підлітків у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торгово-розважальних центрах великих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 </a:t>
            </a:r>
            <a:r>
              <a:rPr lang="uk-UA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Причиною арештів стали масові бійки, які влаштували представники нової молодіжної </a:t>
            </a:r>
            <a:r>
              <a:rPr lang="uk-UA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субкультутри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“ПВК </a:t>
            </a:r>
            <a:r>
              <a:rPr lang="uk-UA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Рьодан”</a:t>
            </a:r>
            <a:endParaRPr lang="uk-UA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7302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471" y="688259"/>
            <a:ext cx="7171027" cy="3211938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Геней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Рьодан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це назва субкультури, символом якої є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12-ногий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павук.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 з японської «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Геней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Редан»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«примарна трупа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Геней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Рьодан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група бандитів, які є персонажами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японського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Йосіхіро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Тогасі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банди входять 13 членів, лідер яких – голова павука,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решта членів – 12 ніг.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 вигаданої банди з’явилися натовпи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шанувальників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всьому світі, які наслідують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" y="3881535"/>
            <a:ext cx="7269599" cy="219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204664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453674" cy="2105608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субкультурі ПВК «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Рьодан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усі учасники мають символ павука з цифрою 4. В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аніме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 цим числом в організації завжди були зрадники чи шпигуни. Це пов’язано з тим, що в японській культурі число 4 несе неприємності, як у нас 13. Можливо, таким чином учасники ПВК «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Рьодан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хотіли передати свої деструктивні наміри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763" y="2642866"/>
            <a:ext cx="3043644" cy="303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65" y="3500752"/>
            <a:ext cx="4237704" cy="26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916533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951" y="609599"/>
            <a:ext cx="7221894" cy="196565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“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павуками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цифрою 4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одязі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“неформалами”, при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стверджують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“ПВК” (за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аналогією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“ПВК “Вагнер””)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назвалися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“по приколу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61" y="2603240"/>
            <a:ext cx="3395744" cy="227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139" y="3937519"/>
            <a:ext cx="3640829" cy="242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33368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51" y="422787"/>
            <a:ext cx="6418659" cy="2898911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низці міст України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 двох років відбулися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“вуличні акції” за участі молоді й підлітків. За повідомленням з соціальних мереж, це так званий рух “ПВК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Рьодан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””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поширений у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Зокрема, у Харкові поліція затримала підлітків, щоб попередити масову бійку. Правоохоронці встановили 245 учасників цього заходу –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“флешмобу”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запустила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батьками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тих дітей проводилися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профілактичні бесіди.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94" y="3890866"/>
            <a:ext cx="3236272" cy="215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531" y="3425070"/>
            <a:ext cx="3590828" cy="238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63650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609600"/>
            <a:ext cx="7119257" cy="2992016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рьоданів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Україні,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 невідомо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Гуртуються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за допомогою соціальних мереж, де закликають “мститися за кожного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неформала”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Зібрання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підлітків, крім Харкова, помітили у Черкасах,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Івано-Франківську. 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Підлітки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ідейно протистоять “ПВК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Рьодан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””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теж збираються разом, щоб влаштувати бійку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Патріотичну українську молодь непокоїть те, що цей рух має російське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068" y="3769567"/>
            <a:ext cx="4073196" cy="250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685646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747" y="353962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 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43665"/>
            <a:ext cx="6696271" cy="5102941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Спокійно, відкрито і прямо поспілкуватися з дитиною, надати їй можливість говорити, коли буде до цього готова, не підганяти її.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дитина розповідає, куди вона ходить і як проводить свій час, батьки мають виявити якомога повнішу обізнаність в обговорюваній темі; слід виявляти терпіння, наполегливість, доброзичливість для уникнення емоційного дискомфорту, недовіри чи агресії з боку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опанувати інтернет-технології, мати власні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акаунти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стати там другом своїй дитині.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Щотижня слід аналізувати вміст сторінок дитини, уважно читати її публікації, вивчати групи, до яких вона приєдналася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0405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585858"/>
      </a:dk1>
      <a:lt1>
        <a:sysClr val="window" lastClr="FCFCFC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</TotalTime>
  <Words>797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«Про «ПВК Рьодан»  в Україні:  як убезпечити підлітків»</vt:lpstr>
      <vt:lpstr>Слайд 2</vt:lpstr>
      <vt:lpstr>  Інформацію про новий рух почали активно поширювати в медіа та соціальних мережах після масового затримання підлітків у торгово-розважальних центрах великих міст росії. Причиною арештів стали масові бійки, які влаштували представники нової молодіжної субкультутри –  “ПВК “Рьодан”</vt:lpstr>
      <vt:lpstr>Слайд 4</vt:lpstr>
      <vt:lpstr>У субкультурі ПВК «Рьодан» усі учасники мають символ павука з цифрою 4. В аніме під цим числом в організації завжди були зрадники чи шпигуни. Це пов’язано з тим, що в японській культурі число 4 несе неприємності, як у нас 13. Можливо, таким чином учасники ПВК «Рьодан» хотіли передати свої деструктивні наміри</vt:lpstr>
      <vt:lpstr>Учасники називають себе “павуками”,  зображення яких з цифрою 4 носять на одязі.  Підлітки вважають себе “неформалами”, при цьому стверджують, що не мають стосунку до військових формувань, а “ПВК” (за аналогією з “ПВК “Вагнер””) назвалися “по приколу”</vt:lpstr>
      <vt:lpstr>  У низці міст України впродовж двох років відбулися “вуличні акції” за участі молоді й підлітків. За повідомленням з соціальних мереж, це так званий рух “ПВК “Рьодан””, який поширений у росії. Зокрема, у Харкові поліція затримала підлітків, щоб попередити масову бійку. Правоохоронці встановили 245 учасників цього заходу – “флешмобу”, який запустила рф.  З батьками з тих дітей проводилися профілактичні бесіди.</vt:lpstr>
      <vt:lpstr>  Скільки саме “рьоданів” в Україні, наразі невідомо.  Гуртуються вони за допомогою соціальних мереж, де закликають “мститися за кожного неформала”.  Зібрання підлітків, крім Харкова, помітили у Черкасах,  Львові, Івано-Франківську.   Підлітки, які ідейно протистоять “ПВК “Рьодан””, теж збираються разом, щоб влаштувати бійку. Патріотичну українську молодь непокоїть те, що цей рух має російське походження</vt:lpstr>
      <vt:lpstr>Що робити батькам у такій ситуації? </vt:lpstr>
      <vt:lpstr>Що робити батькам у такій ситуації?</vt:lpstr>
      <vt:lpstr>Ще раз про правила безпеки в кіберпросторі: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РЕДАН</dc:title>
  <dc:creator>Раїса</dc:creator>
  <cp:lastModifiedBy>User</cp:lastModifiedBy>
  <cp:revision>24</cp:revision>
  <dcterms:created xsi:type="dcterms:W3CDTF">2023-03-05T06:31:33Z</dcterms:created>
  <dcterms:modified xsi:type="dcterms:W3CDTF">2024-04-19T08:13:27Z</dcterms:modified>
</cp:coreProperties>
</file>