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1" r:id="rId5"/>
    <p:sldId id="260" r:id="rId6"/>
    <p:sldId id="264" r:id="rId7"/>
    <p:sldId id="263" r:id="rId8"/>
    <p:sldId id="258" r:id="rId9"/>
    <p:sldId id="266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09B"/>
    <a:srgbClr val="140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1186" y="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3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9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7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3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A889A-3DB7-44D0-BB4D-371D2234BE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44450" ty="-190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4065" y="3913950"/>
            <a:ext cx="6749935" cy="23876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Лічба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об’єктів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навколишнього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світу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в межах 10. Склад чисел 2-7.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Утворення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рівностей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на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основі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знань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про склад чисел 2-7.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Попереднє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та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наступне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число.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Компоненти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дії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додавання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.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Побудова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відрізка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заданої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довжини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 (1-7 см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).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40836"/>
              </a:solidFill>
              <a:effectLst>
                <a:outerShdw dist="38100" dir="2700000" algn="bl" rotWithShape="0">
                  <a:srgbClr val="D2609B"/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774" y="6139624"/>
            <a:ext cx="6753225" cy="718375"/>
          </a:xfrm>
        </p:spPr>
        <p:txBody>
          <a:bodyPr>
            <a:noAutofit/>
          </a:bodyPr>
          <a:lstStyle/>
          <a:p>
            <a:pPr algn="r"/>
            <a:r>
              <a:rPr lang="uk-UA" sz="1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 підготувала</a:t>
            </a:r>
          </a:p>
          <a:p>
            <a:pPr algn="r"/>
            <a:r>
              <a:rPr lang="uk-UA" sz="1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</a:t>
            </a:r>
          </a:p>
          <a:p>
            <a:pPr algn="r"/>
            <a:r>
              <a:rPr lang="uk-UA" sz="1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Подолужна</a:t>
            </a:r>
            <a:r>
              <a:rPr lang="uk-UA" sz="1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В. </a:t>
            </a:r>
            <a:endParaRPr lang="en-US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21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320"/>
            <a:ext cx="9144000" cy="387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83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66725" y="982177"/>
            <a:ext cx="8515349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Очікуванні результати: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лічить до 7 в прямому і зворотному порядку; утворює число 7 прилічуванням одиниці до попереднього і відлічуванням одиниці від наступного до нього числа; читає і записує числа 1-7 словами і цифрами; розуміє залежність результатів арифметичних дій від зміни одного з компонентів; утворює рівності на основі знань про склад чисел 2-7; оперує числами в межах 10; вимірює довжину предметів.</a:t>
            </a:r>
            <a:endParaRPr lang="uk-U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" y="3865319"/>
            <a:ext cx="2995347" cy="2712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896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6" y="819150"/>
            <a:ext cx="8762470" cy="41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65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0134" y="694268"/>
            <a:ext cx="703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«Маршрут для зорельота»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6" y="1353608"/>
            <a:ext cx="7477125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265" y="6396335"/>
            <a:ext cx="6468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Кулаченко О.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2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1478" y="535001"/>
            <a:ext cx="5654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«Розшифруй слова»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9" y="1058221"/>
            <a:ext cx="7914903" cy="323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" y="4433358"/>
            <a:ext cx="4132792" cy="23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77268" y="6136052"/>
            <a:ext cx="4766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://images.app.goo.gl/grx1E1XHSp1PvKwq9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6718" y="458801"/>
            <a:ext cx="5561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«Космічні рівності</a:t>
            </a:r>
            <a:r>
              <a:rPr lang="uk-UA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" y="1380066"/>
            <a:ext cx="4954591" cy="48175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67" y="1507066"/>
            <a:ext cx="3296355" cy="494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05567" y="6453200"/>
            <a:ext cx="3261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://pin.it/4bfTP07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919" y="6174769"/>
            <a:ext cx="517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Кулаченко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4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2267" y="541867"/>
            <a:ext cx="242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Відпочинь!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Дитяча руханка, фізкультхвилинка _Alien Dance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89" y="1065087"/>
            <a:ext cx="8720681" cy="48700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8489" y="6035301"/>
            <a:ext cx="6662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://youtu.be/0a7dfpihN6s?si=7wwQDIwr27JjZM5E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4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000" y="6272369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://images.app.goo.gl/FbVK4sm9Xqmw217o8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6866" y="193302"/>
            <a:ext cx="592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№5 «Виміряй довжину космічних об’єктів»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8" y="1353080"/>
            <a:ext cx="6832071" cy="513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197" y="6478770"/>
            <a:ext cx="6781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Кулаченко О.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6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2218</TotalTime>
  <Words>215</Words>
  <Application>Microsoft Office PowerPoint</Application>
  <PresentationFormat>Экран (4:3)</PresentationFormat>
  <Paragraphs>17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Лічба об’єктів навколишнього світу в межах 10. Склад чисел 2-7. Утворення рівностей на основі знань про склад чисел 2-7. Попереднє та наступне число. Компоненти дії додавання. Побудова відрізка заданої довжини (1-7 см).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ПК</cp:lastModifiedBy>
  <cp:revision>9</cp:revision>
  <dcterms:created xsi:type="dcterms:W3CDTF">2020-01-15T13:21:13Z</dcterms:created>
  <dcterms:modified xsi:type="dcterms:W3CDTF">2024-08-03T09:42:21Z</dcterms:modified>
</cp:coreProperties>
</file>