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40" d="100"/>
          <a:sy n="140" d="100"/>
        </p:scale>
        <p:origin x="-708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887C-9D67-46E3-893D-18C20677B7E1}" type="datetimeFigureOut">
              <a:rPr lang="uk-UA" smtClean="0"/>
              <a:pPr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3E239-6EC2-4DDB-8073-666D7A3E1C0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42.radikal.ru/i096/1204/41/9cea2b103c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714404"/>
            <a:ext cx="10572792" cy="79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500042"/>
            <a:ext cx="4714908" cy="178595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позакласного читання</a:t>
            </a:r>
            <a:endParaRPr lang="uk-UA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285992"/>
            <a:ext cx="6643734" cy="2071702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 і знай свій </a:t>
            </a:r>
            <a:r>
              <a:rPr lang="uk-UA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рідний </a:t>
            </a:r>
            <a:r>
              <a:rPr lang="uk-UA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  <a:endParaRPr lang="uk-UA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data:image/jpeg;base64,/9j/4AAQSkZJRgABAQAAAQABAAD/2wCEAAkGBxQTEhUUExIWFRUWGBwZGBgYFRgYGBsYFxgcHRgfFx4dHyggGBslHhgZITEhJSkrLi4uGCIzODMtNygtLisBCgoKDg0OGxAQGzAkICYsLyw0LC8sLCw0LCwsLCwsLywsLDQsLCwsLCwsLCwsLDQsLCwsLCwsLCwsLCwsLCwsLP/AABEIANoA5wMBEQACEQEDEQH/xAAcAAABBQEBAQAAAAAAAAAAAAAAAwQFBgcCAQj/xABLEAACAQIEBAMDCAYHBAsBAAABAhEAAwQSITEFBiJBE1FhcYGRBxQjMkJSobFicoKSwdEVJDNTosLwFpOj4UNjZHODsrPD0tPxlP/EABsBAAEFAQEAAAAAAAAAAAAAAAABAgMEBQYH/8QAOhEAAgEDAgMECAUEAwADAQAAAAECAwQREiEFMUETUWFxFCKBkaHB0fAGIzJCsVJi4fEVJDM0gpIl/9oADAMBAAIRAxEAPwDcaACgAoAKACgBvisRlHrR4AVTG83WszItws67ZBnViNYDLvpMwNNfKoq8p0oOTWF39CH0iGrSt34Hd/jN0AMLVwgassrmmDIBmIEEz6e6sn/maUqiimsdSw4TSzgim581CNadGJygsQwB9QIMz6RW1cwnGmp0mnnx5+XeVaVaVRtRi9ue3LzLIvEWB3EQDOZcsssgKZ7byew9RUcZyzv9+BNq3wSuExoYDbXyII/CpE0+Q4eUoBQAUAFABQAUAFAHD3ANzQAw4jxuzZE3biWx+myp8MxE+6lSbAp/FflNso2Wyj3vUDInxfqPuUj1p3Zy7hY6XzeCKtfKk09WGIHpfBPw8P8AjTHGa6FiNOi+U9/FMn+HfKLhnjMzW5/vE0+KZh7zFR9rHOHt5k8uGV1HXBal3rct2Dxq3ACpBBEggggg9wRoR6ipCg01zHVAgUAFABQAUAFABQAUAeM0UAQvGeMraXNIAmBLBZ31E7xHbzqGtUdNbLLI51Ix5mc8x84+ICgUgFSGGc7N3aB306fIetFelWozhNvfuXzJuGW74lq/bBc39BTkhCyXXUDxAsW5GgkGJ7gT27z6Vgccv6taUI1X6ueSL1fhNCx/8ObXN9/3zwReGs8TzggX/Ez9TMy+CRInQ/rCPaKu+jWs6OrStOO7cy4TepbSzn/fgQ+LS4LrBwWu5iGnqbN7ZoglhLOF47YPQY1aMaKnBerjoiT4TzNftsoDAgdIVkAjTLBgAnUCQfKprWjGnXWrO/P2mTxKyo1bOVe3WWk2voTHAubGV38QMVLAkkBMpk6rpqsEgg9vZrtVLahCMpUXl82s8zgaN1WhJdstn3dPM0/BY2YB7gEesj3g+4mqyeVk1k87of0ooUAFABQAUAcXngTQBjvOHOt27ce3Yc27SkrnQw7kGCQw1VJ2iJGpOsCenTWMsa2U6JJncmZ7k+vcmrCiRtinhE9vw/L+dOxsNyJusf6/nSNCpnCXIaD3/Pt7O9Zl/TylJLkdL+HrpRqulN7P+S9/Jtxco7WCekzcTXZhHiAehXqjzQ/eNV7Wba0sm4/ZqDVaO2dma3aeQDVs5s6mgABoA9oAKACgAoAKAGuPaF3j18vWkbwBmvNV+3b6hZD38TKpmY9Kgdy2oiQf9QecoV6l1cuaeIQefMStRjjSl60k9/DqVDD8IuYi0btq3rmZXg7QNTrAK6e2uhvLyFWrGKjuWOBf9eNWlUn6uNifs4a7gmQ3RkVT1XRDIygjMFmM5MxGk9qxqlr+bmaysm3eXtCrQ9XeXLHVE4OZcLlF44lAAEfKDN1fEJhcoIJKaBlWIE7RrcjbJVe11vGP09F4GFoqYw4lIw/HLOIxOdrZs+I8nM7NEkZjmgk9+35UytS1zyu/kaFHiFzQTjPeONmunmXq/wAsWXbKbRUgiGWVbuwLE6E9SjqAMZe9E4VNfZqO2NpEUOI1Ip4lz5prvK//ALU3PHe3etWjZ8XwjbgZ1k6HuGE79qz6nC9FPVCT1YznPd0M1V3JapYxyx3bl14RhEsqy2unK4zDMxBVjoQCxCmZG0xV7hN269H1ua2HOhCk8Q2Lba2FaoHdABQAUAFADbH/AFZ8tfhrQB88cVwRw9+7Z3FtiBvJXdCdNJUg/wA6t05NojkdWFn/APdfZU6RE2SQwwy7e6JFSY2GZI/FiNdPjGoMfDeo5D0Mbl1Y3Ee3/UGopaWsMmpycZJroP8Ag/EDZu270T4bSR5rBS4B6lSwHtFYX/jVwd3Ui7+wT64z7V9TcrfEQlonVo2iNR2Ikga6bkCtA4jG+BkuPJdpc5QVDCIKggan1zTPbLqOxMevcfo9XxG9nijggEgnILrHYBDEgARqDngnsoBk60KYrpllwN7Muu+x91SEQ5oAKACgAoAY8UMCfx7DTQnzANNlnGwGSc64pDlsOv0lltTplgrtIOh2mB23ma562tqtCrLx6HRcJs41cV6iWFlb/E45V43asWmR8yktn0WQV0UACJBALMCTEj1q9UpQqRdOb69H8A4jayqfnW8U1jktvgN+dOI+PbTwlIS3IzRqQSAWOnR9kbn61Tymv0xWyMi0pppVcvuxy+BF8M4Y33Dooc+iEAhvZDKfYZqKWVyNJSiSLcOzKQELDpGg7sSFHt0MetRQlKXIkqaVsyy8p4spYa1cdluIzMy3Dl6CoLCTqB0ydhtvIq1NTnTcIywzIudMJKfQTx97BG94xtC46N/aKZUkDVgQYbX071i3buXOVOM8J9C1Q4Q54qNc9/tHXLXHmv4i6pVMuXNOcqVVCNB0tmEkGAB+FafDaCoxwlvjI/iVj2MIzg89GaVgLmZRWqZA6oAKACgAoAQxjQh9lAGC814kvjb5IjLca2P1bP0a/EKD76t0liJHLcjLd8gwozN+XtoqXEaS3Fp0ZVHhD+3g7jfWukT2TTU9p+17DWZU4jNvETRp8OglmbHd3kTEFVuIh6jBQkq4G4ZvKdRG408zDXUqSXMVUqMZciBxXDsomWHtJ/I1BG5qcmWXZ0nhpHnC7bMBbQS5bKo82c9PsktFNeak14m9Z14UbOWf2/aNuRVW0Z6kUBfPMgATuQII3JIgEmRFaXQ4rmxBUGfNc8RSFKEkDLcQwVLkSARr3GpbtFV34FyK7xS7gbcFVkM1o2lJLN0wYBJmYmddaamxzSJrgl7MCfvdXufqH51bKBKUAFABQAUANeIDp2n0/wBdqAMi5z4HlYXQWfxCRczkBi5JMgDXKQdhMRvVSpRlrThz+Zr8P4pb2ls6VxLZv355kZgSt45TEkqrHyGsQP41Wlw+uoSqtYS38y1c8dtrZxp0XqbW2OS8y627dnB4Ul2tIGUG41zqEN9VcsguNYAkaydzU1GOYozJTX6iT4Wli6lu9bNtwbXhq6aKbekqBJ0BEQSY1HnT2sCp5Q34liMPgbIJe3ZUsBLqXzEemYEnSZnzPeaIQ7kE5Y3bIvm6wl2wt9QrspEtbMhkIOXz0JiPLMdTvVi2oxqVNMv9+BlcWi50PavZ4lIsWb9wMqIwHcaae8+w1Uv6EKFfLW3Q6XhnFbadlGM6nrJb45l55N5Y8E5iS1x0WRlyqivDsN+tiY1gAa+dT0ob62UbviHb0404rEVv5mkWLeUAVOZwpQAUAFABQAjixKH2UAYLzhhmPEbltdGe4uWdvpUQyfTr/GpdemAKLk8FmvcpLhLI8K0mJvnd77stlfMlEksPJYJ9RGtHKlLLLu8I4RaOA4W2LSMtuwrlRnNlAq5o6spgNlmd9aa+Y6O6EObLg+bsPHu2SIOazrcgAkgQjGIVmMCQFJ2mlgtxKj254KxhOH4fG4S46Xmu3UDEXTCsSBmAuABVc9ixUGCPaW1IJvkLRqtLZlKw1m5YczAu27hI1BAa2dNRuJE1A5OEtjprK1VW1erlI3vh9sOhjp7iOwOo/OtM4t8yKxuNTDD6RkVZ0BZVJ1ibazr6gepHlUNSKW+S1bRqVHpjFvyWRriuZrCWy6tmgdPRcCk9pIUwPdVfXHvL3odZ7KO495Z41YY5bd5HOUaTD5VCrJVgD5TEjWrcZxfJmdXta1H/ANItFrUzTyue0AFAHjGKAKxx/my3Zbw1BuXPuLGgO2dtkn2E6gxGtPjBsuW1jVr7xW3eyl47imKxJKW7NqYOuW4cgbQkOWCBtIkCdDpvVeve29m1KpLfp3v2FifDbSXq1ZN+RB/Nhb6pVsh8S4yiEIQjpSRLknTNoCWWPOl/5OpcpprTF9Ovt7jm3b0Y3UYUMvHf0X1LZzJwnD4yzaZ2AW4ABAJ1MbQRBERJB8tpBZCpoztk3JWs636Hhok+FcNGFVUN4EZp6una2V3LGfs7RttSVKmt7IZRpOksN53G3M/LqY5QWu/R5fsyZAYNuGiJXaOw7gQ6nVUFhoSrburJOLx0941Hg4XAXCkEMCgGUqCSDoASSBud6bOpqlqJ4Wjp4pvcqnB+b7+FuMGS3dQwcjIFGkwVKjpMzuDtMd6s2dGnXp56+8mueHQo1OzW30LHw/5R7QaWw9y3MCFZbgAAAG+Qxp61ZdnJcit6FPGzLxwTmexiRNu4rRuNQyztmUwwHrEetV5QlHZlacJQeGibVppow9oAKACgDxhNAFM5p5ftOwuvbBa2CQ2obJBzKWWCQAS4H3kEb02Syh8JYYhxTCriLCG4VkaHNGQtBRpUiH1mAdNtt6rp6WWZUpVY4jzOeTuX0wFjwVctLTJiSY9NNh+FEnqEpQcM6nzJDGYS3dD2mM5tWHl0hdY2kdu+u+tCbQ6cFNYIqzbtYbC4hLSsqWkYxlAH1dSu0nTz+FJqy9ySNq6cUovOf5KLwXhvzrEGR9HmL3fRC05Z+831R7zsDUVOn2k89Dpb269Cs40/3NYXh3s2rh1sqhY7mSffWgcSVfi/KHz274rOQBCABgOkdTGMpk5mYbjaoalFTeWaVnxOdrBwil5ilzkpvC8PxRE6CD9XuSfP0/Gmq3jjH1HPitRT1/QZcP5VXCXy6tIykDWdCVkkRoZI7nepI0FB5Qy64tUuoKnPvzyL9hvqipDOFaACgCP41ivDtM52VWYjzCKWP5UqFisvBjPL+PTOz4g53Ylis9d24xACjyBZgSewB8xVi4zCDa5JN+xHUcXqxtKMKMds7F34wCloJ3uNlYgR9klvYCEyx2BAGwrzi3rSuruVae+N8fx7jBum6dHEeuxWeO2QuFutIBL27aCNXYFbjgaiAoFszqO3euqtF+U5y6lfhNnOVb1Fv8hlyJzYLTGziYFljmtudrbd8x7K31p7EnsdJ00zSnGUXsX7iwvgZ7LZlJkrkVjlgRk+8NJI3ObQ6QXkcUm92dcPe4tvxMTcCwDIIVQF0guR9rQ7adUROtGM8hHhN77FI5yxdy94br02TmFpds2RgHZtNCdAB5HsSadUpaNmZF5xSdvUT6Nc/Eh8NazKJ3Eg5hoQCRt3EjQ+ntFVaV3OzrNpZT6d50nY0+MWUJ6sTXJrmmTvDeH8Pe2Ev2rlm5t41u4zLHYsGJg+ZyEaTPlejxeM5bPHgyv6HfW8N3qx1RDce4Ve4diFKXdxns3V+0vfTUHsCuoII7GtaEo144fMdCcbiGHz+90a5ylxoYiylwCM41H3WUlXX2BgY9CDWfODjJpmVODhJxZYaaNCgAoAKAEMVYzD17GgCstgUUG2UXLMqsBVD+QA0Exm07lvKoKsd8lu3rOGyZ5xLDu1swtt9AfDuJmUldYmR32J7gbVGnglayRXAL9y8zg2TYtIMpATwmZ52EHMANdQRqRrvRq8CSpSUMYkn5ffMbc98XW3aeyHm5dABXToQGWJ8s31dfP0qOcsIu8NtZVayl0W4n8m6obJP/Xtm9q27eT3AM3vLVPb40kHHm/Sd+WFgv8AjsYqodQojdiFHxMCrGTFxkQ5f4pYupFq9bc5nJCuCRLsdp2pMoVxa5olX2pyGsg+Ia3QPYP3iSfh4a/vUshsFzZO2xAFNHnrNFAFR5m55s4Vsmty53RIlZEjOSYXtpqdQYjWrFG2nV5Ir1rmnS5sovHPlCu37botlEDqyEs5uEK6lTEBQDBO4NXFw7C1SZXo8S/Nikuq6+JDcr8Ne9i7eUHKjK7tGgCMGgnzbQAe3yNZXGuI0razqJveSwkdd+IaMq1xRknsvgaDzJdgLrGVlMadTOHAHuVLh+Hv4ngtqnSnVl5L5mNxGrpp4KtzFaa9attaQt83N3xIGirdNsqxO32SI3hZiulpU3Kil3FzgXEIUVJvm1heZWxgiq6DNlB8p0GlGU2XXnmaJwTiWDt27VpbxsOqBSrHLBUQc4M2wxiZ3M1dlQqLpsQStKsU3jbvQ35h4xhbtlrdt2v3X0WJJVl1DQYCiQNVGtS0aM4zy1jHeT0LCq5rXHbnvyGHBOD38XhURWXLaLMrOHGtw9SZoMwVmQD9b2VJcU9UjH/EdjTnPTB48B3xzB+DhsLh3Qi4huMXG0sxOVGG6nMSVP3QSKnsrKlXbhVWVjkYFe8r8PoQ7B4fVojsNh3yZyOksVDdyVCkyP2hr318ted4zYxtKv5fJ/A7H8P8XqX1DNXmviPuZLGfhKMd8Pfyg98j6ZfZ1rp+iK1OE1G4RI5+pdtLqOfkpvfQuJ2vn4NbT+KGrt2vzCrd/wDoagKqlUKACgDi5cigCl8X+UjCWpCubx8rQzD98kIfcTU9O2qT5ITKKtb58u4m+tq1hrSm6cgN5muAz5qMo7bHNU1Sz0U3JsISWpZPeHc4+GipeW8rqo6lYPm0EMRc2nfpMGZEViOph4kjpP8Ai3NaqM014ji9zyh2S653ywtpT+sQzt8IHnSdqugi4VVz+ZJJef3koXH7z3LnjQFF3WE0Ay9JEdtAvtrV4dRp1cuaWfkVL+rO1ap0pNL5+Ajwrid3Duro7wrBmQOwVwN1YTBkaa+dabtKapuMVgyKlapUlqm8l2NpUzy4+guZCxAJexiBnsNcLbkS2pP2lB0rm6qeGuq+fibMcNJxj+pe5x5+/qSnAr4tYr6UqVkiCYKrKSzRoArAEk7+IdtqWjLp7CG4ipwyl/vf5Gk37oAMmAN5q5FGTJkPw4G5dLEevsmI9hyqgI85pGxyWET9IKNOJE5DG/sn8O/soAxFOWLoxLW75JiGNxTJum5mK5Cw+sxVySR0i25IMAHQr8UpW1tq5Y+/aZcLCdWv626/kt2E5Ww6r9JbtmBsFhR7WM3G9czR6DavO738R3dxNqk8fF/fkdDSsKVNchzwbiti5c+bYRFJClukBLQCkAmQNdWGoUzNJDgN7c/mXEsZ7937i5cU6lCCnJbMT5w4f9LhLHjqrXDca47HKub6MKYnQwCqrMnXX6xrqKNpToUo0o8jnby2rXbWnkuZaL/C1tYK5ZsoGPhOAGg53KnVvMk+7toKt6cRxEnpQjDEVskZNatLBABukxntqSGdQNQI1WUDExrvWTBz7VZjsjpHBOH6sZxudYbCeM7n5u9u2MjNY8TKwLCMyl1kroWgxMjWtWN5PGME9a59HpqDqZzspYz7Bbh/C/E8E5GbMbazcZQpzI2VQE6lGYqddSI7bq7qcv0rAypxF6mnNZWf0+zf3F15EvYhAbGIy9PTbW2oIXKTnzFBlAnT4TBplKpNv1nkxOI3FtVqfk58WWLieDt3bbK8FT32iO4PYjzq5Co4NSXMyqtGNRaJLZlPuPaOD8Ky/iHD3SzOolXDZgSrbGMwkAnLl101OZxVyuISktzV4TR9DnGDWFgguKX7jYW5h0grcdHMmCGQjbTWQqiNNqo8Lv1btKfI27iy11FUh9+0X+TR2tvdtOCrEo6j72UOHC9iepTA1gHyreq3VGu04MyL2jODTkjWrNwESKjKApQBy7wJNAEUwN9iP+jXRjtmPdB/mP7O+aADD+YOGCzir9sCFW42UAQApOZAPYpArbt55ppkZzwL6PFYd/u3rZPszifwmiv61NirmSmKtTiGAYByJBKgyJbPIJGViBJA1XqjUCuWqNKXs/2dNHV6Mu7PPl5CPDUYXXtkxmd5GUdYVOoP1QOgzOsA3CDMEtzlJxW/Tpt/oglDC1Z/w/AZ4zDBsOrLJCPE7dLFvrDzOVfZDedanC5YnjzIeMKWpOS32/gi/CreyYhduWyLrWEMHx8O+Hg6jxcM2e0W9iCyPjXPXVPTWa7zUt5t2774vPsezFsFZe8lu4LLajIxzKoVWJDQxgEgdWUmc0aEy1UqUHq8Pr4litUpwzFSyufLmXbDvduoqtBIAzEA5CR31ALeyAPaNKu52MdxWpsn8Bhci+vc+tIKOqAPGWaAKnxW3F5B2AumO0/QifgW/eNc/wDiJtWyS7/qW7NJzfkVfnzFlbCoNPEaG/VAJI95y+6azvwvaKrduc1+lZXmdDw2kp11npuJcj421g8NcxLnruv4anKzBEUA5nCgkLmPvhR6juLueH5FXjkp17rsoftX88zm3ibzLfvM4VC7F0vRfs3FVVGYjQ29YEr94QAFrOc5YbKko0qc6dGCzJrmtmvqRnGuNXbeGX5s12ytxgIW4LtmILTaLjxbRlYykDv5Ua2o5X1X1EqQhKo4Tw2vDD9uNnkqKeLAhtR3gTpUfasvVK9SpT7OXLGC28C4k1649y9fa1dC21F0HIIVgMpIBAno3HYzRGWXlvuIakJQoRjSimsvKf8AKJDD3zmwwOJ8a4t20FUa20IdkDGFECJG5Oo9Kfvlb9xFFSzL8tRjh79XtyLFyjiMYl64uMuC51ZIQK0PoZkKISCdJkayO9PpuSe5Svq9k9MbeO/UjOYMUQ13xRcvJbuXABdPh4ZApJHQnXiCAV3019DSzeOf+Ce2cfVimot+9+3khlisRdyWMT4ouDMuRS3gWUVlYEougOsjUEwuzAmI9bwpf6JYKnKrOhNaWuvNv2k5wzhuGxys1o3LLDY+GRbuDTqRW+zrBVWEH2glk7KjVWUsEavbi2lok0/ArXGsC+HuG3c3EEEbEHZl77g+wisupbzoSx7mdBaV6d3Tbx5ovvJXFTdtIWMtqrHzZDufUqUY+rGt2hU1wUjlbyh2NaUFyRaSalKpXOZOMeHlRZzOYlSgZV1lxnIUkQYBnUbEKRTJzUeZJTpuecFX4c2Isp4mDujFWQZbIPpB5i9aOpYjcqQ3eD3Ym1uty9OFOXq1Fpfw95U+MYz5xiLlzLBOUMNR1KoXY6j6o0O1bFnU1QM+rRdJ6WML6QJ7jWrTWYtERNo84vY5yjFd5BBYtMfWaAZ7OQVOjmOVqZ1bczpUpeiJ9M7/AAwI8D4UbV5stwMMkDr1kwWII7EIYj6yiTpNMUm0lDbPw8yKrVUlusd43sw2FvkCAH6QdwDctCB6wdR+jWhw94qL2kXFYtKOruRF+FXQZMMtvIuBRwxIDMlwFQ2qr4iEFsv2ifCA6pGm1Zd6vXTJIScU0nzNMw3CF0LdR9f4eQ9KqASVu0BsKAO6ACgAoArHN5Fu1cu5VYpbdlzCeoIcvp9bLuDsPKkdOM8KSyS0I66kY97SMc4dhLt90s28zFjCgsco82PYADUn0rQ7KnR9eMUmd9XdCxpdrhLbH+DR8VybetrYTC3siKc1/WDcbSSwH15UFQraQAPWs2vqnJNM5GPEac3UqVo5k+Xh9Dq9y1Y8PMznCO8kxAtdYiLlo9I0MdttTNMVJNFK3vqsUnNZ/le3mQnFeVMQ9tT4q3QrBbItoEDiArMRsFA2jTQkabo6TccD1XpRquosrPPLyQTcPKFlZYZSQR6qYP41nzlolhmtFqUNSLJYwt6xetWLuEtG0VGe6WYSuaSSwInKGjKQT32FXVqi8Y2Krq2/YubqYlnZDvg7ZMY6Pg7NvDBs1tgC0qCTadeo55IBkL06TG9LGTUmmtiO6rW6oRn2jc38x/y5dxiYq4MVcF0FioW2AYJgg6qCFC9pJHcazToalJ5eStd3FnKMY0Y+t1Y55k4TduZsl1bVvOTcJTOQrIJYajScwI2+12NSzi5LBBQdKEtcllrlvj3jXC8uWDbLW3bEusFXYK9ro0i2g+j2EbbbGmdmkvH76ciS5vasovRt5dfN8xbgHL9+3euvdxLEXOq0hclkYknY6AqvTC6EFhEUU4yUm2+ZNdXlKrRhGMMSXN7dxCfKRjcz4dSsXQtzMB5Tbgr5qdSD7RuCKrX0HJJJF/gVSMZycnhYXMc/Jpcm22v/AE7f+lampLRNQwyPjel3GY9Ui+Y2/Agak6AeZPYf601OwNWjHKJxvht9Ha5dggjWFD2tYgBoDW4ICa/WB3WZqvVp5yX6NSCjpXP795DLiB0mWsXGbpK3FUlhMxAyuDpPVBLkGcsiDM4Pbr/P+S5oy3j1kl3Pl/OxE8cxTtfzOZlFhsuUsAWBJA0nMGGnlHat3h83ODbMevCEJYiRmJv6f68qvNEJeMVyXiOi5YYFWtKIhSwE5gOogQNIMz0+e/N1KLk3hm1QvqSpKnUjy8RH/YvG52cvLMBmM24YCIABMaQNCAI01proSlzfMkfEbfQo6dkK4rldrGDxD3WlzDABpAm5bJJ0AzdHrudTNXLalpmn4mde3sazUYrZfIqAt1tZKRZfk/fLdur5orfuOF/92qN4uTHI1q2dBVEU6oAKACgAoArvO+HL4W8qiSbTwPMhSQPeRHvp0HiSZPbTUK0ZPo1/Jm3IK3bd43hZc22tuni5DkUtlYNP2lBQTEwCT2q3cTi44T3Ok47cW9WEYqWWnlr72Lryxw3F2893HX1lSCLgKkMgBkMRlAUTpppJ3ERlwjJZcmc9ewtqlSMrZNdGse72jzmzixTDG9ZbxLX1T4RDEljlBBAIAGsnt5GnzliOURUrOdasqTenzGvD8YblmxeRCis/9jMleloyaCAUh8kdhG5mSjPKUht5Q7Obpp5x1GGFwtrF4kXVu2yF6byA9fi22KsCu6g5Rv29doKtrGpVU8/5H0bqdKk4Y5l0fDI7BmQFhoCRrHl7PSrDiinpT3aO3sW82cqubTWBOm2vpOlJhZHaVnOBrxHjNmzHiXbak/edVMD6xMnRRuT/ABIFLsLhvkiI4jxCUvXchuJbgCzqDdhQ+oiSArMwEa99gabUlhZRNbU9dRQk8Z69xxyfxdmw5v32Nq0vSfFJEFYBYM0SpmNfLzmY6cm45ZJWsZUa/ZQlr7urOOYuHX8Qq3cDiFLM0h8wACxEIwB7777nbWUnGUt4sfZwoUKzlcxb8MC2FW5cKfSHNkRWdCVzZA0tIjpYuSB5LOzCplnGGV56dbcFhdxN4fh+UyTPfXeTG53J0G/lQNDAHNccndYgehnq95BX9g+ZoAeYm2WUhSAT3Kz+EigCqcU5YdiTmRwxGYBChievQs1q4SIgFVgiSx2pNCe5Iq8o7ZKF8peJT54i29FTD21iCCsPc0IOoMEb+c1qWK9VkEmU+/fJB98fD/nVqWwh9HYa5l6Oyon8R/lrESByOnvVIokcpkBzY84S/wD92x+An+FTRiRqfrIy4PWhgtE1yW/9aPrZYfC5bb/LVS8XqoVGwYc9IrOFFKACgAoAKAEcTZzCgCOPBV3nqGx8o2y+QHpQBG8RwYa0+HuhvCfcJ9YAGfo/MaaoNfu+QSUVJYZLQrSo1FUjzQ34FaGBw0gM9uJW3bK3GZ21OXbOx8lMeQptOGiPgMqXNa5q66nP+CLs4F8XfTF3Gu2UADW7QcqQQIVuk9Jy79zMHpEGFzbln4GninTpOksSb/d8kVjmPhPgYhiW8QXC10sRBU3HMhyAFEsTl2nURprUuITfrRNKxuaPZ9lUwsfE4w+IQjXX9kt/A1nzdwns37yxKNs/2r3CWLax3Rffbj81oh6Q+r94xejR/avcd8F4LbxVwW5C2yCSVA1iOlYGXNBnXYA6VdoU5v1pZGXd1ShDRTw2/gW7G8LfD3/nllncqC1y210nMQpEksdRlLQPs9vKrik9WTLXZypdlLC3znG6+qJTiJGPwxBRraj+0tXSEMiGXPEskQGBkSCNCDVmcdaMztatvV10nuvczjh2EW3ZXDWVfJuQ5knNq2bQQhM9MDN3GXRiEVFYQ+vcTrz7SfP6Fl4fgsgk6sdSTuTTiIeGgCIxaNbcOv5wCDuD5TAIPYgdi0gEnYvh1zDb10IPcEdiPKgBO89SJEUmZX8pF7xWAyki2SNQBBBIYg7wTp+wdNRVavcyptaHhm9wWwp1s9qtvr0+Yw5c+T4XUW9evOofqREChgOxZmBBmAYjY1OuIVHDD5/Uq3NpTjWlGD9XOxdLHErxvFVKuBKMbkqxyMZkomRe5GxIaY1FZNzxiNtnVHOCnK1T5MfYvGXQpItoSATHisPx8OqtP8U0HLS4Ne4Z6BN9SC4lfxD2yD4eS5YuFgEYkNk0E59RBImB22qVfiLVJxUUsSxzzsO/49LdvoZ4LtdtHdIjZM8m3v62g80uD4Wmb/LVW8XqLzBG1YI9ArMHC9ABQAUAFABQAUAIYnDBxBFAETiODbmQCQZYKocg7ywGY/GjIFQxfGb1rFtatDxQ5QZTlAS/dA7iDl0a6256iBEGonFSlp6hG6UHpZYeNuMJhGfrY5gzsqKSzaSzdlGgAP2YUbU+o1COw+hQndVNClhsccqYhcThkusgIJYKGtgEBSRB1IO240ptNqcctDq1Cpb1HTnLLXcJc4Y9cHYF1UIGcA5ETY6dRP1RrodNQBOtFR6FlDra1ndT0RlhnvBEGIwlt2mLkOOjIykQF0k6grvsfKDUlN6o7kFWlO3qOEnlrqVLC8wXbl20l/oW24W+Lakh3UnUiCUt9LMwmAFaWOzVdcYywxlK97ZNLKa2+/AuOC4cz9TtLg7sAzKZ1ykgldfKKtJjyYweBCep7nufbQA7oAKAOLtsMINAEPfsPaOZNviIHZh39DuPUdNAjRDc0cwi1ZkhhmlTGbuCOhwIzEkRMETJGkFZ1FGOSa0tZVqqguZn78fR8iXEIQsM+UbJpMa+QgVSo0qlzJ7bI6W6UOH08J7v7yaPg+LWHTNbuoVAGxAjyBB1X3xT50pweJIxFUTWckTjsegJuuwtL3llynpH1wdM4IgNbzyI30irc2EbjZL1u8jclzZX7nyk2QCq4ZzuJBVVPrqAQDvqoPoKzl+DrlzU3NfHIyN5BFv4G3i4Sy395ZQ/vIJ/OuVuoujfSj3S+ZZjPVBeRjVm70j2D8q9rpPME/Ay3zJrk67/AF6x6l1972nQfiwqK7X5TCPM3XhrTbHsrHHjqgAoAKACgAoAKACgCO43jBatsxEwNu7HYKPViQo9WpsnhNgZty5w9rl+9cl7joj3MpPht413OFmCQpIzecBhEazBRlKblJFWnolW0Pbll+fzwWvkQYhrdz5zhxakgCS0tA6ukkgCZMg65j5SZKWpr1kadzb29CSVvPP3sP8Am/FNYwpuWldihXotiJEgawCVUbkgdvKadUbjHKI6Nv6RUUJS056nfKuIa9hUe5bdS0mLhDEg/wCXyBAOlFN6o5Yteireo4Rlqx1Innjjb4Z7IUXCLkjoAABBWNdQWMgBY8/e2pNxaSH23D5XeXrxj4lW5k4fkvuwkFx4gUhPtpqLqmc7M4uIAAQJO2k1rlYly2/z0M2UOz1Knz79t8Fs5F4t4tlCTLD6Nz5sgGUn2oVPtmrkHlCWdd1qSk+ZcKcWgoAKACgDxlmgCuc0lLFm5dgdKMSvZtOlWGxBYqNfOljHU0gTa3MXwiKF17Df2CtmNONJeqsBOrOo8zefMZ8RAiRoRBHmNakcVJb/AHuQzeE2R5t65o18+/xqeNGKeUjKldPHM9y1JKIxXD5GucKx12xhcG2QNZ+bJmiTdLlFyBAN5JA+MkQJ8du6FKveVllqet+WM7nXWiUqMVnD28sdcmU3b0sSNJJ037/jXqtosUIeSMyotM2jvB8Q8G7bvf3Trc/cYMfyqStDVTkhqe59H8JPSVGwJA9gOn4Vz5KP6ACgAoAKACgAoA8NAGefKPxANkw4I6zneQpAtodCQdCMwLf+FUNaemJTuaklKMI9X8OojyfjcPhkKPdyXLjQQ5DFMgygOyllUZgwWSJBFOt5JU93uyxG3qSblGOPd9sf8o8ym9duLcFxAugNwqqlixgEHUOREKCRqfIS2nUcm8l6twyVvGMterPQc8uc1fOcRctqxi3mLZ18Mhc0LsDqDoZj2UQq6ngbX4fXt0pTaaZ7wfmwXMW+HZ+pC4ICEoGQ6y5AgAAiSBJO+1LGpmWkHYXEKKrTxh9P4G3+1Y+fNh2dlCliTcthUCoubeQR3hzoQBvNIquZ6RZ8NrxoqspJp9Ou5FfKFku27V62yOASmYZHEMJBB1jVexG9S3EU4ZTMK8qVaKzFbp/AQ5N4gq3DbDE5/qjOzEZF8RJBEW/o3ZdCZI1g716D6fefmXqU8+3l99DUrDyoNWSYUoAKACgAoAp3yk4PxcJeUuUCqbkgAz4QLqpHkzBdtZAqSi2ppobNpJtmKlXgjTURuRv7q3XSm44MtcTh3M4uWnbePif5UqpTxhjZ8Rg01gU8KrWDJcwFumscpbZNMvA/0fhRlHhi1aLt9pIRcpHddftiSNNIJI8goKn/AMnV1vD1P/J29JyVGLhzwiu8rcvWL79VpWEN4n0jwk/VKwfrfo6iNZB0rc4jxarb0I6Jtb/fswOnb/mNzXPfcZcVwVvC420/hr4cWbxTLmGXTOADvJR/jW5wa4leWc9e8k2s9dt0Yd7UlQuY7+q/9M2rgohSJzGd/P19+9ML5J0AFABQAUAFABQAji7kLQBi/HsfbxDveU5gxAXqb7JEBkMKCqoZGs/OJNU6rn2ii/tdN/Ez7qvphmHN4X128B/Z4VaUfTWmtDIFKNh3W2WBBztdsaGNdzG1WZwxu/v2mta1q0KSS3aec56d2GIrwzDN4S/ObDtotxvnNvKqEn+yS+rspAA7j3VE44NDt5apYi0ua25vx5Hf9FLlebyuqkeGj4nDMLnSTN3QagiAWmJ0im4+9hO3clDbGeez9Xy/wcXMFaDIr4u3kyHOWv4ZoOWVRhlJvAN0jNMR7qXr9/bB1ZuMsJ5T22e/j4DA2bPhkfOgz+J9EniM9vKIZcy27WhjMMo0B7RNJh4yO7bE4prbG/JYfvHeP4SrNcu27eIyBZ8TwL6lYYE3MzkGAmYEBTtoNalhs84z4Y+pRuMzoOE8J52een1I7C3Dbug2gXNu7mChxcZoIcSV0djJUkfdimT9WUZtYys93gc9VdXXGUMtJ479jaOC3wydJlYBU+akSp94INWDYJKgAoAKACgCifKfjIseGN7jgfsp1t+Itj9qrljT11V4blDiNXs6L73sZh4NdHg5ZzDwKQNYeDRgNZwLXUR6D82qL978ifV+Wn4l9sC5cwmFtKgKMqB2JEpkAysAdDDLPfaO8jyK4jClf1qj5pvCxz3PQbDDt4NvfC+/cNeGYS7hXVjcsuSxViWVMtpmzMQdDJbWNQNoMyCvUp3VNx0tbZWz5mhWqUp8ttvPL+g35ysh7eHuqQQDctSCCCAxyaj0Rq6H8JVnG6qUX1Sl8DkeOwxTU+5495bvk/4jnsICdU+ib22wMv8AwynvBrbuqfZ1GiSyrdrRUi6VXLQUAFABQAUAFAFW5+x/h4Z9YLjwxrGtyQY9cmc/s02Twsla8qOFFyRmXzImHc9OgueJpmUCWyP1MuWVtMEUxEnTapTnTWzW75Y+a8eZFTU4KDk09O+/v+hJYW/at6W8ZjMIRup+mtg9wAhU6bar2p8ZRazGTNKXHrdS0VoRz34x/A5xfErxttl4nbvbqPEwbIc0bAm2TIGp7ga1LGMv6kWJ3do1tBp+EhxhjiXAYXuHQdi1nKD7C1oAj1FOdKqv9DoXNk1vq96FLxxaCTjMAinSVtiPj4JA+NGipFZf8DZXdhHfEv8A9EfinvtctA8UDHMdbFotl+jc6FAvYERPn5U1yeHmZFG9s204U8//AGz7BliLdll/rGIxl9soeJVVyM0KfpGcidNIBE1HLSsPLe+PcOq8aVGm3GnFY8N9yJYBg2fMwAB+t1FVYZgDEDoLk6RIBjSkpScKicfjvv3nL21zKu5xk9ufx5e403kLFr4Sor5haJtSCCOmGWCNGAVwgbvk2Gwt+u95rDe5tUZRccR6bF1pCUKACgDxzpQBkvP2Lz4kL/doP3rnUf8AD4fwrb4XTxFy+9jm+NVczjDu395W61TDCgAoAQE+KdNMg19Qx/mKrZ/Px4F3H/WT/u+Q9wqBnRMqjMUSYnXxNG/Hb8a5vinC3SpVLjVyy/Z3HRcP40nOFHTthL2rqP8Aj+DWw0B0K6KYtkwzsGcEbAgDOATrmOh3rlLK4daGrD9vh9TsKMHWbjjoyQxEPw76yl0dXIG4DNlUkHUSjZtfOpOFVHR4xCWNmsfD6mJxyjKdtPPTHwPeQ8XlvOnZlDj9a2YI9pW4x/8ADru+KU/0z9hznBav6qft+X0NWtNIBrIN87oAKACgAoAKAIPmPAJdWLihkP1vMCCCVI1BClviQZpsoqSwwKWeQ2ChkuMtwpDHOyglgM+fRswJ3AyzSypz06crHiv4ZUcYuWrG/gxrj+SsQZYEMzSxylSCzSSZYpAJO0GqvYVIbLDRRrcOhVqOeprPesimH5YxQDHw8puM7kBwCpf6uVhc6cvcqAWGh00onTqer6udKXdvg0dC3SfP7+BZeB8MKWLKGMy2rYMaicsGCNCJBrYVZPmVHbtcg45wVrth0Xc5Y9zg/wAKjrz1U2kMlauacW+ZWcLyViAwkW2TMGIeN0DgRGcEfSGZH2RWXGjVkm+TxjmSWtpGhFpvVvnl5it/kq+WLNdSCoV2J6yA6vmJCdTysZm7VJ6PJwUXhYeds+WCWdOE4tSy8oVPIko2W5DEOoOUzMFSD1wQdQdBoe1SRtY83JkVK3p0pZjH+Se5a4PbtMwsoVUlSZI1gHLAAEaOd5O2ugp/rfubfmaEIxisRWC3Cgce0AFACGMaF9unxoAw/iOK8W7cu9ncsP1Sej4LlHurp7SGikkcXfVNdeT8f4G9WSmFABQArk+jzf8AWZf8Gb+VUc/9rH9pptf9HP8Ad8jmy0Mp8mU67aMDRxOGu0qR/tZHw3/5VPzRKPxpQbpFmwTcBLggtmKOANMw3zZvj7a88hwirJxjmW3LHivI9BneRUdWtbZ9+RLFcTLG5/ZA3cyuyIQSFE2zqx3/AIelXbThNWDjNRl6jTSfxKl3e284dlKosSUlz5dwlwbEeHiLTnQBwG/Vfocn2K7H3V295DXQbOL4fU7O5XjsbNwx5QA7jQ+0b1zh148oAKACgAoAKAInj05YEHUSCYBXMM4mDBKZhrpruN6AINuJ3AbnjuFsuoVfonzBnfKT4iTbMKw0BnT0JKJyyKow7NL92R7/AE6i9QW5dR7gVGtL4igSEmQfq5gST60OpgSnR7STj4N77chzxfjFqwQrhyWIAyozDqmCY2GkT2mllUS2ClRdRtLosiVzFi0CwRrkWrfTbgmR4kASQNxFDnhDYxTkovbPXuFbvFCMOl4Ye6xdZFqBnkiYOsA0jqNLOB7oxVXs3Jc8Z6DC9x3KjNateLcMHwvERWUknMrmSFIyt7xHehzaWyCNKLq6JPC7zjjPGGMW7PgNmEPN4FxmU6IqyWcGNO9I5yysIWEKfras+Hme8XuPcDIl1rGsyj2Sw2PVJJBzAggAiD8Fll8ngSk1Cak1ldzJTggMz/ONzESATAgbDalEJmgAoAKAK/zpjPDw11gYOQgHyZ+hD7mcH3VJRjqmo+JFXn2dOUvBmQRXVpYRw0nlhSjQoAKAJJsP/UA//bSPd82H8RWXq/7uPA2tH/8APz45IydSPQH4z/KtHOXj76mS4+qn99D2nYQzLClDLPHWQQdiIPsNNkspodCWlpmwcp47xbSOd3RWP68Rc/xhh7q5OcdMmjuqc9cFLvRYKaPCgAoAKACgDi5bB3FAEBxXDKrrlEFmUfut4n/tmmzeIj6azJHDYO2WLZFDHdgIY+0jWqqk0XHCL5oOHYFHvsGBZUtjRmZlJuMdwxIkC3/jqxTba3KtZJPCJgcKsZi/g28xABbIswv1Rt2nSpCI8PB7Ez83tT/3afyoAhMDh1CZMoi2zoogaKlxlWPLpAqrPKkXaWHFHWMGij9IafGlp/qErfpJLhWBTwxoKslMk0tgbCgDqgAoAKAKB8puK+jRB9q5J/VtqSf8T2z7qvcPhqrZ7jL4tU0W+O//AGZ/XRHJhSNipZ3ClEPA2pHkPzn+X40zVltErhiKfeWnE4eODWG/7S7H3tdQfgVrFpzzeN+LOiqw08PS8E/eVSOr2j8if/lWxyqew5/nS8md1KQBQAUAXz5OcX0FP7u4QP1bnWP8fjVzl/DTWfidfwurrt14bGhiqRohQAUAFABQAUAUPn3jzYZ7JVVYl2JUzqETKYI2P02+u1QVp6UanC7F3U2s4x1Im18oVv7WHuA/osrfnlqt2sTUlwWuuTRcOSsT41l8RlKi9cJUNEhbYFsbeZRm/aq7T/Sc9cwcKri+mxYqeQHhoAxbmHjuKs4vEomIZQLrkDLbMAmREqexFZ9apJTaOu4Xw6hWtozkt/MbcJ4pfv4rDLdvO48e2YkAdLgzCgDt5UlKcpTSJuI2FvQtZyjHfHmbJwX+yX2VonFj+gAoAKAPGOlAGU8/382JVfuW599x2n8EStnhcdpM53jdTeMPaVlRPx/KtWMsmHNacHmXX3fn/wDlI/1ewVP1PadZaeR5PETf1P8Ay/hUceTZLN8o/feXzFYbNwG3HZLVz/iqzf4Sa56nLFznxOtqw1WmP7fkUTL/AK/17K6N4OQTeHg8y04ZkMtALcMtAvgWHki9lxDr2a3m99u4kfhcesfikdoyN/glTeUPaazZMgVjnQndABQAUAFAHjUAY/8AKfdnE218rU/vXHH5IPhVK7fJHV/huO05eRUbdsswVRLMQqjzZjCj3kgVVjHU0jorirGlTlOXQ+g+D4EWLFq0NRbRVnzgQT7zr761ksLB5pUm5zcn1HlKNCgDD/lCtZeI4j9IofjaSs+6Xrnb/h+eq2x3Nr5jXlBZxln0zt+7adv4U23WZkvHJqNpJPrt8Tb+GLFsVpHBjugAoAKAPH2oAyznnBlcQLnZ1y/tIT+assfqt5VscLqLeD8zneOUn6tReX0KwugPoTPsZpn4Gfca0lJRjv8Ae5jTg5yTXVfwjor1/s/kf+dO/f7Br/8AL2hdMD12Ht/kNz6ClqSUUJRp639/e/Q9WAJgwO0a+mnr5b03Wowy9kLolKrpW7ZrGH4U39GLhiOv5qLRH6fhZf8AzVy+r19Xjk7jR+XofdgyV1le4mO2oPafYYrp21KCaOJipQqYa7/b3o6t6iY9vtG/40+EtSyR1o6JY+8Bc0BPkKWbxHI2knKaSE7hgovc7DzCjX3THxqKc8aY9foWadPVqk+X1ZaeSeHksbvYr4aH70srOw9BkCz3LN5GsjiFeM8Qjvj+Tf4Taypp1JLGeS8DULKwAKzTZO6ACgAoA8JoAa43GKisSwAAJJJ0AAkk+gGtAYb2MP5q4gcRiWuZSqwFQHfKs6nyJJZo7THasyvU1y2O84NbOhQxLm9/I55Vx1qxjLN28xW2hYkhS3UUZVkCTl1Ow3jbWn22NW5X/EWpW2r9udzTOL87WMgWzehnU5LoTOqOsQLyHrAMj7MkTERNXnJYOCndU4xUs7cs+PiQuH+UlitkvaCnxALuVSVa2VbMV1m26tlOUyDBEydGqoupBC/ptuMtmvvmJ475Qbhu3TaKrbhUsl1+jGZoN67sx+zCAiFJmDoTtFnAvp1PXp8f9vyKxzhikv413sm46uqkl1yjMoyHJ3CwqmGAMk9tqlzpe6Ox/DPEIVVKnB7J55CfLICYu01whAuchmIUZvDbKCToobbU6zHem2zWrc0uOzzbZS22y+42ThPEUKABlaBrlYMB7SCa0Tik0Sa3AdjQKd0AFABQBC8wcIW8hVhIMbGCCNip7Ea9iIJBBBIp1OcoPVHmMqUo1I6JLKKDxzlm1bw9+4WxBa3bOWDby5mIVc5CAxLAkbQDpU9W9qyWXsV7PhdBVVHGU2tvvqUdXYHMHeR3zE/EGRWZHiVxGWrU2d1U/C/DatLRox5bP/I/4BYtXsUgxF9ra5WOcmBIACjYovUQ0kR0ecVPSvq8565y5GLxbhfDrG3VOEMNvnv/ACWXl3H4S1iLPioS3UrG5cDeDeRozDKqo9skwHygqQSYBmrFS8qVPVkzl6ELWjPEFh5x4/bLDe+UeyEuFULsLhS2AwAZQBD3GIi3mYkBeoxlJAnSu5pFmV1Ti1Hq+hH4zhmGxOe6mKtWm0N6QTh/EcEt4bkrMwSYkGZgTV+hfSpx0vDRTuLGjcS7WMsPvWCp8d4f83KXbOMt4i3dBHSAVDpM/aLGR9qfsme1RT4nWpvXHkanD+A2d6uynLDXJrHtIi/fZxDEQNYUECRsTqTpVS64tWrLTyXgdLwz8HWVpJzl6/ny9xd+SeF2LthD4VlnBdbjPbV3nxXKBiwJjJlI7bxsadSqylHLZj8QtKdG4lFQ0rOyx8UaPgMAE13Pn+XsHpTin5EhQKFABQBC8w8wW8KsuSSdFVRLMRvEkDSRJJAEjzALZSUeZDXrwox1TZRcfz3ff+zRLY82Jdvd9VR7wahdfuMWrxp5xTj7yNwnEb+IYi7fdra6sOlFJGqqQgUNrDazsPMVHOq8bm1wGN1c1e1mvVXhzf8AgiePFQZqiuZ6Vbz0QcpckRaWHYjo0zLIYHbMJ7Rt6+6rEYKG7ZyfG/xDb17adKk+a5/4JUYY+VDqI8wVOo9hRcI1MdVDlbTYouBNMddEsbOQvwrATdfM0AZRG2sZiSd/tDbyqRSU0jufw1bujbyknzfyPeZMMiox00Ez7NabjElg6ep+bQnCfLDFbHDcpVl0ZYKnZgRtBEEVB6W4s81jQcZ6ok9guL4lTqQw/SVY9xTKfjT1xFx54ZehUqLmT2A5l1C3BkkgAkgqSTAE6EEn0j1q7b3sKzx1LEJ5LGMSMs1dJCDxfM6DRAX9VAy/vEiR6qGFU6t9Sp7Zz5DHNIhcbzHfP1UUe2XPxlVHvBqq+Jp8kQyqy6Io/NOPuXCUe4WYkEiTkUCCAFEKDoNh3kzOro3EprL5GtwThte4rqvJ4jF+/wBhHJdu20iBlbzUGo00dzKj2ksqe6POEWMzMNM0CPUCZjy3H4U/tFGJwX4ys7idSE3+nl7fkSDcPMRAjyjTXekVdHCyt6uc5OGwp8qeqqInSqp5E2w28rvv7wB/AfCndou8TVWWF3DLH2oyxIM/hB8/dSuWY7nW/g91al61nG3d5CvDMF4jRVbm8HqtWr2USWu4e5g28Sy5Ro17gjyYHRh7akjKdJ7GdOFG9Wmovb1JvhvykMul2zMd7Tfkj/8Azq3G6XVGRX/DtVb0mn57Fz4DzVZxI+jeSN1IKuPaDuNRqCRqNasRkpcjnqkXTqOnP9S5osKmacNPaAKfzxwc3k6Vl1IKawdSviKJ0OZRse6iCDUdSOqOEVrugq1Nx9xRMTwhwrDI6NBgvbdRMabjaazsVE90ZNLh2maco7EbZu31AQWgI0jxFA+OtEo9W/gd9DjFrTpqMIYx0F7XBXch7jKYIIQNpoftET8O/pULrxhtFe3/AAZl9xetcx7OO0SXGAYgwyj2KTH+LX4VXddLoc8raK6HH9CyCGut1ATAAkgQTG0HTT076ynpndHkTKml0HFzhKsQczggEAhterv7fw9KjjdyXQcoJC64SPtE+0A/kBUbrZ6fyGiIzxvDrhbPaZVeIMzlYDYMNSCJPUD6EHSJ6NzGKxLl/Bfs7uds/V5dwlh+D3HYNiHVgDItpOWRsWJ1Ps9PdT6t5FLFNe1ktzxGpWWnkiZuMFBLGANyaoRTk8Iz8ClqwzAELlBEjOQhIO3Sese9RWhDhlWSy9h6psWtYe6rZ0NsOAQCXMa7gwsxoNRr5VatrKtRllNY6jowaJvFkiyQEFwbZGKhWBMENmgEQSYMExGhNas86XhEhXxhrg+x3J/tLXczp17dhWBUsK85OWEiJwZxeVkEsjgdyFLKPVmSQB6kxUMrGvFZx8xrg+4rWJ5dd3a4LqnOxYGIEE6DvMCBPpU0bqnGKi4s17TjFa2pdlHl9RxiuEX7iBGuJA8hr+VK72l/Sx0ON1oS1LmN8By/ct3VfPIWfKDKkR59/I7UlS6pSg0luRXvFat3T7OpyJq9YYg5QgPaZYT66CqsakU98mL2cRu3DrmV/pBmM5egALI085g6z+BqVXEMr1fiI6UH0EnwF2ZHhtoBBJUfW6j9UmYiNYmdBvT1Xp+Ix28GNuKcJzhZEEGelgexGslPz7VJRr4z3E1o52s9dJ4YnhuA5JK3XDGIIYwInsSQd+/lTvSt/wBJbqcUvJS1aj3F4G64h8RI9UUfkaf26l+0lhxq6p/pQwPCEmDeE+jKD+dPjUzyj/I2px/iMtkyycm8BNu4bhVxAi3m0zM4Ku2olgE0BECT3O1+gm92sFClGrUqutXeZcvYaph1hRVguClACd6yGEEUAMTwhfskr7CR+VAHJ4W396/77fzpMIBFuCk/an2hT+YpNKAa4jl4HdVb1jIw84a3laPSe1NlShJYksg0mM/9l1/uz/8A0Yr/AO6o/RKP9ImlCy8ux9gfv3j+dyj0Wj/Sg0oDy3+iP95fH5XKPRKP9KDShM8t+S/8S6fzc0x2VB/tE0oUt8v/AKA973j+GePwpVZUF+0XShzh+BQQQFUjuFGb3MZYe41PGlCP6VgMEnh+GIvaT3J3p4ouMInlQB69gHSNKAETw2390UAJvwlNwIPYjQ0AML/AATMIT5m2hPxIn8aZKnGXNCYG9zl+fsqfYbi/+RxUTtaL5xQYQkOXNfqD/e3/AMvEpqs6K5RQmlCo5f8A0V+Ln82p/o1H+lC6UB5e/RX/AB/waj0aj/SgwhM8tD7g/wB5f/8Aso9Hpf0r3BpQ5scvx91fYo19pMlveTUkYRisJCpC/wDQfqP3V/lTsID0cE/S+AA/IUaUAqvCj/eP7mI/KlAcYXhyoZ3Pn3oAe0AFABQAUAFABQAUAFABQAUAFABQAUAFABQAUAFABQAUAFABQAUAFABQAUAFAB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data:image/jpeg;base64,/9j/4AAQSkZJRgABAQAAAQABAAD/2wCEAAkGBxQTEhUUExIWFRUWGBwZGBgYFRgYGBsYFxgcHRgfFx4dHyggGBslHhgZITEhJSkrLi4uGCIzODMtNygtLisBCgoKDg0OGxAQGzAkICYsLyw0LC8sLCw0LCwsLCwsLywsLDQsLCwsLCwsLCwsLDQsLCwsLCwsLCwsLCwsLCwsLP/AABEIANoA5wMBEQACEQEDEQH/xAAcAAABBQEBAQAAAAAAAAAAAAAAAwQFBgcCAQj/xABLEAACAQIEBAMDCAYHBAsBAAABAhEAAwQSITEFBiJBE1FhcYGRBxQjMkJSobFicoKSwdEVJDNTosLwFpOj4UNjZHODsrPD0tPxlP/EABsBAAEFAQEAAAAAAAAAAAAAAAABAgMEBQYH/8QAOhEAAgEDAgMECAUEAwADAQAAAAECAwQREiEFMUETUWFxFCKBkaHB0fAGIzJCsVJi4fEVJDM0gpIl/9oADAMBAAIRAxEAPwDcaACgAoAKACgBvisRlHrR4AVTG83WszItws67ZBnViNYDLvpMwNNfKoq8p0oOTWF39CH0iGrSt34Hd/jN0AMLVwgassrmmDIBmIEEz6e6sn/maUqiimsdSw4TSzgim581CNadGJygsQwB9QIMz6RW1cwnGmp0mnnx5+XeVaVaVRtRi9ue3LzLIvEWB3EQDOZcsssgKZ7byew9RUcZyzv9+BNq3wSuExoYDbXyII/CpE0+Q4eUoBQAUAFABQAUAFAHD3ANzQAw4jxuzZE3biWx+myp8MxE+6lSbAp/FflNso2Wyj3vUDInxfqPuUj1p3Zy7hY6XzeCKtfKk09WGIHpfBPw8P8AjTHGa6FiNOi+U9/FMn+HfKLhnjMzW5/vE0+KZh7zFR9rHOHt5k8uGV1HXBal3rct2Dxq3ACpBBEggggg9wRoR6ipCg01zHVAgUAFABQAUAFABQAUAeM0UAQvGeMraXNIAmBLBZ31E7xHbzqGtUdNbLLI51Ix5mc8x84+ICgUgFSGGc7N3aB306fIetFelWozhNvfuXzJuGW74lq/bBc39BTkhCyXXUDxAsW5GgkGJ7gT27z6Vgccv6taUI1X6ueSL1fhNCx/8ObXN9/3zwReGs8TzggX/Ez9TMy+CRInQ/rCPaKu+jWs6OrStOO7cy4TepbSzn/fgQ+LS4LrBwWu5iGnqbN7ZoglhLOF47YPQY1aMaKnBerjoiT4TzNftsoDAgdIVkAjTLBgAnUCQfKprWjGnXWrO/P2mTxKyo1bOVe3WWk2voTHAubGV38QMVLAkkBMpk6rpqsEgg9vZrtVLahCMpUXl82s8zgaN1WhJdstn3dPM0/BY2YB7gEesj3g+4mqyeVk1k87of0ooUAFABQAUAcXngTQBjvOHOt27ce3Yc27SkrnQw7kGCQw1VJ2iJGpOsCenTWMsa2U6JJncmZ7k+vcmrCiRtinhE9vw/L+dOxsNyJusf6/nSNCpnCXIaD3/Pt7O9Zl/TylJLkdL+HrpRqulN7P+S9/Jtxco7WCekzcTXZhHiAehXqjzQ/eNV7Wba0sm4/ZqDVaO2dma3aeQDVs5s6mgABoA9oAKACgAoAKAGuPaF3j18vWkbwBmvNV+3b6hZD38TKpmY9Kgdy2oiQf9QecoV6l1cuaeIQefMStRjjSl60k9/DqVDD8IuYi0btq3rmZXg7QNTrAK6e2uhvLyFWrGKjuWOBf9eNWlUn6uNifs4a7gmQ3RkVT1XRDIygjMFmM5MxGk9qxqlr+bmaysm3eXtCrQ9XeXLHVE4OZcLlF44lAAEfKDN1fEJhcoIJKaBlWIE7RrcjbJVe11vGP09F4GFoqYw4lIw/HLOIxOdrZs+I8nM7NEkZjmgk9+35UytS1zyu/kaFHiFzQTjPeONmunmXq/wAsWXbKbRUgiGWVbuwLE6E9SjqAMZe9E4VNfZqO2NpEUOI1Ip4lz5prvK//ALU3PHe3etWjZ8XwjbgZ1k6HuGE79qz6nC9FPVCT1YznPd0M1V3JapYxyx3bl14RhEsqy2unK4zDMxBVjoQCxCmZG0xV7hN269H1ua2HOhCk8Q2Lba2FaoHdABQAUAFADbH/AFZ8tfhrQB88cVwRw9+7Z3FtiBvJXdCdNJUg/wA6t05NojkdWFn/APdfZU6RE2SQwwy7e6JFSY2GZI/FiNdPjGoMfDeo5D0Mbl1Y3Ee3/UGopaWsMmpycZJroP8Ag/EDZu270T4bSR5rBS4B6lSwHtFYX/jVwd3Ui7+wT64z7V9TcrfEQlonVo2iNR2Ikga6bkCtA4jG+BkuPJdpc5QVDCIKggan1zTPbLqOxMevcfo9XxG9nijggEgnILrHYBDEgARqDngnsoBk60KYrpllwN7Muu+x91SEQ5oAKACgAoAY8UMCfx7DTQnzANNlnGwGSc64pDlsOv0lltTplgrtIOh2mB23ma562tqtCrLx6HRcJs41cV6iWFlb/E45V43asWmR8yktn0WQV0UACJBALMCTEj1q9UpQqRdOb69H8A4jayqfnW8U1jktvgN+dOI+PbTwlIS3IzRqQSAWOnR9kbn61Tymv0xWyMi0pppVcvuxy+BF8M4Y33Dooc+iEAhvZDKfYZqKWVyNJSiSLcOzKQELDpGg7sSFHt0MetRQlKXIkqaVsyy8p4spYa1cdluIzMy3Dl6CoLCTqB0ydhtvIq1NTnTcIywzIudMJKfQTx97BG94xtC46N/aKZUkDVgQYbX071i3buXOVOM8J9C1Q4Q54qNc9/tHXLXHmv4i6pVMuXNOcqVVCNB0tmEkGAB+FafDaCoxwlvjI/iVj2MIzg89GaVgLmZRWqZA6oAKACgAoAQxjQh9lAGC814kvjb5IjLca2P1bP0a/EKD76t0liJHLcjLd8gwozN+XtoqXEaS3Fp0ZVHhD+3g7jfWukT2TTU9p+17DWZU4jNvETRp8OglmbHd3kTEFVuIh6jBQkq4G4ZvKdRG408zDXUqSXMVUqMZciBxXDsomWHtJ/I1BG5qcmWXZ0nhpHnC7bMBbQS5bKo82c9PsktFNeak14m9Z14UbOWf2/aNuRVW0Z6kUBfPMgATuQII3JIgEmRFaXQ4rmxBUGfNc8RSFKEkDLcQwVLkSARr3GpbtFV34FyK7xS7gbcFVkM1o2lJLN0wYBJmYmddaamxzSJrgl7MCfvdXufqH51bKBKUAFABQAUANeIDp2n0/wBdqAMi5z4HlYXQWfxCRczkBi5JMgDXKQdhMRvVSpRlrThz+Zr8P4pb2ls6VxLZv355kZgSt45TEkqrHyGsQP41Wlw+uoSqtYS38y1c8dtrZxp0XqbW2OS8y627dnB4Ul2tIGUG41zqEN9VcsguNYAkaydzU1GOYozJTX6iT4Wli6lu9bNtwbXhq6aKbekqBJ0BEQSY1HnT2sCp5Q34liMPgbIJe3ZUsBLqXzEemYEnSZnzPeaIQ7kE5Y3bIvm6wl2wt9QrspEtbMhkIOXz0JiPLMdTvVi2oxqVNMv9+BlcWi50PavZ4lIsWb9wMqIwHcaae8+w1Uv6EKFfLW3Q6XhnFbadlGM6nrJb45l55N5Y8E5iS1x0WRlyqivDsN+tiY1gAa+dT0ob62UbviHb0404rEVv5mkWLeUAVOZwpQAUAFABQAjixKH2UAYLzhhmPEbltdGe4uWdvpUQyfTr/GpdemAKLk8FmvcpLhLI8K0mJvnd77stlfMlEksPJYJ9RGtHKlLLLu8I4RaOA4W2LSMtuwrlRnNlAq5o6spgNlmd9aa+Y6O6EObLg+bsPHu2SIOazrcgAkgQjGIVmMCQFJ2mlgtxKj254KxhOH4fG4S46Xmu3UDEXTCsSBmAuABVc9ixUGCPaW1IJvkLRqtLZlKw1m5YczAu27hI1BAa2dNRuJE1A5OEtjprK1VW1erlI3vh9sOhjp7iOwOo/OtM4t8yKxuNTDD6RkVZ0BZVJ1ibazr6gepHlUNSKW+S1bRqVHpjFvyWRriuZrCWy6tmgdPRcCk9pIUwPdVfXHvL3odZ7KO495Z41YY5bd5HOUaTD5VCrJVgD5TEjWrcZxfJmdXta1H/ANItFrUzTyue0AFAHjGKAKxx/my3Zbw1BuXPuLGgO2dtkn2E6gxGtPjBsuW1jVr7xW3eyl47imKxJKW7NqYOuW4cgbQkOWCBtIkCdDpvVeve29m1KpLfp3v2FifDbSXq1ZN+RB/Nhb6pVsh8S4yiEIQjpSRLknTNoCWWPOl/5OpcpprTF9Ovt7jm3b0Y3UYUMvHf0X1LZzJwnD4yzaZ2AW4ABAJ1MbQRBERJB8tpBZCpoztk3JWs636Hhok+FcNGFVUN4EZp6una2V3LGfs7RttSVKmt7IZRpOksN53G3M/LqY5QWu/R5fsyZAYNuGiJXaOw7gQ6nVUFhoSrburJOLx0941Hg4XAXCkEMCgGUqCSDoASSBud6bOpqlqJ4Wjp4pvcqnB+b7+FuMGS3dQwcjIFGkwVKjpMzuDtMd6s2dGnXp56+8mueHQo1OzW30LHw/5R7QaWw9y3MCFZbgAAAG+Qxp61ZdnJcit6FPGzLxwTmexiRNu4rRuNQyztmUwwHrEetV5QlHZlacJQeGibVppow9oAKACgDxhNAFM5p5ftOwuvbBa2CQ2obJBzKWWCQAS4H3kEb02Syh8JYYhxTCriLCG4VkaHNGQtBRpUiH1mAdNtt6rp6WWZUpVY4jzOeTuX0wFjwVctLTJiSY9NNh+FEnqEpQcM6nzJDGYS3dD2mM5tWHl0hdY2kdu+u+tCbQ6cFNYIqzbtYbC4hLSsqWkYxlAH1dSu0nTz+FJqy9ySNq6cUovOf5KLwXhvzrEGR9HmL3fRC05Z+831R7zsDUVOn2k89Dpb269Cs40/3NYXh3s2rh1sqhY7mSffWgcSVfi/KHz274rOQBCABgOkdTGMpk5mYbjaoalFTeWaVnxOdrBwil5ilzkpvC8PxRE6CD9XuSfP0/Gmq3jjH1HPitRT1/QZcP5VXCXy6tIykDWdCVkkRoZI7nepI0FB5Qy64tUuoKnPvzyL9hvqipDOFaACgCP41ivDtM52VWYjzCKWP5UqFisvBjPL+PTOz4g53Ylis9d24xACjyBZgSewB8xVi4zCDa5JN+xHUcXqxtKMKMds7F34wCloJ3uNlYgR9klvYCEyx2BAGwrzi3rSuruVae+N8fx7jBum6dHEeuxWeO2QuFutIBL27aCNXYFbjgaiAoFszqO3euqtF+U5y6lfhNnOVb1Fv8hlyJzYLTGziYFljmtudrbd8x7K31p7EnsdJ00zSnGUXsX7iwvgZ7LZlJkrkVjlgRk+8NJI3ObQ6QXkcUm92dcPe4tvxMTcCwDIIVQF0guR9rQ7adUROtGM8hHhN77FI5yxdy94br02TmFpds2RgHZtNCdAB5HsSadUpaNmZF5xSdvUT6Nc/Eh8NazKJ3Eg5hoQCRt3EjQ+ntFVaV3OzrNpZT6d50nY0+MWUJ6sTXJrmmTvDeH8Pe2Ev2rlm5t41u4zLHYsGJg+ZyEaTPlejxeM5bPHgyv6HfW8N3qx1RDce4Ve4diFKXdxns3V+0vfTUHsCuoII7GtaEo144fMdCcbiGHz+90a5ylxoYiylwCM41H3WUlXX2BgY9CDWfODjJpmVODhJxZYaaNCgAoAKAEMVYzD17GgCstgUUG2UXLMqsBVD+QA0Exm07lvKoKsd8lu3rOGyZ5xLDu1swtt9AfDuJmUldYmR32J7gbVGnglayRXAL9y8zg2TYtIMpATwmZ52EHMANdQRqRrvRq8CSpSUMYkn5ffMbc98XW3aeyHm5dABXToQGWJ8s31dfP0qOcsIu8NtZVayl0W4n8m6obJP/Xtm9q27eT3AM3vLVPb40kHHm/Sd+WFgv8AjsYqodQojdiFHxMCrGTFxkQ5f4pYupFq9bc5nJCuCRLsdp2pMoVxa5olX2pyGsg+Ia3QPYP3iSfh4a/vUshsFzZO2xAFNHnrNFAFR5m55s4Vsmty53RIlZEjOSYXtpqdQYjWrFG2nV5Ir1rmnS5sovHPlCu37botlEDqyEs5uEK6lTEBQDBO4NXFw7C1SZXo8S/Nikuq6+JDcr8Ne9i7eUHKjK7tGgCMGgnzbQAe3yNZXGuI0razqJveSwkdd+IaMq1xRknsvgaDzJdgLrGVlMadTOHAHuVLh+Hv4ngtqnSnVl5L5mNxGrpp4KtzFaa9attaQt83N3xIGirdNsqxO32SI3hZiulpU3Kil3FzgXEIUVJvm1heZWxgiq6DNlB8p0GlGU2XXnmaJwTiWDt27VpbxsOqBSrHLBUQc4M2wxiZ3M1dlQqLpsQStKsU3jbvQ35h4xhbtlrdt2v3X0WJJVl1DQYCiQNVGtS0aM4zy1jHeT0LCq5rXHbnvyGHBOD38XhURWXLaLMrOHGtw9SZoMwVmQD9b2VJcU9UjH/EdjTnPTB48B3xzB+DhsLh3Qi4huMXG0sxOVGG6nMSVP3QSKnsrKlXbhVWVjkYFe8r8PoQ7B4fVojsNh3yZyOksVDdyVCkyP2hr318ted4zYxtKv5fJ/A7H8P8XqX1DNXmviPuZLGfhKMd8Pfyg98j6ZfZ1rp+iK1OE1G4RI5+pdtLqOfkpvfQuJ2vn4NbT+KGrt2vzCrd/wDoagKqlUKACgDi5cigCl8X+UjCWpCubx8rQzD98kIfcTU9O2qT5ITKKtb58u4m+tq1hrSm6cgN5muAz5qMo7bHNU1Sz0U3JsISWpZPeHc4+GipeW8rqo6lYPm0EMRc2nfpMGZEViOph4kjpP8Ai3NaqM014ji9zyh2S653ywtpT+sQzt8IHnSdqugi4VVz+ZJJef3koXH7z3LnjQFF3WE0Ay9JEdtAvtrV4dRp1cuaWfkVL+rO1ap0pNL5+Ajwrid3Duro7wrBmQOwVwN1YTBkaa+dabtKapuMVgyKlapUlqm8l2NpUzy4+guZCxAJexiBnsNcLbkS2pP2lB0rm6qeGuq+fibMcNJxj+pe5x5+/qSnAr4tYr6UqVkiCYKrKSzRoArAEk7+IdtqWjLp7CG4ipwyl/vf5Gk37oAMmAN5q5FGTJkPw4G5dLEevsmI9hyqgI85pGxyWET9IKNOJE5DG/sn8O/soAxFOWLoxLW75JiGNxTJum5mK5Cw+sxVySR0i25IMAHQr8UpW1tq5Y+/aZcLCdWv626/kt2E5Ww6r9JbtmBsFhR7WM3G9czR6DavO738R3dxNqk8fF/fkdDSsKVNchzwbiti5c+bYRFJClukBLQCkAmQNdWGoUzNJDgN7c/mXEsZ7937i5cU6lCCnJbMT5w4f9LhLHjqrXDca47HKub6MKYnQwCqrMnXX6xrqKNpToUo0o8jnby2rXbWnkuZaL/C1tYK5ZsoGPhOAGg53KnVvMk+7toKt6cRxEnpQjDEVskZNatLBABukxntqSGdQNQI1WUDExrvWTBz7VZjsjpHBOH6sZxudYbCeM7n5u9u2MjNY8TKwLCMyl1kroWgxMjWtWN5PGME9a59HpqDqZzspYz7Bbh/C/E8E5GbMbazcZQpzI2VQE6lGYqddSI7bq7qcv0rAypxF6mnNZWf0+zf3F15EvYhAbGIy9PTbW2oIXKTnzFBlAnT4TBplKpNv1nkxOI3FtVqfk58WWLieDt3bbK8FT32iO4PYjzq5Co4NSXMyqtGNRaJLZlPuPaOD8Ky/iHD3SzOolXDZgSrbGMwkAnLl101OZxVyuISktzV4TR9DnGDWFgguKX7jYW5h0grcdHMmCGQjbTWQqiNNqo8Lv1btKfI27iy11FUh9+0X+TR2tvdtOCrEo6j72UOHC9iepTA1gHyreq3VGu04MyL2jODTkjWrNwESKjKApQBy7wJNAEUwN9iP+jXRjtmPdB/mP7O+aADD+YOGCzir9sCFW42UAQApOZAPYpArbt55ppkZzwL6PFYd/u3rZPszifwmiv61NirmSmKtTiGAYByJBKgyJbPIJGViBJA1XqjUCuWqNKXs/2dNHV6Mu7PPl5CPDUYXXtkxmd5GUdYVOoP1QOgzOsA3CDMEtzlJxW/Tpt/oglDC1Z/w/AZ4zDBsOrLJCPE7dLFvrDzOVfZDedanC5YnjzIeMKWpOS32/gi/CreyYhduWyLrWEMHx8O+Hg6jxcM2e0W9iCyPjXPXVPTWa7zUt5t2774vPsezFsFZe8lu4LLajIxzKoVWJDQxgEgdWUmc0aEy1UqUHq8Pr4litUpwzFSyufLmXbDvduoqtBIAzEA5CR31ALeyAPaNKu52MdxWpsn8Bhci+vc+tIKOqAPGWaAKnxW3F5B2AumO0/QifgW/eNc/wDiJtWyS7/qW7NJzfkVfnzFlbCoNPEaG/VAJI95y+6azvwvaKrduc1+lZXmdDw2kp11npuJcj421g8NcxLnruv4anKzBEUA5nCgkLmPvhR6juLueH5FXjkp17rsoftX88zm3ibzLfvM4VC7F0vRfs3FVVGYjQ29YEr94QAFrOc5YbKko0qc6dGCzJrmtmvqRnGuNXbeGX5s12ytxgIW4LtmILTaLjxbRlYykDv5Ua2o5X1X1EqQhKo4Tw2vDD9uNnkqKeLAhtR3gTpUfasvVK9SpT7OXLGC28C4k1649y9fa1dC21F0HIIVgMpIBAno3HYzRGWXlvuIakJQoRjSimsvKf8AKJDD3zmwwOJ8a4t20FUa20IdkDGFECJG5Oo9Kfvlb9xFFSzL8tRjh79XtyLFyjiMYl64uMuC51ZIQK0PoZkKISCdJkayO9PpuSe5Svq9k9MbeO/UjOYMUQ13xRcvJbuXABdPh4ZApJHQnXiCAV3019DSzeOf+Ce2cfVimot+9+3khlisRdyWMT4ouDMuRS3gWUVlYEougOsjUEwuzAmI9bwpf6JYKnKrOhNaWuvNv2k5wzhuGxys1o3LLDY+GRbuDTqRW+zrBVWEH2glk7KjVWUsEavbi2lok0/ArXGsC+HuG3c3EEEbEHZl77g+wisupbzoSx7mdBaV6d3Tbx5ovvJXFTdtIWMtqrHzZDufUqUY+rGt2hU1wUjlbyh2NaUFyRaSalKpXOZOMeHlRZzOYlSgZV1lxnIUkQYBnUbEKRTJzUeZJTpuecFX4c2Isp4mDujFWQZbIPpB5i9aOpYjcqQ3eD3Ym1uty9OFOXq1Fpfw95U+MYz5xiLlzLBOUMNR1KoXY6j6o0O1bFnU1QM+rRdJ6WML6QJ7jWrTWYtERNo84vY5yjFd5BBYtMfWaAZ7OQVOjmOVqZ1bczpUpeiJ9M7/AAwI8D4UbV5stwMMkDr1kwWII7EIYj6yiTpNMUm0lDbPw8yKrVUlusd43sw2FvkCAH6QdwDctCB6wdR+jWhw94qL2kXFYtKOruRF+FXQZMMtvIuBRwxIDMlwFQ2qr4iEFsv2ifCA6pGm1Zd6vXTJIScU0nzNMw3CF0LdR9f4eQ9KqASVu0BsKAO6ACgAoArHN5Fu1cu5VYpbdlzCeoIcvp9bLuDsPKkdOM8KSyS0I66kY97SMc4dhLt90s28zFjCgsco82PYADUn0rQ7KnR9eMUmd9XdCxpdrhLbH+DR8VybetrYTC3siKc1/WDcbSSwH15UFQraQAPWs2vqnJNM5GPEac3UqVo5k+Xh9Dq9y1Y8PMznCO8kxAtdYiLlo9I0MdttTNMVJNFK3vqsUnNZ/le3mQnFeVMQ9tT4q3QrBbItoEDiArMRsFA2jTQkabo6TccD1XpRquosrPPLyQTcPKFlZYZSQR6qYP41nzlolhmtFqUNSLJYwt6xetWLuEtG0VGe6WYSuaSSwInKGjKQT32FXVqi8Y2Krq2/YubqYlnZDvg7ZMY6Pg7NvDBs1tgC0qCTadeo55IBkL06TG9LGTUmmtiO6rW6oRn2jc38x/y5dxiYq4MVcF0FioW2AYJgg6qCFC9pJHcazToalJ5eStd3FnKMY0Y+t1Y55k4TduZsl1bVvOTcJTOQrIJYajScwI2+12NSzi5LBBQdKEtcllrlvj3jXC8uWDbLW3bEusFXYK9ro0i2g+j2EbbbGmdmkvH76ciS5vasovRt5dfN8xbgHL9+3euvdxLEXOq0hclkYknY6AqvTC6EFhEUU4yUm2+ZNdXlKrRhGMMSXN7dxCfKRjcz4dSsXQtzMB5Tbgr5qdSD7RuCKrX0HJJJF/gVSMZycnhYXMc/Jpcm22v/AE7f+lampLRNQwyPjel3GY9Ui+Y2/Agak6AeZPYf601OwNWjHKJxvht9Ha5dggjWFD2tYgBoDW4ICa/WB3WZqvVp5yX6NSCjpXP795DLiB0mWsXGbpK3FUlhMxAyuDpPVBLkGcsiDM4Pbr/P+S5oy3j1kl3Pl/OxE8cxTtfzOZlFhsuUsAWBJA0nMGGnlHat3h83ODbMevCEJYiRmJv6f68qvNEJeMVyXiOi5YYFWtKIhSwE5gOogQNIMz0+e/N1KLk3hm1QvqSpKnUjy8RH/YvG52cvLMBmM24YCIABMaQNCAI01proSlzfMkfEbfQo6dkK4rldrGDxD3WlzDABpAm5bJJ0AzdHrudTNXLalpmn4mde3sazUYrZfIqAt1tZKRZfk/fLdur5orfuOF/92qN4uTHI1q2dBVEU6oAKACgAoArvO+HL4W8qiSbTwPMhSQPeRHvp0HiSZPbTUK0ZPo1/Jm3IK3bd43hZc22tuni5DkUtlYNP2lBQTEwCT2q3cTi44T3Ok47cW9WEYqWWnlr72Lryxw3F2893HX1lSCLgKkMgBkMRlAUTpppJ3ERlwjJZcmc9ewtqlSMrZNdGse72jzmzixTDG9ZbxLX1T4RDEljlBBAIAGsnt5GnzliOURUrOdasqTenzGvD8YblmxeRCis/9jMleloyaCAUh8kdhG5mSjPKUht5Q7Obpp5x1GGFwtrF4kXVu2yF6byA9fi22KsCu6g5Rv29doKtrGpVU8/5H0bqdKk4Y5l0fDI7BmQFhoCRrHl7PSrDiinpT3aO3sW82cqubTWBOm2vpOlJhZHaVnOBrxHjNmzHiXbak/edVMD6xMnRRuT/ABIFLsLhvkiI4jxCUvXchuJbgCzqDdhQ+oiSArMwEa99gabUlhZRNbU9dRQk8Z69xxyfxdmw5v32Nq0vSfFJEFYBYM0SpmNfLzmY6cm45ZJWsZUa/ZQlr7urOOYuHX8Qq3cDiFLM0h8wACxEIwB7777nbWUnGUt4sfZwoUKzlcxb8MC2FW5cKfSHNkRWdCVzZA0tIjpYuSB5LOzCplnGGV56dbcFhdxN4fh+UyTPfXeTG53J0G/lQNDAHNccndYgehnq95BX9g+ZoAeYm2WUhSAT3Kz+EigCqcU5YdiTmRwxGYBChievQs1q4SIgFVgiSx2pNCe5Iq8o7ZKF8peJT54i29FTD21iCCsPc0IOoMEb+c1qWK9VkEmU+/fJB98fD/nVqWwh9HYa5l6Oyon8R/lrESByOnvVIokcpkBzY84S/wD92x+An+FTRiRqfrIy4PWhgtE1yW/9aPrZYfC5bb/LVS8XqoVGwYc9IrOFFKACgAoAKAEcTZzCgCOPBV3nqGx8o2y+QHpQBG8RwYa0+HuhvCfcJ9YAGfo/MaaoNfu+QSUVJYZLQrSo1FUjzQ34FaGBw0gM9uJW3bK3GZ21OXbOx8lMeQptOGiPgMqXNa5q66nP+CLs4F8XfTF3Gu2UADW7QcqQQIVuk9Jy79zMHpEGFzbln4GninTpOksSb/d8kVjmPhPgYhiW8QXC10sRBU3HMhyAFEsTl2nURprUuITfrRNKxuaPZ9lUwsfE4w+IQjXX9kt/A1nzdwns37yxKNs/2r3CWLax3Rffbj81oh6Q+r94xejR/avcd8F4LbxVwW5C2yCSVA1iOlYGXNBnXYA6VdoU5v1pZGXd1ShDRTw2/gW7G8LfD3/nllncqC1y210nMQpEksdRlLQPs9vKrik9WTLXZypdlLC3znG6+qJTiJGPwxBRraj+0tXSEMiGXPEskQGBkSCNCDVmcdaMztatvV10nuvczjh2EW3ZXDWVfJuQ5knNq2bQQhM9MDN3GXRiEVFYQ+vcTrz7SfP6Fl4fgsgk6sdSTuTTiIeGgCIxaNbcOv5wCDuD5TAIPYgdi0gEnYvh1zDb10IPcEdiPKgBO89SJEUmZX8pF7xWAyki2SNQBBBIYg7wTp+wdNRVavcyptaHhm9wWwp1s9qtvr0+Yw5c+T4XUW9evOofqREChgOxZmBBmAYjY1OuIVHDD5/Uq3NpTjWlGD9XOxdLHErxvFVKuBKMbkqxyMZkomRe5GxIaY1FZNzxiNtnVHOCnK1T5MfYvGXQpItoSATHisPx8OqtP8U0HLS4Ne4Z6BN9SC4lfxD2yD4eS5YuFgEYkNk0E59RBImB22qVfiLVJxUUsSxzzsO/49LdvoZ4LtdtHdIjZM8m3v62g80uD4Wmb/LVW8XqLzBG1YI9ArMHC9ABQAUAFABQAUAIYnDBxBFAETiODbmQCQZYKocg7ywGY/GjIFQxfGb1rFtatDxQ5QZTlAS/dA7iDl0a6256iBEGonFSlp6hG6UHpZYeNuMJhGfrY5gzsqKSzaSzdlGgAP2YUbU+o1COw+hQndVNClhsccqYhcThkusgIJYKGtgEBSRB1IO240ptNqcctDq1Cpb1HTnLLXcJc4Y9cHYF1UIGcA5ETY6dRP1RrodNQBOtFR6FlDra1ndT0RlhnvBEGIwlt2mLkOOjIykQF0k6grvsfKDUlN6o7kFWlO3qOEnlrqVLC8wXbl20l/oW24W+Lakh3UnUiCUt9LMwmAFaWOzVdcYywxlK97ZNLKa2+/AuOC4cz9TtLg7sAzKZ1ykgldfKKtJjyYweBCep7nufbQA7oAKAOLtsMINAEPfsPaOZNviIHZh39DuPUdNAjRDc0cwi1ZkhhmlTGbuCOhwIzEkRMETJGkFZ1FGOSa0tZVqqguZn78fR8iXEIQsM+UbJpMa+QgVSo0qlzJ7bI6W6UOH08J7v7yaPg+LWHTNbuoVAGxAjyBB1X3xT50pweJIxFUTWckTjsegJuuwtL3llynpH1wdM4IgNbzyI30irc2EbjZL1u8jclzZX7nyk2QCq4ZzuJBVVPrqAQDvqoPoKzl+DrlzU3NfHIyN5BFv4G3i4Sy395ZQ/vIJ/OuVuoujfSj3S+ZZjPVBeRjVm70j2D8q9rpPME/Ay3zJrk67/AF6x6l1972nQfiwqK7X5TCPM3XhrTbHsrHHjqgAoAKACgAoAKACgCO43jBatsxEwNu7HYKPViQo9WpsnhNgZty5w9rl+9cl7joj3MpPht413OFmCQpIzecBhEazBRlKblJFWnolW0Pbll+fzwWvkQYhrdz5zhxakgCS0tA6ukkgCZMg65j5SZKWpr1kadzb29CSVvPP3sP8Am/FNYwpuWldihXotiJEgawCVUbkgdvKadUbjHKI6Nv6RUUJS056nfKuIa9hUe5bdS0mLhDEg/wCXyBAOlFN6o5Yteireo4Rlqx1Innjjb4Z7IUXCLkjoAABBWNdQWMgBY8/e2pNxaSH23D5XeXrxj4lW5k4fkvuwkFx4gUhPtpqLqmc7M4uIAAQJO2k1rlYly2/z0M2UOz1Knz79t8Fs5F4t4tlCTLD6Nz5sgGUn2oVPtmrkHlCWdd1qSk+ZcKcWgoAKACgDxlmgCuc0lLFm5dgdKMSvZtOlWGxBYqNfOljHU0gTa3MXwiKF17Df2CtmNONJeqsBOrOo8zefMZ8RAiRoRBHmNakcVJb/AHuQzeE2R5t65o18+/xqeNGKeUjKldPHM9y1JKIxXD5GucKx12xhcG2QNZ+bJmiTdLlFyBAN5JA+MkQJ8du6FKveVllqet+WM7nXWiUqMVnD28sdcmU3b0sSNJJ037/jXqtosUIeSMyotM2jvB8Q8G7bvf3Trc/cYMfyqStDVTkhqe59H8JPSVGwJA9gOn4Vz5KP6ACgAoAKACgAoA8NAGefKPxANkw4I6zneQpAtodCQdCMwLf+FUNaemJTuaklKMI9X8OojyfjcPhkKPdyXLjQQ5DFMgygOyllUZgwWSJBFOt5JU93uyxG3qSblGOPd9sf8o8ym9duLcFxAugNwqqlixgEHUOREKCRqfIS2nUcm8l6twyVvGMterPQc8uc1fOcRctqxi3mLZ18Mhc0LsDqDoZj2UQq6ngbX4fXt0pTaaZ7wfmwXMW+HZ+pC4ICEoGQ6y5AgAAiSBJO+1LGpmWkHYXEKKrTxh9P4G3+1Y+fNh2dlCliTcthUCoubeQR3hzoQBvNIquZ6RZ8NrxoqspJp9Ou5FfKFku27V62yOASmYZHEMJBB1jVexG9S3EU4ZTMK8qVaKzFbp/AQ5N4gq3DbDE5/qjOzEZF8RJBEW/o3ZdCZI1g716D6fefmXqU8+3l99DUrDyoNWSYUoAKACgAoAp3yk4PxcJeUuUCqbkgAz4QLqpHkzBdtZAqSi2ppobNpJtmKlXgjTURuRv7q3XSm44MtcTh3M4uWnbePif5UqpTxhjZ8Rg01gU8KrWDJcwFumscpbZNMvA/0fhRlHhi1aLt9pIRcpHddftiSNNIJI8goKn/AMnV1vD1P/J29JyVGLhzwiu8rcvWL79VpWEN4n0jwk/VKwfrfo6iNZB0rc4jxarb0I6Jtb/fswOnb/mNzXPfcZcVwVvC420/hr4cWbxTLmGXTOADvJR/jW5wa4leWc9e8k2s9dt0Yd7UlQuY7+q/9M2rgohSJzGd/P19+9ML5J0AFABQAUAFABQAji7kLQBi/HsfbxDveU5gxAXqb7JEBkMKCqoZGs/OJNU6rn2ii/tdN/Ez7qvphmHN4X128B/Z4VaUfTWmtDIFKNh3W2WBBztdsaGNdzG1WZwxu/v2mta1q0KSS3aec56d2GIrwzDN4S/ObDtotxvnNvKqEn+yS+rspAA7j3VE44NDt5apYi0ua25vx5Hf9FLlebyuqkeGj4nDMLnSTN3QagiAWmJ0im4+9hO3clDbGeez9Xy/wcXMFaDIr4u3kyHOWv4ZoOWVRhlJvAN0jNMR7qXr9/bB1ZuMsJ5T22e/j4DA2bPhkfOgz+J9EniM9vKIZcy27WhjMMo0B7RNJh4yO7bE4prbG/JYfvHeP4SrNcu27eIyBZ8TwL6lYYE3MzkGAmYEBTtoNalhs84z4Y+pRuMzoOE8J52een1I7C3Dbug2gXNu7mChxcZoIcSV0djJUkfdimT9WUZtYys93gc9VdXXGUMtJ479jaOC3wydJlYBU+akSp94INWDYJKgAoAKACgCifKfjIseGN7jgfsp1t+Itj9qrljT11V4blDiNXs6L73sZh4NdHg5ZzDwKQNYeDRgNZwLXUR6D82qL978ifV+Wn4l9sC5cwmFtKgKMqB2JEpkAysAdDDLPfaO8jyK4jClf1qj5pvCxz3PQbDDt4NvfC+/cNeGYS7hXVjcsuSxViWVMtpmzMQdDJbWNQNoMyCvUp3VNx0tbZWz5mhWqUp8ttvPL+g35ysh7eHuqQQDctSCCCAxyaj0Rq6H8JVnG6qUX1Sl8DkeOwxTU+5495bvk/4jnsICdU+ib22wMv8AwynvBrbuqfZ1GiSyrdrRUi6VXLQUAFABQAUAFAFW5+x/h4Z9YLjwxrGtyQY9cmc/s02Twsla8qOFFyRmXzImHc9OgueJpmUCWyP1MuWVtMEUxEnTapTnTWzW75Y+a8eZFTU4KDk09O+/v+hJYW/at6W8ZjMIRup+mtg9wAhU6bar2p8ZRazGTNKXHrdS0VoRz34x/A5xfErxttl4nbvbqPEwbIc0bAm2TIGp7ga1LGMv6kWJ3do1tBp+EhxhjiXAYXuHQdi1nKD7C1oAj1FOdKqv9DoXNk1vq96FLxxaCTjMAinSVtiPj4JA+NGipFZf8DZXdhHfEv8A9EfinvtctA8UDHMdbFotl+jc6FAvYERPn5U1yeHmZFG9s204U8//AGz7BliLdll/rGIxl9soeJVVyM0KfpGcidNIBE1HLSsPLe+PcOq8aVGm3GnFY8N9yJYBg2fMwAB+t1FVYZgDEDoLk6RIBjSkpScKicfjvv3nL21zKu5xk9ufx5e403kLFr4Sor5haJtSCCOmGWCNGAVwgbvk2Gwt+u95rDe5tUZRccR6bF1pCUKACgDxzpQBkvP2Lz4kL/doP3rnUf8AD4fwrb4XTxFy+9jm+NVczjDu395W61TDCgAoAQE+KdNMg19Qx/mKrZ/Px4F3H/WT/u+Q9wqBnRMqjMUSYnXxNG/Hb8a5vinC3SpVLjVyy/Z3HRcP40nOFHTthL2rqP8Aj+DWw0B0K6KYtkwzsGcEbAgDOATrmOh3rlLK4daGrD9vh9TsKMHWbjjoyQxEPw76yl0dXIG4DNlUkHUSjZtfOpOFVHR4xCWNmsfD6mJxyjKdtPPTHwPeQ8XlvOnZlDj9a2YI9pW4x/8ADru+KU/0z9hznBav6qft+X0NWtNIBrIN87oAKACgAoAKAIPmPAJdWLihkP1vMCCCVI1BClviQZpsoqSwwKWeQ2ChkuMtwpDHOyglgM+fRswJ3AyzSypz06crHiv4ZUcYuWrG/gxrj+SsQZYEMzSxylSCzSSZYpAJO0GqvYVIbLDRRrcOhVqOeprPesimH5YxQDHw8puM7kBwCpf6uVhc6cvcqAWGh00onTqer6udKXdvg0dC3SfP7+BZeB8MKWLKGMy2rYMaicsGCNCJBrYVZPmVHbtcg45wVrth0Xc5Y9zg/wAKjrz1U2kMlauacW+ZWcLyViAwkW2TMGIeN0DgRGcEfSGZH2RWXGjVkm+TxjmSWtpGhFpvVvnl5it/kq+WLNdSCoV2J6yA6vmJCdTysZm7VJ6PJwUXhYeds+WCWdOE4tSy8oVPIko2W5DEOoOUzMFSD1wQdQdBoe1SRtY83JkVK3p0pZjH+Se5a4PbtMwsoVUlSZI1gHLAAEaOd5O2ugp/rfubfmaEIxisRWC3Cgce0AFACGMaF9unxoAw/iOK8W7cu9ncsP1Sej4LlHurp7SGikkcXfVNdeT8f4G9WSmFABQArk+jzf8AWZf8Gb+VUc/9rH9pptf9HP8Ad8jmy0Mp8mU67aMDRxOGu0qR/tZHw3/5VPzRKPxpQbpFmwTcBLggtmKOANMw3zZvj7a88hwirJxjmW3LHivI9BneRUdWtbZ9+RLFcTLG5/ZA3cyuyIQSFE2zqx3/AIelXbThNWDjNRl6jTSfxKl3e284dlKosSUlz5dwlwbEeHiLTnQBwG/Vfocn2K7H3V295DXQbOL4fU7O5XjsbNwx5QA7jQ+0b1zh148oAKACgAoAKAInj05YEHUSCYBXMM4mDBKZhrpruN6AINuJ3AbnjuFsuoVfonzBnfKT4iTbMKw0BnT0JKJyyKow7NL92R7/AE6i9QW5dR7gVGtL4igSEmQfq5gST60OpgSnR7STj4N77chzxfjFqwQrhyWIAyozDqmCY2GkT2mllUS2ClRdRtLosiVzFi0CwRrkWrfTbgmR4kASQNxFDnhDYxTkovbPXuFbvFCMOl4Ye6xdZFqBnkiYOsA0jqNLOB7oxVXs3Jc8Z6DC9x3KjNateLcMHwvERWUknMrmSFIyt7xHehzaWyCNKLq6JPC7zjjPGGMW7PgNmEPN4FxmU6IqyWcGNO9I5yysIWEKfras+Hme8XuPcDIl1rGsyj2Sw2PVJJBzAggAiD8Fll8ngSk1Cak1ldzJTggMz/ONzESATAgbDalEJmgAoAKAK/zpjPDw11gYOQgHyZ+hD7mcH3VJRjqmo+JFXn2dOUvBmQRXVpYRw0nlhSjQoAKAJJsP/UA//bSPd82H8RWXq/7uPA2tH/8APz45IydSPQH4z/KtHOXj76mS4+qn99D2nYQzLClDLPHWQQdiIPsNNkspodCWlpmwcp47xbSOd3RWP68Rc/xhh7q5OcdMmjuqc9cFLvRYKaPCgAoAKACgDi5bB3FAEBxXDKrrlEFmUfut4n/tmmzeIj6azJHDYO2WLZFDHdgIY+0jWqqk0XHCL5oOHYFHvsGBZUtjRmZlJuMdwxIkC3/jqxTba3KtZJPCJgcKsZi/g28xABbIswv1Rt2nSpCI8PB7Ez83tT/3afyoAhMDh1CZMoi2zoogaKlxlWPLpAqrPKkXaWHFHWMGij9IafGlp/qErfpJLhWBTwxoKslMk0tgbCgDqgAoAKAKB8puK+jRB9q5J/VtqSf8T2z7qvcPhqrZ7jL4tU0W+O//AGZ/XRHJhSNipZ3ClEPA2pHkPzn+X40zVltErhiKfeWnE4eODWG/7S7H3tdQfgVrFpzzeN+LOiqw08PS8E/eVSOr2j8if/lWxyqew5/nS8md1KQBQAUAXz5OcX0FP7u4QP1bnWP8fjVzl/DTWfidfwurrt14bGhiqRohQAUAFABQAUAUPn3jzYZ7JVVYl2JUzqETKYI2P02+u1QVp6UanC7F3U2s4x1Im18oVv7WHuA/osrfnlqt2sTUlwWuuTRcOSsT41l8RlKi9cJUNEhbYFsbeZRm/aq7T/Sc9cwcKri+mxYqeQHhoAxbmHjuKs4vEomIZQLrkDLbMAmREqexFZ9apJTaOu4Xw6hWtozkt/MbcJ4pfv4rDLdvO48e2YkAdLgzCgDt5UlKcpTSJuI2FvQtZyjHfHmbJwX+yX2VonFj+gAoAKAPGOlAGU8/382JVfuW599x2n8EStnhcdpM53jdTeMPaVlRPx/KtWMsmHNacHmXX3fn/wDlI/1ewVP1PadZaeR5PETf1P8Ay/hUceTZLN8o/feXzFYbNwG3HZLVz/iqzf4Sa56nLFznxOtqw1WmP7fkUTL/AK/17K6N4OQTeHg8y04ZkMtALcMtAvgWHki9lxDr2a3m99u4kfhcesfikdoyN/glTeUPaazZMgVjnQndABQAUAFAHjUAY/8AKfdnE218rU/vXHH5IPhVK7fJHV/huO05eRUbdsswVRLMQqjzZjCj3kgVVjHU0jorirGlTlOXQ+g+D4EWLFq0NRbRVnzgQT7zr761ksLB5pUm5zcn1HlKNCgDD/lCtZeI4j9IofjaSs+6Xrnb/h+eq2x3Nr5jXlBZxln0zt+7adv4U23WZkvHJqNpJPrt8Tb+GLFsVpHBjugAoAKAPH2oAyznnBlcQLnZ1y/tIT+assfqt5VscLqLeD8zneOUn6tReX0KwugPoTPsZpn4Gfca0lJRjv8Ae5jTg5yTXVfwjor1/s/kf+dO/f7Br/8AL2hdMD12Ht/kNz6ClqSUUJRp639/e/Q9WAJgwO0a+mnr5b03Wowy9kLolKrpW7ZrGH4U39GLhiOv5qLRH6fhZf8AzVy+r19Xjk7jR+XofdgyV1le4mO2oPafYYrp21KCaOJipQqYa7/b3o6t6iY9vtG/40+EtSyR1o6JY+8Bc0BPkKWbxHI2knKaSE7hgovc7DzCjX3THxqKc8aY9foWadPVqk+X1ZaeSeHksbvYr4aH70srOw9BkCz3LN5GsjiFeM8Qjvj+Tf4Taypp1JLGeS8DULKwAKzTZO6ACgAoA8JoAa43GKisSwAAJJJ0AAkk+gGtAYb2MP5q4gcRiWuZSqwFQHfKs6nyJJZo7THasyvU1y2O84NbOhQxLm9/I55Vx1qxjLN28xW2hYkhS3UUZVkCTl1Ow3jbWn22NW5X/EWpW2r9udzTOL87WMgWzehnU5LoTOqOsQLyHrAMj7MkTERNXnJYOCndU4xUs7cs+PiQuH+UlitkvaCnxALuVSVa2VbMV1m26tlOUyDBEydGqoupBC/ptuMtmvvmJ475Qbhu3TaKrbhUsl1+jGZoN67sx+zCAiFJmDoTtFnAvp1PXp8f9vyKxzhikv413sm46uqkl1yjMoyHJ3CwqmGAMk9tqlzpe6Ox/DPEIVVKnB7J55CfLICYu01whAuchmIUZvDbKCToobbU6zHem2zWrc0uOzzbZS22y+42ThPEUKABlaBrlYMB7SCa0Tik0Sa3AdjQKd0AFABQBC8wcIW8hVhIMbGCCNip7Ea9iIJBBBIp1OcoPVHmMqUo1I6JLKKDxzlm1bw9+4WxBa3bOWDby5mIVc5CAxLAkbQDpU9W9qyWXsV7PhdBVVHGU2tvvqUdXYHMHeR3zE/EGRWZHiVxGWrU2d1U/C/DatLRox5bP/I/4BYtXsUgxF9ra5WOcmBIACjYovUQ0kR0ecVPSvq8565y5GLxbhfDrG3VOEMNvnv/ACWXl3H4S1iLPioS3UrG5cDeDeRozDKqo9skwHygqQSYBmrFS8qVPVkzl6ELWjPEFh5x4/bLDe+UeyEuFULsLhS2AwAZQBD3GIi3mYkBeoxlJAnSu5pFmV1Ti1Hq+hH4zhmGxOe6mKtWm0N6QTh/EcEt4bkrMwSYkGZgTV+hfSpx0vDRTuLGjcS7WMsPvWCp8d4f83KXbOMt4i3dBHSAVDpM/aLGR9qfsme1RT4nWpvXHkanD+A2d6uynLDXJrHtIi/fZxDEQNYUECRsTqTpVS64tWrLTyXgdLwz8HWVpJzl6/ny9xd+SeF2LthD4VlnBdbjPbV3nxXKBiwJjJlI7bxsadSqylHLZj8QtKdG4lFQ0rOyx8UaPgMAE13Pn+XsHpTin5EhQKFABQBC8w8wW8KsuSSdFVRLMRvEkDSRJJAEjzALZSUeZDXrwox1TZRcfz3ff+zRLY82Jdvd9VR7wahdfuMWrxp5xTj7yNwnEb+IYi7fdra6sOlFJGqqQgUNrDazsPMVHOq8bm1wGN1c1e1mvVXhzf8AgiePFQZqiuZ6Vbz0QcpckRaWHYjo0zLIYHbMJ7Rt6+6rEYKG7ZyfG/xDb17adKk+a5/4JUYY+VDqI8wVOo9hRcI1MdVDlbTYouBNMddEsbOQvwrATdfM0AZRG2sZiSd/tDbyqRSU0jufw1bujbyknzfyPeZMMiox00Ez7NabjElg6ep+bQnCfLDFbHDcpVl0ZYKnZgRtBEEVB6W4s81jQcZ6ok9guL4lTqQw/SVY9xTKfjT1xFx54ZehUqLmT2A5l1C3BkkgAkgqSTAE6EEn0j1q7b3sKzx1LEJ5LGMSMs1dJCDxfM6DRAX9VAy/vEiR6qGFU6t9Sp7Zz5DHNIhcbzHfP1UUe2XPxlVHvBqq+Jp8kQyqy6Io/NOPuXCUe4WYkEiTkUCCAFEKDoNh3kzOro3EprL5GtwThte4rqvJ4jF+/wBhHJdu20iBlbzUGo00dzKj2ksqe6POEWMzMNM0CPUCZjy3H4U/tFGJwX4ys7idSE3+nl7fkSDcPMRAjyjTXekVdHCyt6uc5OGwp8qeqqInSqp5E2w28rvv7wB/AfCndou8TVWWF3DLH2oyxIM/hB8/dSuWY7nW/g91al61nG3d5CvDMF4jRVbm8HqtWr2USWu4e5g28Sy5Ro17gjyYHRh7akjKdJ7GdOFG9Wmovb1JvhvykMul2zMd7Tfkj/8Azq3G6XVGRX/DtVb0mn57Fz4DzVZxI+jeSN1IKuPaDuNRqCRqNasRkpcjnqkXTqOnP9S5osKmacNPaAKfzxwc3k6Vl1IKawdSviKJ0OZRse6iCDUdSOqOEVrugq1Nx9xRMTwhwrDI6NBgvbdRMabjaazsVE90ZNLh2maco7EbZu31AQWgI0jxFA+OtEo9W/gd9DjFrTpqMIYx0F7XBXch7jKYIIQNpoftET8O/pULrxhtFe3/AAZl9xetcx7OO0SXGAYgwyj2KTH+LX4VXddLoc8raK6HH9CyCGut1ATAAkgQTG0HTT076ynpndHkTKml0HFzhKsQczggEAhterv7fw9KjjdyXQcoJC64SPtE+0A/kBUbrZ6fyGiIzxvDrhbPaZVeIMzlYDYMNSCJPUD6EHSJ6NzGKxLl/Bfs7uds/V5dwlh+D3HYNiHVgDItpOWRsWJ1Ps9PdT6t5FLFNe1ktzxGpWWnkiZuMFBLGANyaoRTk8Iz8ClqwzAELlBEjOQhIO3Sese9RWhDhlWSy9h6psWtYe6rZ0NsOAQCXMa7gwsxoNRr5VatrKtRllNY6jowaJvFkiyQEFwbZGKhWBMENmgEQSYMExGhNas86XhEhXxhrg+x3J/tLXczp17dhWBUsK85OWEiJwZxeVkEsjgdyFLKPVmSQB6kxUMrGvFZx8xrg+4rWJ5dd3a4LqnOxYGIEE6DvMCBPpU0bqnGKi4s17TjFa2pdlHl9RxiuEX7iBGuJA8hr+VK72l/Sx0ON1oS1LmN8By/ct3VfPIWfKDKkR59/I7UlS6pSg0luRXvFat3T7OpyJq9YYg5QgPaZYT66CqsakU98mL2cRu3DrmV/pBmM5egALI085g6z+BqVXEMr1fiI6UH0EnwF2ZHhtoBBJUfW6j9UmYiNYmdBvT1Xp+Ix28GNuKcJzhZEEGelgexGslPz7VJRr4z3E1o52s9dJ4YnhuA5JK3XDGIIYwInsSQd+/lTvSt/wBJbqcUvJS1aj3F4G64h8RI9UUfkaf26l+0lhxq6p/pQwPCEmDeE+jKD+dPjUzyj/I2px/iMtkyycm8BNu4bhVxAi3m0zM4Ku2olgE0BECT3O1+gm92sFClGrUqutXeZcvYaph1hRVguClACd6yGEEUAMTwhfskr7CR+VAHJ4W396/77fzpMIBFuCk/an2hT+YpNKAa4jl4HdVb1jIw84a3laPSe1NlShJYksg0mM/9l1/uz/8A0Yr/AO6o/RKP9ImlCy8ux9gfv3j+dyj0Wj/Sg0oDy3+iP95fH5XKPRKP9KDShM8t+S/8S6fzc0x2VB/tE0oUt8v/AKA973j+GePwpVZUF+0XShzh+BQQQFUjuFGb3MZYe41PGlCP6VgMEnh+GIvaT3J3p4ouMInlQB69gHSNKAETw2390UAJvwlNwIPYjQ0AML/AATMIT5m2hPxIn8aZKnGXNCYG9zl+fsqfYbi/+RxUTtaL5xQYQkOXNfqD/e3/AMvEpqs6K5RQmlCo5f8A0V+Ln82p/o1H+lC6UB5e/RX/AB/waj0aj/SgwhM8tD7g/wB5f/8Aso9Hpf0r3BpQ5scvx91fYo19pMlveTUkYRisJCpC/wDQfqP3V/lTsID0cE/S+AA/IUaUAqvCj/eP7mI/KlAcYXhyoZ3Pn3oAe0AFABQAUAFABQAUAFABQAUAFABQAUAFABQAUAFABQAUAFABQAUAFABQAUAFAB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data:image/jpeg;base64,/9j/4AAQSkZJRgABAQAAAQABAAD/2wCEAAkGBxQTEhUUExIWFRUWGBwZGBgYFRgYGBsYFxgcHRgfFx4dHyggGBslHhgZITEhJSkrLi4uGCIzODMtNygtLisBCgoKDg0OGxAQGzAkICYsLyw0LC8sLCw0LCwsLCwsLywsLDQsLCwsLCwsLCwsLDQsLCwsLCwsLCwsLCwsLCwsLP/AABEIANoA5wMBEQACEQEDEQH/xAAcAAABBQEBAQAAAAAAAAAAAAAAAwQFBgcCAQj/xABLEAACAQIEBAMDCAYHBAsBAAABAhEAAwQSITEFBiJBE1FhcYGRBxQjMkJSobFicoKSwdEVJDNTosLwFpOj4UNjZHODsrPD0tPxlP/EABsBAAEFAQEAAAAAAAAAAAAAAAABAgMEBQYH/8QAOhEAAgEDAgMECAUEAwADAQAAAAECAwQREiEFMUETUWFxFCKBkaHB0fAGIzJCsVJi4fEVJDM0gpIl/9oADAMBAAIRAxEAPwDcaACgAoAKACgBvisRlHrR4AVTG83WszItws67ZBnViNYDLvpMwNNfKoq8p0oOTWF39CH0iGrSt34Hd/jN0AMLVwgassrmmDIBmIEEz6e6sn/maUqiimsdSw4TSzgim581CNadGJygsQwB9QIMz6RW1cwnGmp0mnnx5+XeVaVaVRtRi9ue3LzLIvEWB3EQDOZcsssgKZ7byew9RUcZyzv9+BNq3wSuExoYDbXyII/CpE0+Q4eUoBQAUAFABQAUAFAHD3ANzQAw4jxuzZE3biWx+myp8MxE+6lSbAp/FflNso2Wyj3vUDInxfqPuUj1p3Zy7hY6XzeCKtfKk09WGIHpfBPw8P8AjTHGa6FiNOi+U9/FMn+HfKLhnjMzW5/vE0+KZh7zFR9rHOHt5k8uGV1HXBal3rct2Dxq3ACpBBEggggg9wRoR6ipCg01zHVAgUAFABQAUAFABQAUAeM0UAQvGeMraXNIAmBLBZ31E7xHbzqGtUdNbLLI51Ix5mc8x84+ICgUgFSGGc7N3aB306fIetFelWozhNvfuXzJuGW74lq/bBc39BTkhCyXXUDxAsW5GgkGJ7gT27z6Vgccv6taUI1X6ueSL1fhNCx/8ObXN9/3zwReGs8TzggX/Ez9TMy+CRInQ/rCPaKu+jWs6OrStOO7cy4TepbSzn/fgQ+LS4LrBwWu5iGnqbN7ZoglhLOF47YPQY1aMaKnBerjoiT4TzNftsoDAgdIVkAjTLBgAnUCQfKprWjGnXWrO/P2mTxKyo1bOVe3WWk2voTHAubGV38QMVLAkkBMpk6rpqsEgg9vZrtVLahCMpUXl82s8zgaN1WhJdstn3dPM0/BY2YB7gEesj3g+4mqyeVk1k87of0ooUAFABQAUAcXngTQBjvOHOt27ce3Yc27SkrnQw7kGCQw1VJ2iJGpOsCenTWMsa2U6JJncmZ7k+vcmrCiRtinhE9vw/L+dOxsNyJusf6/nSNCpnCXIaD3/Pt7O9Zl/TylJLkdL+HrpRqulN7P+S9/Jtxco7WCekzcTXZhHiAehXqjzQ/eNV7Wba0sm4/ZqDVaO2dma3aeQDVs5s6mgABoA9oAKACgAoAKAGuPaF3j18vWkbwBmvNV+3b6hZD38TKpmY9Kgdy2oiQf9QecoV6l1cuaeIQefMStRjjSl60k9/DqVDD8IuYi0btq3rmZXg7QNTrAK6e2uhvLyFWrGKjuWOBf9eNWlUn6uNifs4a7gmQ3RkVT1XRDIygjMFmM5MxGk9qxqlr+bmaysm3eXtCrQ9XeXLHVE4OZcLlF44lAAEfKDN1fEJhcoIJKaBlWIE7RrcjbJVe11vGP09F4GFoqYw4lIw/HLOIxOdrZs+I8nM7NEkZjmgk9+35UytS1zyu/kaFHiFzQTjPeONmunmXq/wAsWXbKbRUgiGWVbuwLE6E9SjqAMZe9E4VNfZqO2NpEUOI1Ip4lz5prvK//ALU3PHe3etWjZ8XwjbgZ1k6HuGE79qz6nC9FPVCT1YznPd0M1V3JapYxyx3bl14RhEsqy2unK4zDMxBVjoQCxCmZG0xV7hN269H1ua2HOhCk8Q2Lba2FaoHdABQAUAFADbH/AFZ8tfhrQB88cVwRw9+7Z3FtiBvJXdCdNJUg/wA6t05NojkdWFn/APdfZU6RE2SQwwy7e6JFSY2GZI/FiNdPjGoMfDeo5D0Mbl1Y3Ee3/UGopaWsMmpycZJroP8Ag/EDZu270T4bSR5rBS4B6lSwHtFYX/jVwd3Ui7+wT64z7V9TcrfEQlonVo2iNR2Ikga6bkCtA4jG+BkuPJdpc5QVDCIKggan1zTPbLqOxMevcfo9XxG9nijggEgnILrHYBDEgARqDngnsoBk60KYrpllwN7Muu+x91SEQ5oAKACgAoAY8UMCfx7DTQnzANNlnGwGSc64pDlsOv0lltTplgrtIOh2mB23ma562tqtCrLx6HRcJs41cV6iWFlb/E45V43asWmR8yktn0WQV0UACJBALMCTEj1q9UpQqRdOb69H8A4jayqfnW8U1jktvgN+dOI+PbTwlIS3IzRqQSAWOnR9kbn61Tymv0xWyMi0pppVcvuxy+BF8M4Y33Dooc+iEAhvZDKfYZqKWVyNJSiSLcOzKQELDpGg7sSFHt0MetRQlKXIkqaVsyy8p4spYa1cdluIzMy3Dl6CoLCTqB0ydhtvIq1NTnTcIywzIudMJKfQTx97BG94xtC46N/aKZUkDVgQYbX071i3buXOVOM8J9C1Q4Q54qNc9/tHXLXHmv4i6pVMuXNOcqVVCNB0tmEkGAB+FafDaCoxwlvjI/iVj2MIzg89GaVgLmZRWqZA6oAKACgAoAQxjQh9lAGC814kvjb5IjLca2P1bP0a/EKD76t0liJHLcjLd8gwozN+XtoqXEaS3Fp0ZVHhD+3g7jfWukT2TTU9p+17DWZU4jNvETRp8OglmbHd3kTEFVuIh6jBQkq4G4ZvKdRG408zDXUqSXMVUqMZciBxXDsomWHtJ/I1BG5qcmWXZ0nhpHnC7bMBbQS5bKo82c9PsktFNeak14m9Z14UbOWf2/aNuRVW0Z6kUBfPMgATuQII3JIgEmRFaXQ4rmxBUGfNc8RSFKEkDLcQwVLkSARr3GpbtFV34FyK7xS7gbcFVkM1o2lJLN0wYBJmYmddaamxzSJrgl7MCfvdXufqH51bKBKUAFABQAUANeIDp2n0/wBdqAMi5z4HlYXQWfxCRczkBi5JMgDXKQdhMRvVSpRlrThz+Zr8P4pb2ls6VxLZv355kZgSt45TEkqrHyGsQP41Wlw+uoSqtYS38y1c8dtrZxp0XqbW2OS8y627dnB4Ul2tIGUG41zqEN9VcsguNYAkaydzU1GOYozJTX6iT4Wli6lu9bNtwbXhq6aKbekqBJ0BEQSY1HnT2sCp5Q34liMPgbIJe3ZUsBLqXzEemYEnSZnzPeaIQ7kE5Y3bIvm6wl2wt9QrspEtbMhkIOXz0JiPLMdTvVi2oxqVNMv9+BlcWi50PavZ4lIsWb9wMqIwHcaae8+w1Uv6EKFfLW3Q6XhnFbadlGM6nrJb45l55N5Y8E5iS1x0WRlyqivDsN+tiY1gAa+dT0ob62UbviHb0404rEVv5mkWLeUAVOZwpQAUAFABQAjixKH2UAYLzhhmPEbltdGe4uWdvpUQyfTr/GpdemAKLk8FmvcpLhLI8K0mJvnd77stlfMlEksPJYJ9RGtHKlLLLu8I4RaOA4W2LSMtuwrlRnNlAq5o6spgNlmd9aa+Y6O6EObLg+bsPHu2SIOazrcgAkgQjGIVmMCQFJ2mlgtxKj254KxhOH4fG4S46Xmu3UDEXTCsSBmAuABVc9ixUGCPaW1IJvkLRqtLZlKw1m5YczAu27hI1BAa2dNRuJE1A5OEtjprK1VW1erlI3vh9sOhjp7iOwOo/OtM4t8yKxuNTDD6RkVZ0BZVJ1ibazr6gepHlUNSKW+S1bRqVHpjFvyWRriuZrCWy6tmgdPRcCk9pIUwPdVfXHvL3odZ7KO495Z41YY5bd5HOUaTD5VCrJVgD5TEjWrcZxfJmdXta1H/ANItFrUzTyue0AFAHjGKAKxx/my3Zbw1BuXPuLGgO2dtkn2E6gxGtPjBsuW1jVr7xW3eyl47imKxJKW7NqYOuW4cgbQkOWCBtIkCdDpvVeve29m1KpLfp3v2FifDbSXq1ZN+RB/Nhb6pVsh8S4yiEIQjpSRLknTNoCWWPOl/5OpcpprTF9Ovt7jm3b0Y3UYUMvHf0X1LZzJwnD4yzaZ2AW4ABAJ1MbQRBERJB8tpBZCpoztk3JWs636Hhok+FcNGFVUN4EZp6una2V3LGfs7RttSVKmt7IZRpOksN53G3M/LqY5QWu/R5fsyZAYNuGiJXaOw7gQ6nVUFhoSrburJOLx0941Hg4XAXCkEMCgGUqCSDoASSBud6bOpqlqJ4Wjp4pvcqnB+b7+FuMGS3dQwcjIFGkwVKjpMzuDtMd6s2dGnXp56+8mueHQo1OzW30LHw/5R7QaWw9y3MCFZbgAAAG+Qxp61ZdnJcit6FPGzLxwTmexiRNu4rRuNQyztmUwwHrEetV5QlHZlacJQeGibVppow9oAKACgDxhNAFM5p5ftOwuvbBa2CQ2obJBzKWWCQAS4H3kEb02Syh8JYYhxTCriLCG4VkaHNGQtBRpUiH1mAdNtt6rp6WWZUpVY4jzOeTuX0wFjwVctLTJiSY9NNh+FEnqEpQcM6nzJDGYS3dD2mM5tWHl0hdY2kdu+u+tCbQ6cFNYIqzbtYbC4hLSsqWkYxlAH1dSu0nTz+FJqy9ySNq6cUovOf5KLwXhvzrEGR9HmL3fRC05Z+831R7zsDUVOn2k89Dpb269Cs40/3NYXh3s2rh1sqhY7mSffWgcSVfi/KHz274rOQBCABgOkdTGMpk5mYbjaoalFTeWaVnxOdrBwil5ilzkpvC8PxRE6CD9XuSfP0/Gmq3jjH1HPitRT1/QZcP5VXCXy6tIykDWdCVkkRoZI7nepI0FB5Qy64tUuoKnPvzyL9hvqipDOFaACgCP41ivDtM52VWYjzCKWP5UqFisvBjPL+PTOz4g53Ylis9d24xACjyBZgSewB8xVi4zCDa5JN+xHUcXqxtKMKMds7F34wCloJ3uNlYgR9klvYCEyx2BAGwrzi3rSuruVae+N8fx7jBum6dHEeuxWeO2QuFutIBL27aCNXYFbjgaiAoFszqO3euqtF+U5y6lfhNnOVb1Fv8hlyJzYLTGziYFljmtudrbd8x7K31p7EnsdJ00zSnGUXsX7iwvgZ7LZlJkrkVjlgRk+8NJI3ObQ6QXkcUm92dcPe4tvxMTcCwDIIVQF0guR9rQ7adUROtGM8hHhN77FI5yxdy94br02TmFpds2RgHZtNCdAB5HsSadUpaNmZF5xSdvUT6Nc/Eh8NazKJ3Eg5hoQCRt3EjQ+ntFVaV3OzrNpZT6d50nY0+MWUJ6sTXJrmmTvDeH8Pe2Ev2rlm5t41u4zLHYsGJg+ZyEaTPlejxeM5bPHgyv6HfW8N3qx1RDce4Ve4diFKXdxns3V+0vfTUHsCuoII7GtaEo144fMdCcbiGHz+90a5ylxoYiylwCM41H3WUlXX2BgY9CDWfODjJpmVODhJxZYaaNCgAoAKAEMVYzD17GgCstgUUG2UXLMqsBVD+QA0Exm07lvKoKsd8lu3rOGyZ5xLDu1swtt9AfDuJmUldYmR32J7gbVGnglayRXAL9y8zg2TYtIMpATwmZ52EHMANdQRqRrvRq8CSpSUMYkn5ffMbc98XW3aeyHm5dABXToQGWJ8s31dfP0qOcsIu8NtZVayl0W4n8m6obJP/Xtm9q27eT3AM3vLVPb40kHHm/Sd+WFgv8AjsYqodQojdiFHxMCrGTFxkQ5f4pYupFq9bc5nJCuCRLsdp2pMoVxa5olX2pyGsg+Ia3QPYP3iSfh4a/vUshsFzZO2xAFNHnrNFAFR5m55s4Vsmty53RIlZEjOSYXtpqdQYjWrFG2nV5Ir1rmnS5sovHPlCu37botlEDqyEs5uEK6lTEBQDBO4NXFw7C1SZXo8S/Nikuq6+JDcr8Ne9i7eUHKjK7tGgCMGgnzbQAe3yNZXGuI0razqJveSwkdd+IaMq1xRknsvgaDzJdgLrGVlMadTOHAHuVLh+Hv4ngtqnSnVl5L5mNxGrpp4KtzFaa9attaQt83N3xIGirdNsqxO32SI3hZiulpU3Kil3FzgXEIUVJvm1heZWxgiq6DNlB8p0GlGU2XXnmaJwTiWDt27VpbxsOqBSrHLBUQc4M2wxiZ3M1dlQqLpsQStKsU3jbvQ35h4xhbtlrdt2v3X0WJJVl1DQYCiQNVGtS0aM4zy1jHeT0LCq5rXHbnvyGHBOD38XhURWXLaLMrOHGtw9SZoMwVmQD9b2VJcU9UjH/EdjTnPTB48B3xzB+DhsLh3Qi4huMXG0sxOVGG6nMSVP3QSKnsrKlXbhVWVjkYFe8r8PoQ7B4fVojsNh3yZyOksVDdyVCkyP2hr318ted4zYxtKv5fJ/A7H8P8XqX1DNXmviPuZLGfhKMd8Pfyg98j6ZfZ1rp+iK1OE1G4RI5+pdtLqOfkpvfQuJ2vn4NbT+KGrt2vzCrd/wDoagKqlUKACgDi5cigCl8X+UjCWpCubx8rQzD98kIfcTU9O2qT5ITKKtb58u4m+tq1hrSm6cgN5muAz5qMo7bHNU1Sz0U3JsISWpZPeHc4+GipeW8rqo6lYPm0EMRc2nfpMGZEViOph4kjpP8Ai3NaqM014ji9zyh2S653ywtpT+sQzt8IHnSdqugi4VVz+ZJJef3koXH7z3LnjQFF3WE0Ay9JEdtAvtrV4dRp1cuaWfkVL+rO1ap0pNL5+Ajwrid3Duro7wrBmQOwVwN1YTBkaa+dabtKapuMVgyKlapUlqm8l2NpUzy4+guZCxAJexiBnsNcLbkS2pP2lB0rm6qeGuq+fibMcNJxj+pe5x5+/qSnAr4tYr6UqVkiCYKrKSzRoArAEk7+IdtqWjLp7CG4ipwyl/vf5Gk37oAMmAN5q5FGTJkPw4G5dLEevsmI9hyqgI85pGxyWET9IKNOJE5DG/sn8O/soAxFOWLoxLW75JiGNxTJum5mK5Cw+sxVySR0i25IMAHQr8UpW1tq5Y+/aZcLCdWv626/kt2E5Ww6r9JbtmBsFhR7WM3G9czR6DavO738R3dxNqk8fF/fkdDSsKVNchzwbiti5c+bYRFJClukBLQCkAmQNdWGoUzNJDgN7c/mXEsZ7937i5cU6lCCnJbMT5w4f9LhLHjqrXDca47HKub6MKYnQwCqrMnXX6xrqKNpToUo0o8jnby2rXbWnkuZaL/C1tYK5ZsoGPhOAGg53KnVvMk+7toKt6cRxEnpQjDEVskZNatLBABukxntqSGdQNQI1WUDExrvWTBz7VZjsjpHBOH6sZxudYbCeM7n5u9u2MjNY8TKwLCMyl1kroWgxMjWtWN5PGME9a59HpqDqZzspYz7Bbh/C/E8E5GbMbazcZQpzI2VQE6lGYqddSI7bq7qcv0rAypxF6mnNZWf0+zf3F15EvYhAbGIy9PTbW2oIXKTnzFBlAnT4TBplKpNv1nkxOI3FtVqfk58WWLieDt3bbK8FT32iO4PYjzq5Co4NSXMyqtGNRaJLZlPuPaOD8Ky/iHD3SzOolXDZgSrbGMwkAnLl101OZxVyuISktzV4TR9DnGDWFgguKX7jYW5h0grcdHMmCGQjbTWQqiNNqo8Lv1btKfI27iy11FUh9+0X+TR2tvdtOCrEo6j72UOHC9iepTA1gHyreq3VGu04MyL2jODTkjWrNwESKjKApQBy7wJNAEUwN9iP+jXRjtmPdB/mP7O+aADD+YOGCzir9sCFW42UAQApOZAPYpArbt55ppkZzwL6PFYd/u3rZPszifwmiv61NirmSmKtTiGAYByJBKgyJbPIJGViBJA1XqjUCuWqNKXs/2dNHV6Mu7PPl5CPDUYXXtkxmd5GUdYVOoP1QOgzOsA3CDMEtzlJxW/Tpt/oglDC1Z/w/AZ4zDBsOrLJCPE7dLFvrDzOVfZDedanC5YnjzIeMKWpOS32/gi/CreyYhduWyLrWEMHx8O+Hg6jxcM2e0W9iCyPjXPXVPTWa7zUt5t2774vPsezFsFZe8lu4LLajIxzKoVWJDQxgEgdWUmc0aEy1UqUHq8Pr4litUpwzFSyufLmXbDvduoqtBIAzEA5CR31ALeyAPaNKu52MdxWpsn8Bhci+vc+tIKOqAPGWaAKnxW3F5B2AumO0/QifgW/eNc/wDiJtWyS7/qW7NJzfkVfnzFlbCoNPEaG/VAJI95y+6azvwvaKrduc1+lZXmdDw2kp11npuJcj421g8NcxLnruv4anKzBEUA5nCgkLmPvhR6juLueH5FXjkp17rsoftX88zm3ibzLfvM4VC7F0vRfs3FVVGYjQ29YEr94QAFrOc5YbKko0qc6dGCzJrmtmvqRnGuNXbeGX5s12ytxgIW4LtmILTaLjxbRlYykDv5Ua2o5X1X1EqQhKo4Tw2vDD9uNnkqKeLAhtR3gTpUfasvVK9SpT7OXLGC28C4k1649y9fa1dC21F0HIIVgMpIBAno3HYzRGWXlvuIakJQoRjSimsvKf8AKJDD3zmwwOJ8a4t20FUa20IdkDGFECJG5Oo9Kfvlb9xFFSzL8tRjh79XtyLFyjiMYl64uMuC51ZIQK0PoZkKISCdJkayO9PpuSe5Svq9k9MbeO/UjOYMUQ13xRcvJbuXABdPh4ZApJHQnXiCAV3019DSzeOf+Ce2cfVimot+9+3khlisRdyWMT4ouDMuRS3gWUVlYEougOsjUEwuzAmI9bwpf6JYKnKrOhNaWuvNv2k5wzhuGxys1o3LLDY+GRbuDTqRW+zrBVWEH2glk7KjVWUsEavbi2lok0/ArXGsC+HuG3c3EEEbEHZl77g+wisupbzoSx7mdBaV6d3Tbx5ovvJXFTdtIWMtqrHzZDufUqUY+rGt2hU1wUjlbyh2NaUFyRaSalKpXOZOMeHlRZzOYlSgZV1lxnIUkQYBnUbEKRTJzUeZJTpuecFX4c2Isp4mDujFWQZbIPpB5i9aOpYjcqQ3eD3Ym1uty9OFOXq1Fpfw95U+MYz5xiLlzLBOUMNR1KoXY6j6o0O1bFnU1QM+rRdJ6WML6QJ7jWrTWYtERNo84vY5yjFd5BBYtMfWaAZ7OQVOjmOVqZ1bczpUpeiJ9M7/AAwI8D4UbV5stwMMkDr1kwWII7EIYj6yiTpNMUm0lDbPw8yKrVUlusd43sw2FvkCAH6QdwDctCB6wdR+jWhw94qL2kXFYtKOruRF+FXQZMMtvIuBRwxIDMlwFQ2qr4iEFsv2ifCA6pGm1Zd6vXTJIScU0nzNMw3CF0LdR9f4eQ9KqASVu0BsKAO6ACgAoArHN5Fu1cu5VYpbdlzCeoIcvp9bLuDsPKkdOM8KSyS0I66kY97SMc4dhLt90s28zFjCgsco82PYADUn0rQ7KnR9eMUmd9XdCxpdrhLbH+DR8VybetrYTC3siKc1/WDcbSSwH15UFQraQAPWs2vqnJNM5GPEac3UqVo5k+Xh9Dq9y1Y8PMznCO8kxAtdYiLlo9I0MdttTNMVJNFK3vqsUnNZ/le3mQnFeVMQ9tT4q3QrBbItoEDiArMRsFA2jTQkabo6TccD1XpRquosrPPLyQTcPKFlZYZSQR6qYP41nzlolhmtFqUNSLJYwt6xetWLuEtG0VGe6WYSuaSSwInKGjKQT32FXVqi8Y2Krq2/YubqYlnZDvg7ZMY6Pg7NvDBs1tgC0qCTadeo55IBkL06TG9LGTUmmtiO6rW6oRn2jc38x/y5dxiYq4MVcF0FioW2AYJgg6qCFC9pJHcazToalJ5eStd3FnKMY0Y+t1Y55k4TduZsl1bVvOTcJTOQrIJYajScwI2+12NSzi5LBBQdKEtcllrlvj3jXC8uWDbLW3bEusFXYK9ro0i2g+j2EbbbGmdmkvH76ciS5vasovRt5dfN8xbgHL9+3euvdxLEXOq0hclkYknY6AqvTC6EFhEUU4yUm2+ZNdXlKrRhGMMSXN7dxCfKRjcz4dSsXQtzMB5Tbgr5qdSD7RuCKrX0HJJJF/gVSMZycnhYXMc/Jpcm22v/AE7f+lampLRNQwyPjel3GY9Ui+Y2/Agak6AeZPYf601OwNWjHKJxvht9Ha5dggjWFD2tYgBoDW4ICa/WB3WZqvVp5yX6NSCjpXP795DLiB0mWsXGbpK3FUlhMxAyuDpPVBLkGcsiDM4Pbr/P+S5oy3j1kl3Pl/OxE8cxTtfzOZlFhsuUsAWBJA0nMGGnlHat3h83ODbMevCEJYiRmJv6f68qvNEJeMVyXiOi5YYFWtKIhSwE5gOogQNIMz0+e/N1KLk3hm1QvqSpKnUjy8RH/YvG52cvLMBmM24YCIABMaQNCAI01proSlzfMkfEbfQo6dkK4rldrGDxD3WlzDABpAm5bJJ0AzdHrudTNXLalpmn4mde3sazUYrZfIqAt1tZKRZfk/fLdur5orfuOF/92qN4uTHI1q2dBVEU6oAKACgAoArvO+HL4W8qiSbTwPMhSQPeRHvp0HiSZPbTUK0ZPo1/Jm3IK3bd43hZc22tuni5DkUtlYNP2lBQTEwCT2q3cTi44T3Ok47cW9WEYqWWnlr72Lryxw3F2893HX1lSCLgKkMgBkMRlAUTpppJ3ERlwjJZcmc9ewtqlSMrZNdGse72jzmzixTDG9ZbxLX1T4RDEljlBBAIAGsnt5GnzliOURUrOdasqTenzGvD8YblmxeRCis/9jMleloyaCAUh8kdhG5mSjPKUht5Q7Obpp5x1GGFwtrF4kXVu2yF6byA9fi22KsCu6g5Rv29doKtrGpVU8/5H0bqdKk4Y5l0fDI7BmQFhoCRrHl7PSrDiinpT3aO3sW82cqubTWBOm2vpOlJhZHaVnOBrxHjNmzHiXbak/edVMD6xMnRRuT/ABIFLsLhvkiI4jxCUvXchuJbgCzqDdhQ+oiSArMwEa99gabUlhZRNbU9dRQk8Z69xxyfxdmw5v32Nq0vSfFJEFYBYM0SpmNfLzmY6cm45ZJWsZUa/ZQlr7urOOYuHX8Qq3cDiFLM0h8wACxEIwB7777nbWUnGUt4sfZwoUKzlcxb8MC2FW5cKfSHNkRWdCVzZA0tIjpYuSB5LOzCplnGGV56dbcFhdxN4fh+UyTPfXeTG53J0G/lQNDAHNccndYgehnq95BX9g+ZoAeYm2WUhSAT3Kz+EigCqcU5YdiTmRwxGYBChievQs1q4SIgFVgiSx2pNCe5Iq8o7ZKF8peJT54i29FTD21iCCsPc0IOoMEb+c1qWK9VkEmU+/fJB98fD/nVqWwh9HYa5l6Oyon8R/lrESByOnvVIokcpkBzY84S/wD92x+An+FTRiRqfrIy4PWhgtE1yW/9aPrZYfC5bb/LVS8XqoVGwYc9IrOFFKACgAoAKAEcTZzCgCOPBV3nqGx8o2y+QHpQBG8RwYa0+HuhvCfcJ9YAGfo/MaaoNfu+QSUVJYZLQrSo1FUjzQ34FaGBw0gM9uJW3bK3GZ21OXbOx8lMeQptOGiPgMqXNa5q66nP+CLs4F8XfTF3Gu2UADW7QcqQQIVuk9Jy79zMHpEGFzbln4GninTpOksSb/d8kVjmPhPgYhiW8QXC10sRBU3HMhyAFEsTl2nURprUuITfrRNKxuaPZ9lUwsfE4w+IQjXX9kt/A1nzdwns37yxKNs/2r3CWLax3Rffbj81oh6Q+r94xejR/avcd8F4LbxVwW5C2yCSVA1iOlYGXNBnXYA6VdoU5v1pZGXd1ShDRTw2/gW7G8LfD3/nllncqC1y210nMQpEksdRlLQPs9vKrik9WTLXZypdlLC3znG6+qJTiJGPwxBRraj+0tXSEMiGXPEskQGBkSCNCDVmcdaMztatvV10nuvczjh2EW3ZXDWVfJuQ5knNq2bQQhM9MDN3GXRiEVFYQ+vcTrz7SfP6Fl4fgsgk6sdSTuTTiIeGgCIxaNbcOv5wCDuD5TAIPYgdi0gEnYvh1zDb10IPcEdiPKgBO89SJEUmZX8pF7xWAyki2SNQBBBIYg7wTp+wdNRVavcyptaHhm9wWwp1s9qtvr0+Yw5c+T4XUW9evOofqREChgOxZmBBmAYjY1OuIVHDD5/Uq3NpTjWlGD9XOxdLHErxvFVKuBKMbkqxyMZkomRe5GxIaY1FZNzxiNtnVHOCnK1T5MfYvGXQpItoSATHisPx8OqtP8U0HLS4Ne4Z6BN9SC4lfxD2yD4eS5YuFgEYkNk0E59RBImB22qVfiLVJxUUsSxzzsO/49LdvoZ4LtdtHdIjZM8m3v62g80uD4Wmb/LVW8XqLzBG1YI9ArMHC9ABQAUAFABQAUAIYnDBxBFAETiODbmQCQZYKocg7ywGY/GjIFQxfGb1rFtatDxQ5QZTlAS/dA7iDl0a6256iBEGonFSlp6hG6UHpZYeNuMJhGfrY5gzsqKSzaSzdlGgAP2YUbU+o1COw+hQndVNClhsccqYhcThkusgIJYKGtgEBSRB1IO240ptNqcctDq1Cpb1HTnLLXcJc4Y9cHYF1UIGcA5ETY6dRP1RrodNQBOtFR6FlDra1ndT0RlhnvBEGIwlt2mLkOOjIykQF0k6grvsfKDUlN6o7kFWlO3qOEnlrqVLC8wXbl20l/oW24W+Lakh3UnUiCUt9LMwmAFaWOzVdcYywxlK97ZNLKa2+/AuOC4cz9TtLg7sAzKZ1ykgldfKKtJjyYweBCep7nufbQA7oAKAOLtsMINAEPfsPaOZNviIHZh39DuPUdNAjRDc0cwi1ZkhhmlTGbuCOhwIzEkRMETJGkFZ1FGOSa0tZVqqguZn78fR8iXEIQsM+UbJpMa+QgVSo0qlzJ7bI6W6UOH08J7v7yaPg+LWHTNbuoVAGxAjyBB1X3xT50pweJIxFUTWckTjsegJuuwtL3llynpH1wdM4IgNbzyI30irc2EbjZL1u8jclzZX7nyk2QCq4ZzuJBVVPrqAQDvqoPoKzl+DrlzU3NfHIyN5BFv4G3i4Sy395ZQ/vIJ/OuVuoujfSj3S+ZZjPVBeRjVm70j2D8q9rpPME/Ay3zJrk67/AF6x6l1972nQfiwqK7X5TCPM3XhrTbHsrHHjqgAoAKACgAoAKACgCO43jBatsxEwNu7HYKPViQo9WpsnhNgZty5w9rl+9cl7joj3MpPht413OFmCQpIzecBhEazBRlKblJFWnolW0Pbll+fzwWvkQYhrdz5zhxakgCS0tA6ukkgCZMg65j5SZKWpr1kadzb29CSVvPP3sP8Am/FNYwpuWldihXotiJEgawCVUbkgdvKadUbjHKI6Nv6RUUJS056nfKuIa9hUe5bdS0mLhDEg/wCXyBAOlFN6o5Yteireo4Rlqx1Innjjb4Z7IUXCLkjoAABBWNdQWMgBY8/e2pNxaSH23D5XeXrxj4lW5k4fkvuwkFx4gUhPtpqLqmc7M4uIAAQJO2k1rlYly2/z0M2UOz1Knz79t8Fs5F4t4tlCTLD6Nz5sgGUn2oVPtmrkHlCWdd1qSk+ZcKcWgoAKACgDxlmgCuc0lLFm5dgdKMSvZtOlWGxBYqNfOljHU0gTa3MXwiKF17Df2CtmNONJeqsBOrOo8zefMZ8RAiRoRBHmNakcVJb/AHuQzeE2R5t65o18+/xqeNGKeUjKldPHM9y1JKIxXD5GucKx12xhcG2QNZ+bJmiTdLlFyBAN5JA+MkQJ8du6FKveVllqet+WM7nXWiUqMVnD28sdcmU3b0sSNJJ037/jXqtosUIeSMyotM2jvB8Q8G7bvf3Trc/cYMfyqStDVTkhqe59H8JPSVGwJA9gOn4Vz5KP6ACgAoAKACgAoA8NAGefKPxANkw4I6zneQpAtodCQdCMwLf+FUNaemJTuaklKMI9X8OojyfjcPhkKPdyXLjQQ5DFMgygOyllUZgwWSJBFOt5JU93uyxG3qSblGOPd9sf8o8ym9duLcFxAugNwqqlixgEHUOREKCRqfIS2nUcm8l6twyVvGMterPQc8uc1fOcRctqxi3mLZ18Mhc0LsDqDoZj2UQq6ngbX4fXt0pTaaZ7wfmwXMW+HZ+pC4ICEoGQ6y5AgAAiSBJO+1LGpmWkHYXEKKrTxh9P4G3+1Y+fNh2dlCliTcthUCoubeQR3hzoQBvNIquZ6RZ8NrxoqspJp9Ou5FfKFku27V62yOASmYZHEMJBB1jVexG9S3EU4ZTMK8qVaKzFbp/AQ5N4gq3DbDE5/qjOzEZF8RJBEW/o3ZdCZI1g716D6fefmXqU8+3l99DUrDyoNWSYUoAKACgAoAp3yk4PxcJeUuUCqbkgAz4QLqpHkzBdtZAqSi2ppobNpJtmKlXgjTURuRv7q3XSm44MtcTh3M4uWnbePif5UqpTxhjZ8Rg01gU8KrWDJcwFumscpbZNMvA/0fhRlHhi1aLt9pIRcpHddftiSNNIJI8goKn/AMnV1vD1P/J29JyVGLhzwiu8rcvWL79VpWEN4n0jwk/VKwfrfo6iNZB0rc4jxarb0I6Jtb/fswOnb/mNzXPfcZcVwVvC420/hr4cWbxTLmGXTOADvJR/jW5wa4leWc9e8k2s9dt0Yd7UlQuY7+q/9M2rgohSJzGd/P19+9ML5J0AFABQAUAFABQAji7kLQBi/HsfbxDveU5gxAXqb7JEBkMKCqoZGs/OJNU6rn2ii/tdN/Ez7qvphmHN4X128B/Z4VaUfTWmtDIFKNh3W2WBBztdsaGNdzG1WZwxu/v2mta1q0KSS3aec56d2GIrwzDN4S/ObDtotxvnNvKqEn+yS+rspAA7j3VE44NDt5apYi0ua25vx5Hf9FLlebyuqkeGj4nDMLnSTN3QagiAWmJ0im4+9hO3clDbGeez9Xy/wcXMFaDIr4u3kyHOWv4ZoOWVRhlJvAN0jNMR7qXr9/bB1ZuMsJ5T22e/j4DA2bPhkfOgz+J9EniM9vKIZcy27WhjMMo0B7RNJh4yO7bE4prbG/JYfvHeP4SrNcu27eIyBZ8TwL6lYYE3MzkGAmYEBTtoNalhs84z4Y+pRuMzoOE8J52een1I7C3Dbug2gXNu7mChxcZoIcSV0djJUkfdimT9WUZtYys93gc9VdXXGUMtJ479jaOC3wydJlYBU+akSp94INWDYJKgAoAKACgCifKfjIseGN7jgfsp1t+Itj9qrljT11V4blDiNXs6L73sZh4NdHg5ZzDwKQNYeDRgNZwLXUR6D82qL978ifV+Wn4l9sC5cwmFtKgKMqB2JEpkAysAdDDLPfaO8jyK4jClf1qj5pvCxz3PQbDDt4NvfC+/cNeGYS7hXVjcsuSxViWVMtpmzMQdDJbWNQNoMyCvUp3VNx0tbZWz5mhWqUp8ttvPL+g35ysh7eHuqQQDctSCCCAxyaj0Rq6H8JVnG6qUX1Sl8DkeOwxTU+5495bvk/4jnsICdU+ib22wMv8AwynvBrbuqfZ1GiSyrdrRUi6VXLQUAFABQAUAFAFW5+x/h4Z9YLjwxrGtyQY9cmc/s02Twsla8qOFFyRmXzImHc9OgueJpmUCWyP1MuWVtMEUxEnTapTnTWzW75Y+a8eZFTU4KDk09O+/v+hJYW/at6W8ZjMIRup+mtg9wAhU6bar2p8ZRazGTNKXHrdS0VoRz34x/A5xfErxttl4nbvbqPEwbIc0bAm2TIGp7ga1LGMv6kWJ3do1tBp+EhxhjiXAYXuHQdi1nKD7C1oAj1FOdKqv9DoXNk1vq96FLxxaCTjMAinSVtiPj4JA+NGipFZf8DZXdhHfEv8A9EfinvtctA8UDHMdbFotl+jc6FAvYERPn5U1yeHmZFG9s204U8//AGz7BliLdll/rGIxl9soeJVVyM0KfpGcidNIBE1HLSsPLe+PcOq8aVGm3GnFY8N9yJYBg2fMwAB+t1FVYZgDEDoLk6RIBjSkpScKicfjvv3nL21zKu5xk9ufx5e403kLFr4Sor5haJtSCCOmGWCNGAVwgbvk2Gwt+u95rDe5tUZRccR6bF1pCUKACgDxzpQBkvP2Lz4kL/doP3rnUf8AD4fwrb4XTxFy+9jm+NVczjDu395W61TDCgAoAQE+KdNMg19Qx/mKrZ/Px4F3H/WT/u+Q9wqBnRMqjMUSYnXxNG/Hb8a5vinC3SpVLjVyy/Z3HRcP40nOFHTthL2rqP8Aj+DWw0B0K6KYtkwzsGcEbAgDOATrmOh3rlLK4daGrD9vh9TsKMHWbjjoyQxEPw76yl0dXIG4DNlUkHUSjZtfOpOFVHR4xCWNmsfD6mJxyjKdtPPTHwPeQ8XlvOnZlDj9a2YI9pW4x/8ADru+KU/0z9hznBav6qft+X0NWtNIBrIN87oAKACgAoAKAIPmPAJdWLihkP1vMCCCVI1BClviQZpsoqSwwKWeQ2ChkuMtwpDHOyglgM+fRswJ3AyzSypz06crHiv4ZUcYuWrG/gxrj+SsQZYEMzSxylSCzSSZYpAJO0GqvYVIbLDRRrcOhVqOeprPesimH5YxQDHw8puM7kBwCpf6uVhc6cvcqAWGh00onTqer6udKXdvg0dC3SfP7+BZeB8MKWLKGMy2rYMaicsGCNCJBrYVZPmVHbtcg45wVrth0Xc5Y9zg/wAKjrz1U2kMlauacW+ZWcLyViAwkW2TMGIeN0DgRGcEfSGZH2RWXGjVkm+TxjmSWtpGhFpvVvnl5it/kq+WLNdSCoV2J6yA6vmJCdTysZm7VJ6PJwUXhYeds+WCWdOE4tSy8oVPIko2W5DEOoOUzMFSD1wQdQdBoe1SRtY83JkVK3p0pZjH+Se5a4PbtMwsoVUlSZI1gHLAAEaOd5O2ugp/rfubfmaEIxisRWC3Cgce0AFACGMaF9unxoAw/iOK8W7cu9ncsP1Sej4LlHurp7SGikkcXfVNdeT8f4G9WSmFABQArk+jzf8AWZf8Gb+VUc/9rH9pptf9HP8Ad8jmy0Mp8mU67aMDRxOGu0qR/tZHw3/5VPzRKPxpQbpFmwTcBLggtmKOANMw3zZvj7a88hwirJxjmW3LHivI9BneRUdWtbZ9+RLFcTLG5/ZA3cyuyIQSFE2zqx3/AIelXbThNWDjNRl6jTSfxKl3e284dlKosSUlz5dwlwbEeHiLTnQBwG/Vfocn2K7H3V295DXQbOL4fU7O5XjsbNwx5QA7jQ+0b1zh148oAKACgAoAKAInj05YEHUSCYBXMM4mDBKZhrpruN6AINuJ3AbnjuFsuoVfonzBnfKT4iTbMKw0BnT0JKJyyKow7NL92R7/AE6i9QW5dR7gVGtL4igSEmQfq5gST60OpgSnR7STj4N77chzxfjFqwQrhyWIAyozDqmCY2GkT2mllUS2ClRdRtLosiVzFi0CwRrkWrfTbgmR4kASQNxFDnhDYxTkovbPXuFbvFCMOl4Ye6xdZFqBnkiYOsA0jqNLOB7oxVXs3Jc8Z6DC9x3KjNateLcMHwvERWUknMrmSFIyt7xHehzaWyCNKLq6JPC7zjjPGGMW7PgNmEPN4FxmU6IqyWcGNO9I5yysIWEKfras+Hme8XuPcDIl1rGsyj2Sw2PVJJBzAggAiD8Fll8ngSk1Cak1ldzJTggMz/ONzESATAgbDalEJmgAoAKAK/zpjPDw11gYOQgHyZ+hD7mcH3VJRjqmo+JFXn2dOUvBmQRXVpYRw0nlhSjQoAKAJJsP/UA//bSPd82H8RWXq/7uPA2tH/8APz45IydSPQH4z/KtHOXj76mS4+qn99D2nYQzLClDLPHWQQdiIPsNNkspodCWlpmwcp47xbSOd3RWP68Rc/xhh7q5OcdMmjuqc9cFLvRYKaPCgAoAKACgDi5bB3FAEBxXDKrrlEFmUfut4n/tmmzeIj6azJHDYO2WLZFDHdgIY+0jWqqk0XHCL5oOHYFHvsGBZUtjRmZlJuMdwxIkC3/jqxTba3KtZJPCJgcKsZi/g28xABbIswv1Rt2nSpCI8PB7Ez83tT/3afyoAhMDh1CZMoi2zoogaKlxlWPLpAqrPKkXaWHFHWMGij9IafGlp/qErfpJLhWBTwxoKslMk0tgbCgDqgAoAKAKB8puK+jRB9q5J/VtqSf8T2z7qvcPhqrZ7jL4tU0W+O//AGZ/XRHJhSNipZ3ClEPA2pHkPzn+X40zVltErhiKfeWnE4eODWG/7S7H3tdQfgVrFpzzeN+LOiqw08PS8E/eVSOr2j8if/lWxyqew5/nS8md1KQBQAUAXz5OcX0FP7u4QP1bnWP8fjVzl/DTWfidfwurrt14bGhiqRohQAUAFABQAUAUPn3jzYZ7JVVYl2JUzqETKYI2P02+u1QVp6UanC7F3U2s4x1Im18oVv7WHuA/osrfnlqt2sTUlwWuuTRcOSsT41l8RlKi9cJUNEhbYFsbeZRm/aq7T/Sc9cwcKri+mxYqeQHhoAxbmHjuKs4vEomIZQLrkDLbMAmREqexFZ9apJTaOu4Xw6hWtozkt/MbcJ4pfv4rDLdvO48e2YkAdLgzCgDt5UlKcpTSJuI2FvQtZyjHfHmbJwX+yX2VonFj+gAoAKAPGOlAGU8/382JVfuW599x2n8EStnhcdpM53jdTeMPaVlRPx/KtWMsmHNacHmXX3fn/wDlI/1ewVP1PadZaeR5PETf1P8Ay/hUceTZLN8o/feXzFYbNwG3HZLVz/iqzf4Sa56nLFznxOtqw1WmP7fkUTL/AK/17K6N4OQTeHg8y04ZkMtALcMtAvgWHki9lxDr2a3m99u4kfhcesfikdoyN/glTeUPaazZMgVjnQndABQAUAFAHjUAY/8AKfdnE218rU/vXHH5IPhVK7fJHV/huO05eRUbdsswVRLMQqjzZjCj3kgVVjHU0jorirGlTlOXQ+g+D4EWLFq0NRbRVnzgQT7zr761ksLB5pUm5zcn1HlKNCgDD/lCtZeI4j9IofjaSs+6Xrnb/h+eq2x3Nr5jXlBZxln0zt+7adv4U23WZkvHJqNpJPrt8Tb+GLFsVpHBjugAoAKAPH2oAyznnBlcQLnZ1y/tIT+assfqt5VscLqLeD8zneOUn6tReX0KwugPoTPsZpn4Gfca0lJRjv8Ae5jTg5yTXVfwjor1/s/kf+dO/f7Br/8AL2hdMD12Ht/kNz6ClqSUUJRp639/e/Q9WAJgwO0a+mnr5b03Wowy9kLolKrpW7ZrGH4U39GLhiOv5qLRH6fhZf8AzVy+r19Xjk7jR+XofdgyV1le4mO2oPafYYrp21KCaOJipQqYa7/b3o6t6iY9vtG/40+EtSyR1o6JY+8Bc0BPkKWbxHI2knKaSE7hgovc7DzCjX3THxqKc8aY9foWadPVqk+X1ZaeSeHksbvYr4aH70srOw9BkCz3LN5GsjiFeM8Qjvj+Tf4Taypp1JLGeS8DULKwAKzTZO6ACgAoA8JoAa43GKisSwAAJJJ0AAkk+gGtAYb2MP5q4gcRiWuZSqwFQHfKs6nyJJZo7THasyvU1y2O84NbOhQxLm9/I55Vx1qxjLN28xW2hYkhS3UUZVkCTl1Ow3jbWn22NW5X/EWpW2r9udzTOL87WMgWzehnU5LoTOqOsQLyHrAMj7MkTERNXnJYOCndU4xUs7cs+PiQuH+UlitkvaCnxALuVSVa2VbMV1m26tlOUyDBEydGqoupBC/ptuMtmvvmJ475Qbhu3TaKrbhUsl1+jGZoN67sx+zCAiFJmDoTtFnAvp1PXp8f9vyKxzhikv413sm46uqkl1yjMoyHJ3CwqmGAMk9tqlzpe6Ox/DPEIVVKnB7J55CfLICYu01whAuchmIUZvDbKCToobbU6zHem2zWrc0uOzzbZS22y+42ThPEUKABlaBrlYMB7SCa0Tik0Sa3AdjQKd0AFABQBC8wcIW8hVhIMbGCCNip7Ea9iIJBBBIp1OcoPVHmMqUo1I6JLKKDxzlm1bw9+4WxBa3bOWDby5mIVc5CAxLAkbQDpU9W9qyWXsV7PhdBVVHGU2tvvqUdXYHMHeR3zE/EGRWZHiVxGWrU2d1U/C/DatLRox5bP/I/4BYtXsUgxF9ra5WOcmBIACjYovUQ0kR0ecVPSvq8565y5GLxbhfDrG3VOEMNvnv/ACWXl3H4S1iLPioS3UrG5cDeDeRozDKqo9skwHygqQSYBmrFS8qVPVkzl6ELWjPEFh5x4/bLDe+UeyEuFULsLhS2AwAZQBD3GIi3mYkBeoxlJAnSu5pFmV1Ti1Hq+hH4zhmGxOe6mKtWm0N6QTh/EcEt4bkrMwSYkGZgTV+hfSpx0vDRTuLGjcS7WMsPvWCp8d4f83KXbOMt4i3dBHSAVDpM/aLGR9qfsme1RT4nWpvXHkanD+A2d6uynLDXJrHtIi/fZxDEQNYUECRsTqTpVS64tWrLTyXgdLwz8HWVpJzl6/ny9xd+SeF2LthD4VlnBdbjPbV3nxXKBiwJjJlI7bxsadSqylHLZj8QtKdG4lFQ0rOyx8UaPgMAE13Pn+XsHpTin5EhQKFABQBC8w8wW8KsuSSdFVRLMRvEkDSRJJAEjzALZSUeZDXrwox1TZRcfz3ff+zRLY82Jdvd9VR7wahdfuMWrxp5xTj7yNwnEb+IYi7fdra6sOlFJGqqQgUNrDazsPMVHOq8bm1wGN1c1e1mvVXhzf8AgiePFQZqiuZ6Vbz0QcpckRaWHYjo0zLIYHbMJ7Rt6+6rEYKG7ZyfG/xDb17adKk+a5/4JUYY+VDqI8wVOo9hRcI1MdVDlbTYouBNMddEsbOQvwrATdfM0AZRG2sZiSd/tDbyqRSU0jufw1bujbyknzfyPeZMMiox00Ez7NabjElg6ep+bQnCfLDFbHDcpVl0ZYKnZgRtBEEVB6W4s81jQcZ6ok9guL4lTqQw/SVY9xTKfjT1xFx54ZehUqLmT2A5l1C3BkkgAkgqSTAE6EEn0j1q7b3sKzx1LEJ5LGMSMs1dJCDxfM6DRAX9VAy/vEiR6qGFU6t9Sp7Zz5DHNIhcbzHfP1UUe2XPxlVHvBqq+Jp8kQyqy6Io/NOPuXCUe4WYkEiTkUCCAFEKDoNh3kzOro3EprL5GtwThte4rqvJ4jF+/wBhHJdu20iBlbzUGo00dzKj2ksqe6POEWMzMNM0CPUCZjy3H4U/tFGJwX4ys7idSE3+nl7fkSDcPMRAjyjTXekVdHCyt6uc5OGwp8qeqqInSqp5E2w28rvv7wB/AfCndou8TVWWF3DLH2oyxIM/hB8/dSuWY7nW/g91al61nG3d5CvDMF4jRVbm8HqtWr2USWu4e5g28Sy5Ro17gjyYHRh7akjKdJ7GdOFG9Wmovb1JvhvykMul2zMd7Tfkj/8Azq3G6XVGRX/DtVb0mn57Fz4DzVZxI+jeSN1IKuPaDuNRqCRqNasRkpcjnqkXTqOnP9S5osKmacNPaAKfzxwc3k6Vl1IKawdSviKJ0OZRse6iCDUdSOqOEVrugq1Nx9xRMTwhwrDI6NBgvbdRMabjaazsVE90ZNLh2maco7EbZu31AQWgI0jxFA+OtEo9W/gd9DjFrTpqMIYx0F7XBXch7jKYIIQNpoftET8O/pULrxhtFe3/AAZl9xetcx7OO0SXGAYgwyj2KTH+LX4VXddLoc8raK6HH9CyCGut1ATAAkgQTG0HTT076ynpndHkTKml0HFzhKsQczggEAhterv7fw9KjjdyXQcoJC64SPtE+0A/kBUbrZ6fyGiIzxvDrhbPaZVeIMzlYDYMNSCJPUD6EHSJ6NzGKxLl/Bfs7uds/V5dwlh+D3HYNiHVgDItpOWRsWJ1Ps9PdT6t5FLFNe1ktzxGpWWnkiZuMFBLGANyaoRTk8Iz8ClqwzAELlBEjOQhIO3Sese9RWhDhlWSy9h6psWtYe6rZ0NsOAQCXMa7gwsxoNRr5VatrKtRllNY6jowaJvFkiyQEFwbZGKhWBMENmgEQSYMExGhNas86XhEhXxhrg+x3J/tLXczp17dhWBUsK85OWEiJwZxeVkEsjgdyFLKPVmSQB6kxUMrGvFZx8xrg+4rWJ5dd3a4LqnOxYGIEE6DvMCBPpU0bqnGKi4s17TjFa2pdlHl9RxiuEX7iBGuJA8hr+VK72l/Sx0ON1oS1LmN8By/ct3VfPIWfKDKkR59/I7UlS6pSg0luRXvFat3T7OpyJq9YYg5QgPaZYT66CqsakU98mL2cRu3DrmV/pBmM5egALI085g6z+BqVXEMr1fiI6UH0EnwF2ZHhtoBBJUfW6j9UmYiNYmdBvT1Xp+Ix28GNuKcJzhZEEGelgexGslPz7VJRr4z3E1o52s9dJ4YnhuA5JK3XDGIIYwInsSQd+/lTvSt/wBJbqcUvJS1aj3F4G64h8RI9UUfkaf26l+0lhxq6p/pQwPCEmDeE+jKD+dPjUzyj/I2px/iMtkyycm8BNu4bhVxAi3m0zM4Ku2olgE0BECT3O1+gm92sFClGrUqutXeZcvYaph1hRVguClACd6yGEEUAMTwhfskr7CR+VAHJ4W396/77fzpMIBFuCk/an2hT+YpNKAa4jl4HdVb1jIw84a3laPSe1NlShJYksg0mM/9l1/uz/8A0Yr/AO6o/RKP9ImlCy8ux9gfv3j+dyj0Wj/Sg0oDy3+iP95fH5XKPRKP9KDShM8t+S/8S6fzc0x2VB/tE0oUt8v/AKA973j+GePwpVZUF+0XShzh+BQQQFUjuFGb3MZYe41PGlCP6VgMEnh+GIvaT3J3p4ouMInlQB69gHSNKAETw2390UAJvwlNwIPYjQ0AML/AATMIT5m2hPxIn8aZKnGXNCYG9zl+fsqfYbi/+RxUTtaL5xQYQkOXNfqD/e3/AMvEpqs6K5RQmlCo5f8A0V+Ln82p/o1H+lC6UB5e/RX/AB/waj0aj/SgwhM8tD7g/wB5f/8Aso9Hpf0r3BpQ5scvx91fYo19pMlveTUkYRisJCpC/wDQfqP3V/lTsID0cE/S+AA/IUaUAqvCj/eP7mI/KlAcYXhyoZ3Pn3oAe0AFABQAUAFABQAUAFABQAUAFABQAUAFABQAUAFABQAUAFABQAUAFABQAUAFAB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0" name="AutoShape 16" descr="data:image/jpeg;base64,/9j/4AAQSkZJRgABAQAAAQABAAD/2wCEAAkGBxQTEhUUExIWFRUWGBwZGBgYFRgYGBsYFxgcHRgfFx4dHyggGBslHhgZITEhJSkrLi4uGCIzODMtNygtLisBCgoKDg0OGxAQGzAkICYsLyw0LC8sLCw0LCwsLCwsLywsLDQsLCwsLCwsLCwsLDQsLCwsLCwsLCwsLCwsLCwsLP/AABEIANoA5wMBEQACEQEDEQH/xAAcAAABBQEBAQAAAAAAAAAAAAAAAwQFBgcCAQj/xABLEAACAQIEBAMDCAYHBAsBAAABAhEAAwQSITEFBiJBE1FhcYGRBxQjMkJSobFicoKSwdEVJDNTosLwFpOj4UNjZHODsrPD0tPxlP/EABsBAAEFAQEAAAAAAAAAAAAAAAABAgMEBQYH/8QAOhEAAgEDAgMECAUEAwADAQAAAAECAwQREiEFMUETUWFxFCKBkaHB0fAGIzJCsVJi4fEVJDM0gpIl/9oADAMBAAIRAxEAPwDcaACgAoAKACgBvisRlHrR4AVTG83WszItws67ZBnViNYDLvpMwNNfKoq8p0oOTWF39CH0iGrSt34Hd/jN0AMLVwgassrmmDIBmIEEz6e6sn/maUqiimsdSw4TSzgim581CNadGJygsQwB9QIMz6RW1cwnGmp0mnnx5+XeVaVaVRtRi9ue3LzLIvEWB3EQDOZcsssgKZ7byew9RUcZyzv9+BNq3wSuExoYDbXyII/CpE0+Q4eUoBQAUAFABQAUAFAHD3ANzQAw4jxuzZE3biWx+myp8MxE+6lSbAp/FflNso2Wyj3vUDInxfqPuUj1p3Zy7hY6XzeCKtfKk09WGIHpfBPw8P8AjTHGa6FiNOi+U9/FMn+HfKLhnjMzW5/vE0+KZh7zFR9rHOHt5k8uGV1HXBal3rct2Dxq3ACpBBEggggg9wRoR6ipCg01zHVAgUAFABQAUAFABQAUAeM0UAQvGeMraXNIAmBLBZ31E7xHbzqGtUdNbLLI51Ix5mc8x84+ICgUgFSGGc7N3aB306fIetFelWozhNvfuXzJuGW74lq/bBc39BTkhCyXXUDxAsW5GgkGJ7gT27z6Vgccv6taUI1X6ueSL1fhNCx/8ObXN9/3zwReGs8TzggX/Ez9TMy+CRInQ/rCPaKu+jWs6OrStOO7cy4TepbSzn/fgQ+LS4LrBwWu5iGnqbN7ZoglhLOF47YPQY1aMaKnBerjoiT4TzNftsoDAgdIVkAjTLBgAnUCQfKprWjGnXWrO/P2mTxKyo1bOVe3WWk2voTHAubGV38QMVLAkkBMpk6rpqsEgg9vZrtVLahCMpUXl82s8zgaN1WhJdstn3dPM0/BY2YB7gEesj3g+4mqyeVk1k87of0ooUAFABQAUAcXngTQBjvOHOt27ce3Yc27SkrnQw7kGCQw1VJ2iJGpOsCenTWMsa2U6JJncmZ7k+vcmrCiRtinhE9vw/L+dOxsNyJusf6/nSNCpnCXIaD3/Pt7O9Zl/TylJLkdL+HrpRqulN7P+S9/Jtxco7WCekzcTXZhHiAehXqjzQ/eNV7Wba0sm4/ZqDVaO2dma3aeQDVs5s6mgABoA9oAKACgAoAKAGuPaF3j18vWkbwBmvNV+3b6hZD38TKpmY9Kgdy2oiQf9QecoV6l1cuaeIQefMStRjjSl60k9/DqVDD8IuYi0btq3rmZXg7QNTrAK6e2uhvLyFWrGKjuWOBf9eNWlUn6uNifs4a7gmQ3RkVT1XRDIygjMFmM5MxGk9qxqlr+bmaysm3eXtCrQ9XeXLHVE4OZcLlF44lAAEfKDN1fEJhcoIJKaBlWIE7RrcjbJVe11vGP09F4GFoqYw4lIw/HLOIxOdrZs+I8nM7NEkZjmgk9+35UytS1zyu/kaFHiFzQTjPeONmunmXq/wAsWXbKbRUgiGWVbuwLE6E9SjqAMZe9E4VNfZqO2NpEUOI1Ip4lz5prvK//ALU3PHe3etWjZ8XwjbgZ1k6HuGE79qz6nC9FPVCT1YznPd0M1V3JapYxyx3bl14RhEsqy2unK4zDMxBVjoQCxCmZG0xV7hN269H1ua2HOhCk8Q2Lba2FaoHdABQAUAFADbH/AFZ8tfhrQB88cVwRw9+7Z3FtiBvJXdCdNJUg/wA6t05NojkdWFn/APdfZU6RE2SQwwy7e6JFSY2GZI/FiNdPjGoMfDeo5D0Mbl1Y3Ee3/UGopaWsMmpycZJroP8Ag/EDZu270T4bSR5rBS4B6lSwHtFYX/jVwd3Ui7+wT64z7V9TcrfEQlonVo2iNR2Ikga6bkCtA4jG+BkuPJdpc5QVDCIKggan1zTPbLqOxMevcfo9XxG9nijggEgnILrHYBDEgARqDngnsoBk60KYrpllwN7Muu+x91SEQ5oAKACgAoAY8UMCfx7DTQnzANNlnGwGSc64pDlsOv0lltTplgrtIOh2mB23ma562tqtCrLx6HRcJs41cV6iWFlb/E45V43asWmR8yktn0WQV0UACJBALMCTEj1q9UpQqRdOb69H8A4jayqfnW8U1jktvgN+dOI+PbTwlIS3IzRqQSAWOnR9kbn61Tymv0xWyMi0pppVcvuxy+BF8M4Y33Dooc+iEAhvZDKfYZqKWVyNJSiSLcOzKQELDpGg7sSFHt0MetRQlKXIkqaVsyy8p4spYa1cdluIzMy3Dl6CoLCTqB0ydhtvIq1NTnTcIywzIudMJKfQTx97BG94xtC46N/aKZUkDVgQYbX071i3buXOVOM8J9C1Q4Q54qNc9/tHXLXHmv4i6pVMuXNOcqVVCNB0tmEkGAB+FafDaCoxwlvjI/iVj2MIzg89GaVgLmZRWqZA6oAKACgAoAQxjQh9lAGC814kvjb5IjLca2P1bP0a/EKD76t0liJHLcjLd8gwozN+XtoqXEaS3Fp0ZVHhD+3g7jfWukT2TTU9p+17DWZU4jNvETRp8OglmbHd3kTEFVuIh6jBQkq4G4ZvKdRG408zDXUqSXMVUqMZciBxXDsomWHtJ/I1BG5qcmWXZ0nhpHnC7bMBbQS5bKo82c9PsktFNeak14m9Z14UbOWf2/aNuRVW0Z6kUBfPMgATuQII3JIgEmRFaXQ4rmxBUGfNc8RSFKEkDLcQwVLkSARr3GpbtFV34FyK7xS7gbcFVkM1o2lJLN0wYBJmYmddaamxzSJrgl7MCfvdXufqH51bKBKUAFABQAUANeIDp2n0/wBdqAMi5z4HlYXQWfxCRczkBi5JMgDXKQdhMRvVSpRlrThz+Zr8P4pb2ls6VxLZv355kZgSt45TEkqrHyGsQP41Wlw+uoSqtYS38y1c8dtrZxp0XqbW2OS8y627dnB4Ul2tIGUG41zqEN9VcsguNYAkaydzU1GOYozJTX6iT4Wli6lu9bNtwbXhq6aKbekqBJ0BEQSY1HnT2sCp5Q34liMPgbIJe3ZUsBLqXzEemYEnSZnzPeaIQ7kE5Y3bIvm6wl2wt9QrspEtbMhkIOXz0JiPLMdTvVi2oxqVNMv9+BlcWi50PavZ4lIsWb9wMqIwHcaae8+w1Uv6EKFfLW3Q6XhnFbadlGM6nrJb45l55N5Y8E5iS1x0WRlyqivDsN+tiY1gAa+dT0ob62UbviHb0404rEVv5mkWLeUAVOZwpQAUAFABQAjixKH2UAYLzhhmPEbltdGe4uWdvpUQyfTr/GpdemAKLk8FmvcpLhLI8K0mJvnd77stlfMlEksPJYJ9RGtHKlLLLu8I4RaOA4W2LSMtuwrlRnNlAq5o6spgNlmd9aa+Y6O6EObLg+bsPHu2SIOazrcgAkgQjGIVmMCQFJ2mlgtxKj254KxhOH4fG4S46Xmu3UDEXTCsSBmAuABVc9ixUGCPaW1IJvkLRqtLZlKw1m5YczAu27hI1BAa2dNRuJE1A5OEtjprK1VW1erlI3vh9sOhjp7iOwOo/OtM4t8yKxuNTDD6RkVZ0BZVJ1ibazr6gepHlUNSKW+S1bRqVHpjFvyWRriuZrCWy6tmgdPRcCk9pIUwPdVfXHvL3odZ7KO495Z41YY5bd5HOUaTD5VCrJVgD5TEjWrcZxfJmdXta1H/ANItFrUzTyue0AFAHjGKAKxx/my3Zbw1BuXPuLGgO2dtkn2E6gxGtPjBsuW1jVr7xW3eyl47imKxJKW7NqYOuW4cgbQkOWCBtIkCdDpvVeve29m1KpLfp3v2FifDbSXq1ZN+RB/Nhb6pVsh8S4yiEIQjpSRLknTNoCWWPOl/5OpcpprTF9Ovt7jm3b0Y3UYUMvHf0X1LZzJwnD4yzaZ2AW4ABAJ1MbQRBERJB8tpBZCpoztk3JWs636Hhok+FcNGFVUN4EZp6una2V3LGfs7RttSVKmt7IZRpOksN53G3M/LqY5QWu/R5fsyZAYNuGiJXaOw7gQ6nVUFhoSrburJOLx0941Hg4XAXCkEMCgGUqCSDoASSBud6bOpqlqJ4Wjp4pvcqnB+b7+FuMGS3dQwcjIFGkwVKjpMzuDtMd6s2dGnXp56+8mueHQo1OzW30LHw/5R7QaWw9y3MCFZbgAAAG+Qxp61ZdnJcit6FPGzLxwTmexiRNu4rRuNQyztmUwwHrEetV5QlHZlacJQeGibVppow9oAKACgDxhNAFM5p5ftOwuvbBa2CQ2obJBzKWWCQAS4H3kEb02Syh8JYYhxTCriLCG4VkaHNGQtBRpUiH1mAdNtt6rp6WWZUpVY4jzOeTuX0wFjwVctLTJiSY9NNh+FEnqEpQcM6nzJDGYS3dD2mM5tWHl0hdY2kdu+u+tCbQ6cFNYIqzbtYbC4hLSsqWkYxlAH1dSu0nTz+FJqy9ySNq6cUovOf5KLwXhvzrEGR9HmL3fRC05Z+831R7zsDUVOn2k89Dpb269Cs40/3NYXh3s2rh1sqhY7mSffWgcSVfi/KHz274rOQBCABgOkdTGMpk5mYbjaoalFTeWaVnxOdrBwil5ilzkpvC8PxRE6CD9XuSfP0/Gmq3jjH1HPitRT1/QZcP5VXCXy6tIykDWdCVkkRoZI7nepI0FB5Qy64tUuoKnPvzyL9hvqipDOFaACgCP41ivDtM52VWYjzCKWP5UqFisvBjPL+PTOz4g53Ylis9d24xACjyBZgSewB8xVi4zCDa5JN+xHUcXqxtKMKMds7F34wCloJ3uNlYgR9klvYCEyx2BAGwrzi3rSuruVae+N8fx7jBum6dHEeuxWeO2QuFutIBL27aCNXYFbjgaiAoFszqO3euqtF+U5y6lfhNnOVb1Fv8hlyJzYLTGziYFljmtudrbd8x7K31p7EnsdJ00zSnGUXsX7iwvgZ7LZlJkrkVjlgRk+8NJI3ObQ6QXkcUm92dcPe4tvxMTcCwDIIVQF0guR9rQ7adUROtGM8hHhN77FI5yxdy94br02TmFpds2RgHZtNCdAB5HsSadUpaNmZF5xSdvUT6Nc/Eh8NazKJ3Eg5hoQCRt3EjQ+ntFVaV3OzrNpZT6d50nY0+MWUJ6sTXJrmmTvDeH8Pe2Ev2rlm5t41u4zLHYsGJg+ZyEaTPlejxeM5bPHgyv6HfW8N3qx1RDce4Ve4diFKXdxns3V+0vfTUHsCuoII7GtaEo144fMdCcbiGHz+90a5ylxoYiylwCM41H3WUlXX2BgY9CDWfODjJpmVODhJxZYaaNCgAoAKAEMVYzD17GgCstgUUG2UXLMqsBVD+QA0Exm07lvKoKsd8lu3rOGyZ5xLDu1swtt9AfDuJmUldYmR32J7gbVGnglayRXAL9y8zg2TYtIMpATwmZ52EHMANdQRqRrvRq8CSpSUMYkn5ffMbc98XW3aeyHm5dABXToQGWJ8s31dfP0qOcsIu8NtZVayl0W4n8m6obJP/Xtm9q27eT3AM3vLVPb40kHHm/Sd+WFgv8AjsYqodQojdiFHxMCrGTFxkQ5f4pYupFq9bc5nJCuCRLsdp2pMoVxa5olX2pyGsg+Ia3QPYP3iSfh4a/vUshsFzZO2xAFNHnrNFAFR5m55s4Vsmty53RIlZEjOSYXtpqdQYjWrFG2nV5Ir1rmnS5sovHPlCu37botlEDqyEs5uEK6lTEBQDBO4NXFw7C1SZXo8S/Nikuq6+JDcr8Ne9i7eUHKjK7tGgCMGgnzbQAe3yNZXGuI0razqJveSwkdd+IaMq1xRknsvgaDzJdgLrGVlMadTOHAHuVLh+Hv4ngtqnSnVl5L5mNxGrpp4KtzFaa9attaQt83N3xIGirdNsqxO32SI3hZiulpU3Kil3FzgXEIUVJvm1heZWxgiq6DNlB8p0GlGU2XXnmaJwTiWDt27VpbxsOqBSrHLBUQc4M2wxiZ3M1dlQqLpsQStKsU3jbvQ35h4xhbtlrdt2v3X0WJJVl1DQYCiQNVGtS0aM4zy1jHeT0LCq5rXHbnvyGHBOD38XhURWXLaLMrOHGtw9SZoMwVmQD9b2VJcU9UjH/EdjTnPTB48B3xzB+DhsLh3Qi4huMXG0sxOVGG6nMSVP3QSKnsrKlXbhVWVjkYFe8r8PoQ7B4fVojsNh3yZyOksVDdyVCkyP2hr318ted4zYxtKv5fJ/A7H8P8XqX1DNXmviPuZLGfhKMd8Pfyg98j6ZfZ1rp+iK1OE1G4RI5+pdtLqOfkpvfQuJ2vn4NbT+KGrt2vzCrd/wDoagKqlUKACgDi5cigCl8X+UjCWpCubx8rQzD98kIfcTU9O2qT5ITKKtb58u4m+tq1hrSm6cgN5muAz5qMo7bHNU1Sz0U3JsISWpZPeHc4+GipeW8rqo6lYPm0EMRc2nfpMGZEViOph4kjpP8Ai3NaqM014ji9zyh2S653ywtpT+sQzt8IHnSdqugi4VVz+ZJJef3koXH7z3LnjQFF3WE0Ay9JEdtAvtrV4dRp1cuaWfkVL+rO1ap0pNL5+Ajwrid3Duro7wrBmQOwVwN1YTBkaa+dabtKapuMVgyKlapUlqm8l2NpUzy4+guZCxAJexiBnsNcLbkS2pP2lB0rm6qeGuq+fibMcNJxj+pe5x5+/qSnAr4tYr6UqVkiCYKrKSzRoArAEk7+IdtqWjLp7CG4ipwyl/vf5Gk37oAMmAN5q5FGTJkPw4G5dLEevsmI9hyqgI85pGxyWET9IKNOJE5DG/sn8O/soAxFOWLoxLW75JiGNxTJum5mK5Cw+sxVySR0i25IMAHQr8UpW1tq5Y+/aZcLCdWv626/kt2E5Ww6r9JbtmBsFhR7WM3G9czR6DavO738R3dxNqk8fF/fkdDSsKVNchzwbiti5c+bYRFJClukBLQCkAmQNdWGoUzNJDgN7c/mXEsZ7937i5cU6lCCnJbMT5w4f9LhLHjqrXDca47HKub6MKYnQwCqrMnXX6xrqKNpToUo0o8jnby2rXbWnkuZaL/C1tYK5ZsoGPhOAGg53KnVvMk+7toKt6cRxEnpQjDEVskZNatLBABukxntqSGdQNQI1WUDExrvWTBz7VZjsjpHBOH6sZxudYbCeM7n5u9u2MjNY8TKwLCMyl1kroWgxMjWtWN5PGME9a59HpqDqZzspYz7Bbh/C/E8E5GbMbazcZQpzI2VQE6lGYqddSI7bq7qcv0rAypxF6mnNZWf0+zf3F15EvYhAbGIy9PTbW2oIXKTnzFBlAnT4TBplKpNv1nkxOI3FtVqfk58WWLieDt3bbK8FT32iO4PYjzq5Co4NSXMyqtGNRaJLZlPuPaOD8Ky/iHD3SzOolXDZgSrbGMwkAnLl101OZxVyuISktzV4TR9DnGDWFgguKX7jYW5h0grcdHMmCGQjbTWQqiNNqo8Lv1btKfI27iy11FUh9+0X+TR2tvdtOCrEo6j72UOHC9iepTA1gHyreq3VGu04MyL2jODTkjWrNwESKjKApQBy7wJNAEUwN9iP+jXRjtmPdB/mP7O+aADD+YOGCzir9sCFW42UAQApOZAPYpArbt55ppkZzwL6PFYd/u3rZPszifwmiv61NirmSmKtTiGAYByJBKgyJbPIJGViBJA1XqjUCuWqNKXs/2dNHV6Mu7PPl5CPDUYXXtkxmd5GUdYVOoP1QOgzOsA3CDMEtzlJxW/Tpt/oglDC1Z/w/AZ4zDBsOrLJCPE7dLFvrDzOVfZDedanC5YnjzIeMKWpOS32/gi/CreyYhduWyLrWEMHx8O+Hg6jxcM2e0W9iCyPjXPXVPTWa7zUt5t2774vPsezFsFZe8lu4LLajIxzKoVWJDQxgEgdWUmc0aEy1UqUHq8Pr4litUpwzFSyufLmXbDvduoqtBIAzEA5CR31ALeyAPaNKu52MdxWpsn8Bhci+vc+tIKOqAPGWaAKnxW3F5B2AumO0/QifgW/eNc/wDiJtWyS7/qW7NJzfkVfnzFlbCoNPEaG/VAJI95y+6azvwvaKrduc1+lZXmdDw2kp11npuJcj421g8NcxLnruv4anKzBEUA5nCgkLmPvhR6juLueH5FXjkp17rsoftX88zm3ibzLfvM4VC7F0vRfs3FVVGYjQ29YEr94QAFrOc5YbKko0qc6dGCzJrmtmvqRnGuNXbeGX5s12ytxgIW4LtmILTaLjxbRlYykDv5Ua2o5X1X1EqQhKo4Tw2vDD9uNnkqKeLAhtR3gTpUfasvVK9SpT7OXLGC28C4k1649y9fa1dC21F0HIIVgMpIBAno3HYzRGWXlvuIakJQoRjSimsvKf8AKJDD3zmwwOJ8a4t20FUa20IdkDGFECJG5Oo9Kfvlb9xFFSzL8tRjh79XtyLFyjiMYl64uMuC51ZIQK0PoZkKISCdJkayO9PpuSe5Svq9k9MbeO/UjOYMUQ13xRcvJbuXABdPh4ZApJHQnXiCAV3019DSzeOf+Ce2cfVimot+9+3khlisRdyWMT4ouDMuRS3gWUVlYEougOsjUEwuzAmI9bwpf6JYKnKrOhNaWuvNv2k5wzhuGxys1o3LLDY+GRbuDTqRW+zrBVWEH2glk7KjVWUsEavbi2lok0/ArXGsC+HuG3c3EEEbEHZl77g+wisupbzoSx7mdBaV6d3Tbx5ovvJXFTdtIWMtqrHzZDufUqUY+rGt2hU1wUjlbyh2NaUFyRaSalKpXOZOMeHlRZzOYlSgZV1lxnIUkQYBnUbEKRTJzUeZJTpuecFX4c2Isp4mDujFWQZbIPpB5i9aOpYjcqQ3eD3Ym1uty9OFOXq1Fpfw95U+MYz5xiLlzLBOUMNR1KoXY6j6o0O1bFnU1QM+rRdJ6WML6QJ7jWrTWYtERNo84vY5yjFd5BBYtMfWaAZ7OQVOjmOVqZ1bczpUpeiJ9M7/AAwI8D4UbV5stwMMkDr1kwWII7EIYj6yiTpNMUm0lDbPw8yKrVUlusd43sw2FvkCAH6QdwDctCB6wdR+jWhw94qL2kXFYtKOruRF+FXQZMMtvIuBRwxIDMlwFQ2qr4iEFsv2ifCA6pGm1Zd6vXTJIScU0nzNMw3CF0LdR9f4eQ9KqASVu0BsKAO6ACgAoArHN5Fu1cu5VYpbdlzCeoIcvp9bLuDsPKkdOM8KSyS0I66kY97SMc4dhLt90s28zFjCgsco82PYADUn0rQ7KnR9eMUmd9XdCxpdrhLbH+DR8VybetrYTC3siKc1/WDcbSSwH15UFQraQAPWs2vqnJNM5GPEac3UqVo5k+Xh9Dq9y1Y8PMznCO8kxAtdYiLlo9I0MdttTNMVJNFK3vqsUnNZ/le3mQnFeVMQ9tT4q3QrBbItoEDiArMRsFA2jTQkabo6TccD1XpRquosrPPLyQTcPKFlZYZSQR6qYP41nzlolhmtFqUNSLJYwt6xetWLuEtG0VGe6WYSuaSSwInKGjKQT32FXVqi8Y2Krq2/YubqYlnZDvg7ZMY6Pg7NvDBs1tgC0qCTadeo55IBkL06TG9LGTUmmtiO6rW6oRn2jc38x/y5dxiYq4MVcF0FioW2AYJgg6qCFC9pJHcazToalJ5eStd3FnKMY0Y+t1Y55k4TduZsl1bVvOTcJTOQrIJYajScwI2+12NSzi5LBBQdKEtcllrlvj3jXC8uWDbLW3bEusFXYK9ro0i2g+j2EbbbGmdmkvH76ciS5vasovRt5dfN8xbgHL9+3euvdxLEXOq0hclkYknY6AqvTC6EFhEUU4yUm2+ZNdXlKrRhGMMSXN7dxCfKRjcz4dSsXQtzMB5Tbgr5qdSD7RuCKrX0HJJJF/gVSMZycnhYXMc/Jpcm22v/AE7f+lampLRNQwyPjel3GY9Ui+Y2/Agak6AeZPYf601OwNWjHKJxvht9Ha5dggjWFD2tYgBoDW4ICa/WB3WZqvVp5yX6NSCjpXP795DLiB0mWsXGbpK3FUlhMxAyuDpPVBLkGcsiDM4Pbr/P+S5oy3j1kl3Pl/OxE8cxTtfzOZlFhsuUsAWBJA0nMGGnlHat3h83ODbMevCEJYiRmJv6f68qvNEJeMVyXiOi5YYFWtKIhSwE5gOogQNIMz0+e/N1KLk3hm1QvqSpKnUjy8RH/YvG52cvLMBmM24YCIABMaQNCAI01proSlzfMkfEbfQo6dkK4rldrGDxD3WlzDABpAm5bJJ0AzdHrudTNXLalpmn4mde3sazUYrZfIqAt1tZKRZfk/fLdur5orfuOF/92qN4uTHI1q2dBVEU6oAKACgAoArvO+HL4W8qiSbTwPMhSQPeRHvp0HiSZPbTUK0ZPo1/Jm3IK3bd43hZc22tuni5DkUtlYNP2lBQTEwCT2q3cTi44T3Ok47cW9WEYqWWnlr72Lryxw3F2893HX1lSCLgKkMgBkMRlAUTpppJ3ERlwjJZcmc9ewtqlSMrZNdGse72jzmzixTDG9ZbxLX1T4RDEljlBBAIAGsnt5GnzliOURUrOdasqTenzGvD8YblmxeRCis/9jMleloyaCAUh8kdhG5mSjPKUht5Q7Obpp5x1GGFwtrF4kXVu2yF6byA9fi22KsCu6g5Rv29doKtrGpVU8/5H0bqdKk4Y5l0fDI7BmQFhoCRrHl7PSrDiinpT3aO3sW82cqubTWBOm2vpOlJhZHaVnOBrxHjNmzHiXbak/edVMD6xMnRRuT/ABIFLsLhvkiI4jxCUvXchuJbgCzqDdhQ+oiSArMwEa99gabUlhZRNbU9dRQk8Z69xxyfxdmw5v32Nq0vSfFJEFYBYM0SpmNfLzmY6cm45ZJWsZUa/ZQlr7urOOYuHX8Qq3cDiFLM0h8wACxEIwB7777nbWUnGUt4sfZwoUKzlcxb8MC2FW5cKfSHNkRWdCVzZA0tIjpYuSB5LOzCplnGGV56dbcFhdxN4fh+UyTPfXeTG53J0G/lQNDAHNccndYgehnq95BX9g+ZoAeYm2WUhSAT3Kz+EigCqcU5YdiTmRwxGYBChievQs1q4SIgFVgiSx2pNCe5Iq8o7ZKF8peJT54i29FTD21iCCsPc0IOoMEb+c1qWK9VkEmU+/fJB98fD/nVqWwh9HYa5l6Oyon8R/lrESByOnvVIokcpkBzY84S/wD92x+An+FTRiRqfrIy4PWhgtE1yW/9aPrZYfC5bb/LVS8XqoVGwYc9IrOFFKACgAoAKAEcTZzCgCOPBV3nqGx8o2y+QHpQBG8RwYa0+HuhvCfcJ9YAGfo/MaaoNfu+QSUVJYZLQrSo1FUjzQ34FaGBw0gM9uJW3bK3GZ21OXbOx8lMeQptOGiPgMqXNa5q66nP+CLs4F8XfTF3Gu2UADW7QcqQQIVuk9Jy79zMHpEGFzbln4GninTpOksSb/d8kVjmPhPgYhiW8QXC10sRBU3HMhyAFEsTl2nURprUuITfrRNKxuaPZ9lUwsfE4w+IQjXX9kt/A1nzdwns37yxKNs/2r3CWLax3Rffbj81oh6Q+r94xejR/avcd8F4LbxVwW5C2yCSVA1iOlYGXNBnXYA6VdoU5v1pZGXd1ShDRTw2/gW7G8LfD3/nllncqC1y210nMQpEksdRlLQPs9vKrik9WTLXZypdlLC3znG6+qJTiJGPwxBRraj+0tXSEMiGXPEskQGBkSCNCDVmcdaMztatvV10nuvczjh2EW3ZXDWVfJuQ5knNq2bQQhM9MDN3GXRiEVFYQ+vcTrz7SfP6Fl4fgsgk6sdSTuTTiIeGgCIxaNbcOv5wCDuD5TAIPYgdi0gEnYvh1zDb10IPcEdiPKgBO89SJEUmZX8pF7xWAyki2SNQBBBIYg7wTp+wdNRVavcyptaHhm9wWwp1s9qtvr0+Yw5c+T4XUW9evOofqREChgOxZmBBmAYjY1OuIVHDD5/Uq3NpTjWlGD9XOxdLHErxvFVKuBKMbkqxyMZkomRe5GxIaY1FZNzxiNtnVHOCnK1T5MfYvGXQpItoSATHisPx8OqtP8U0HLS4Ne4Z6BN9SC4lfxD2yD4eS5YuFgEYkNk0E59RBImB22qVfiLVJxUUsSxzzsO/49LdvoZ4LtdtHdIjZM8m3v62g80uD4Wmb/LVW8XqLzBG1YI9ArMHC9ABQAUAFABQAUAIYnDBxBFAETiODbmQCQZYKocg7ywGY/GjIFQxfGb1rFtatDxQ5QZTlAS/dA7iDl0a6256iBEGonFSlp6hG6UHpZYeNuMJhGfrY5gzsqKSzaSzdlGgAP2YUbU+o1COw+hQndVNClhsccqYhcThkusgIJYKGtgEBSRB1IO240ptNqcctDq1Cpb1HTnLLXcJc4Y9cHYF1UIGcA5ETY6dRP1RrodNQBOtFR6FlDra1ndT0RlhnvBEGIwlt2mLkOOjIykQF0k6grvsfKDUlN6o7kFWlO3qOEnlrqVLC8wXbl20l/oW24W+Lakh3UnUiCUt9LMwmAFaWOzVdcYywxlK97ZNLKa2+/AuOC4cz9TtLg7sAzKZ1ykgldfKKtJjyYweBCep7nufbQA7oAKAOLtsMINAEPfsPaOZNviIHZh39DuPUdNAjRDc0cwi1ZkhhmlTGbuCOhwIzEkRMETJGkFZ1FGOSa0tZVqqguZn78fR8iXEIQsM+UbJpMa+QgVSo0qlzJ7bI6W6UOH08J7v7yaPg+LWHTNbuoVAGxAjyBB1X3xT50pweJIxFUTWckTjsegJuuwtL3llynpH1wdM4IgNbzyI30irc2EbjZL1u8jclzZX7nyk2QCq4ZzuJBVVPrqAQDvqoPoKzl+DrlzU3NfHIyN5BFv4G3i4Sy395ZQ/vIJ/OuVuoujfSj3S+ZZjPVBeRjVm70j2D8q9rpPME/Ay3zJrk67/AF6x6l1972nQfiwqK7X5TCPM3XhrTbHsrHHjqgAoAKACgAoAKACgCO43jBatsxEwNu7HYKPViQo9WpsnhNgZty5w9rl+9cl7joj3MpPht413OFmCQpIzecBhEazBRlKblJFWnolW0Pbll+fzwWvkQYhrdz5zhxakgCS0tA6ukkgCZMg65j5SZKWpr1kadzb29CSVvPP3sP8Am/FNYwpuWldihXotiJEgawCVUbkgdvKadUbjHKI6Nv6RUUJS056nfKuIa9hUe5bdS0mLhDEg/wCXyBAOlFN6o5Yteireo4Rlqx1Innjjb4Z7IUXCLkjoAABBWNdQWMgBY8/e2pNxaSH23D5XeXrxj4lW5k4fkvuwkFx4gUhPtpqLqmc7M4uIAAQJO2k1rlYly2/z0M2UOz1Knz79t8Fs5F4t4tlCTLD6Nz5sgGUn2oVPtmrkHlCWdd1qSk+ZcKcWgoAKACgDxlmgCuc0lLFm5dgdKMSvZtOlWGxBYqNfOljHU0gTa3MXwiKF17Df2CtmNONJeqsBOrOo8zefMZ8RAiRoRBHmNakcVJb/AHuQzeE2R5t65o18+/xqeNGKeUjKldPHM9y1JKIxXD5GucKx12xhcG2QNZ+bJmiTdLlFyBAN5JA+MkQJ8du6FKveVllqet+WM7nXWiUqMVnD28sdcmU3b0sSNJJ037/jXqtosUIeSMyotM2jvB8Q8G7bvf3Trc/cYMfyqStDVTkhqe59H8JPSVGwJA9gOn4Vz5KP6ACgAoAKACgAoA8NAGefKPxANkw4I6zneQpAtodCQdCMwLf+FUNaemJTuaklKMI9X8OojyfjcPhkKPdyXLjQQ5DFMgygOyllUZgwWSJBFOt5JU93uyxG3qSblGOPd9sf8o8ym9duLcFxAugNwqqlixgEHUOREKCRqfIS2nUcm8l6twyVvGMterPQc8uc1fOcRctqxi3mLZ18Mhc0LsDqDoZj2UQq6ngbX4fXt0pTaaZ7wfmwXMW+HZ+pC4ICEoGQ6y5AgAAiSBJO+1LGpmWkHYXEKKrTxh9P4G3+1Y+fNh2dlCliTcthUCoubeQR3hzoQBvNIquZ6RZ8NrxoqspJp9Ou5FfKFku27V62yOASmYZHEMJBB1jVexG9S3EU4ZTMK8qVaKzFbp/AQ5N4gq3DbDE5/qjOzEZF8RJBEW/o3ZdCZI1g716D6fefmXqU8+3l99DUrDyoNWSYUoAKACgAoAp3yk4PxcJeUuUCqbkgAz4QLqpHkzBdtZAqSi2ppobNpJtmKlXgjTURuRv7q3XSm44MtcTh3M4uWnbePif5UqpTxhjZ8Rg01gU8KrWDJcwFumscpbZNMvA/0fhRlHhi1aLt9pIRcpHddftiSNNIJI8goKn/AMnV1vD1P/J29JyVGLhzwiu8rcvWL79VpWEN4n0jwk/VKwfrfo6iNZB0rc4jxarb0I6Jtb/fswOnb/mNzXPfcZcVwVvC420/hr4cWbxTLmGXTOADvJR/jW5wa4leWc9e8k2s9dt0Yd7UlQuY7+q/9M2rgohSJzGd/P19+9ML5J0AFABQAUAFABQAji7kLQBi/HsfbxDveU5gxAXqb7JEBkMKCqoZGs/OJNU6rn2ii/tdN/Ez7qvphmHN4X128B/Z4VaUfTWmtDIFKNh3W2WBBztdsaGNdzG1WZwxu/v2mta1q0KSS3aec56d2GIrwzDN4S/ObDtotxvnNvKqEn+yS+rspAA7j3VE44NDt5apYi0ua25vx5Hf9FLlebyuqkeGj4nDMLnSTN3QagiAWmJ0im4+9hO3clDbGeez9Xy/wcXMFaDIr4u3kyHOWv4ZoOWVRhlJvAN0jNMR7qXr9/bB1ZuMsJ5T22e/j4DA2bPhkfOgz+J9EniM9vKIZcy27WhjMMo0B7RNJh4yO7bE4prbG/JYfvHeP4SrNcu27eIyBZ8TwL6lYYE3MzkGAmYEBTtoNalhs84z4Y+pRuMzoOE8J52een1I7C3Dbug2gXNu7mChxcZoIcSV0djJUkfdimT9WUZtYys93gc9VdXXGUMtJ479jaOC3wydJlYBU+akSp94INWDYJKgAoAKACgCifKfjIseGN7jgfsp1t+Itj9qrljT11V4blDiNXs6L73sZh4NdHg5ZzDwKQNYeDRgNZwLXUR6D82qL978ifV+Wn4l9sC5cwmFtKgKMqB2JEpkAysAdDDLPfaO8jyK4jClf1qj5pvCxz3PQbDDt4NvfC+/cNeGYS7hXVjcsuSxViWVMtpmzMQdDJbWNQNoMyCvUp3VNx0tbZWz5mhWqUp8ttvPL+g35ysh7eHuqQQDctSCCCAxyaj0Rq6H8JVnG6qUX1Sl8DkeOwxTU+5495bvk/4jnsICdU+ib22wMv8AwynvBrbuqfZ1GiSyrdrRUi6VXLQUAFABQAUAFAFW5+x/h4Z9YLjwxrGtyQY9cmc/s02Twsla8qOFFyRmXzImHc9OgueJpmUCWyP1MuWVtMEUxEnTapTnTWzW75Y+a8eZFTU4KDk09O+/v+hJYW/at6W8ZjMIRup+mtg9wAhU6bar2p8ZRazGTNKXHrdS0VoRz34x/A5xfErxttl4nbvbqPEwbIc0bAm2TIGp7ga1LGMv6kWJ3do1tBp+EhxhjiXAYXuHQdi1nKD7C1oAj1FOdKqv9DoXNk1vq96FLxxaCTjMAinSVtiPj4JA+NGipFZf8DZXdhHfEv8A9EfinvtctA8UDHMdbFotl+jc6FAvYERPn5U1yeHmZFG9s204U8//AGz7BliLdll/rGIxl9soeJVVyM0KfpGcidNIBE1HLSsPLe+PcOq8aVGm3GnFY8N9yJYBg2fMwAB+t1FVYZgDEDoLk6RIBjSkpScKicfjvv3nL21zKu5xk9ufx5e403kLFr4Sor5haJtSCCOmGWCNGAVwgbvk2Gwt+u95rDe5tUZRccR6bF1pCUKACgDxzpQBkvP2Lz4kL/doP3rnUf8AD4fwrb4XTxFy+9jm+NVczjDu395W61TDCgAoAQE+KdNMg19Qx/mKrZ/Px4F3H/WT/u+Q9wqBnRMqjMUSYnXxNG/Hb8a5vinC3SpVLjVyy/Z3HRcP40nOFHTthL2rqP8Aj+DWw0B0K6KYtkwzsGcEbAgDOATrmOh3rlLK4daGrD9vh9TsKMHWbjjoyQxEPw76yl0dXIG4DNlUkHUSjZtfOpOFVHR4xCWNmsfD6mJxyjKdtPPTHwPeQ8XlvOnZlDj9a2YI9pW4x/8ADru+KU/0z9hznBav6qft+X0NWtNIBrIN87oAKACgAoAKAIPmPAJdWLihkP1vMCCCVI1BClviQZpsoqSwwKWeQ2ChkuMtwpDHOyglgM+fRswJ3AyzSypz06crHiv4ZUcYuWrG/gxrj+SsQZYEMzSxylSCzSSZYpAJO0GqvYVIbLDRRrcOhVqOeprPesimH5YxQDHw8puM7kBwCpf6uVhc6cvcqAWGh00onTqer6udKXdvg0dC3SfP7+BZeB8MKWLKGMy2rYMaicsGCNCJBrYVZPmVHbtcg45wVrth0Xc5Y9zg/wAKjrz1U2kMlauacW+ZWcLyViAwkW2TMGIeN0DgRGcEfSGZH2RWXGjVkm+TxjmSWtpGhFpvVvnl5it/kq+WLNdSCoV2J6yA6vmJCdTysZm7VJ6PJwUXhYeds+WCWdOE4tSy8oVPIko2W5DEOoOUzMFSD1wQdQdBoe1SRtY83JkVK3p0pZjH+Se5a4PbtMwsoVUlSZI1gHLAAEaOd5O2ugp/rfubfmaEIxisRWC3Cgce0AFACGMaF9unxoAw/iOK8W7cu9ncsP1Sej4LlHurp7SGikkcXfVNdeT8f4G9WSmFABQArk+jzf8AWZf8Gb+VUc/9rH9pptf9HP8Ad8jmy0Mp8mU67aMDRxOGu0qR/tZHw3/5VPzRKPxpQbpFmwTcBLggtmKOANMw3zZvj7a88hwirJxjmW3LHivI9BneRUdWtbZ9+RLFcTLG5/ZA3cyuyIQSFE2zqx3/AIelXbThNWDjNRl6jTSfxKl3e284dlKosSUlz5dwlwbEeHiLTnQBwG/Vfocn2K7H3V295DXQbOL4fU7O5XjsbNwx5QA7jQ+0b1zh148oAKACgAoAKAInj05YEHUSCYBXMM4mDBKZhrpruN6AINuJ3AbnjuFsuoVfonzBnfKT4iTbMKw0BnT0JKJyyKow7NL92R7/AE6i9QW5dR7gVGtL4igSEmQfq5gST60OpgSnR7STj4N77chzxfjFqwQrhyWIAyozDqmCY2GkT2mllUS2ClRdRtLosiVzFi0CwRrkWrfTbgmR4kASQNxFDnhDYxTkovbPXuFbvFCMOl4Ye6xdZFqBnkiYOsA0jqNLOB7oxVXs3Jc8Z6DC9x3KjNateLcMHwvERWUknMrmSFIyt7xHehzaWyCNKLq6JPC7zjjPGGMW7PgNmEPN4FxmU6IqyWcGNO9I5yysIWEKfras+Hme8XuPcDIl1rGsyj2Sw2PVJJBzAggAiD8Fll8ngSk1Cak1ldzJTggMz/ONzESATAgbDalEJmgAoAKAK/zpjPDw11gYOQgHyZ+hD7mcH3VJRjqmo+JFXn2dOUvBmQRXVpYRw0nlhSjQoAKAJJsP/UA//bSPd82H8RWXq/7uPA2tH/8APz45IydSPQH4z/KtHOXj76mS4+qn99D2nYQzLClDLPHWQQdiIPsNNkspodCWlpmwcp47xbSOd3RWP68Rc/xhh7q5OcdMmjuqc9cFLvRYKaPCgAoAKACgDi5bB3FAEBxXDKrrlEFmUfut4n/tmmzeIj6azJHDYO2WLZFDHdgIY+0jWqqk0XHCL5oOHYFHvsGBZUtjRmZlJuMdwxIkC3/jqxTba3KtZJPCJgcKsZi/g28xABbIswv1Rt2nSpCI8PB7Ez83tT/3afyoAhMDh1CZMoi2zoogaKlxlWPLpAqrPKkXaWHFHWMGij9IafGlp/qErfpJLhWBTwxoKslMk0tgbCgDqgAoAKAKB8puK+jRB9q5J/VtqSf8T2z7qvcPhqrZ7jL4tU0W+O//AGZ/XRHJhSNipZ3ClEPA2pHkPzn+X40zVltErhiKfeWnE4eODWG/7S7H3tdQfgVrFpzzeN+LOiqw08PS8E/eVSOr2j8if/lWxyqew5/nS8md1KQBQAUAXz5OcX0FP7u4QP1bnWP8fjVzl/DTWfidfwurrt14bGhiqRohQAUAFABQAUAUPn3jzYZ7JVVYl2JUzqETKYI2P02+u1QVp6UanC7F3U2s4x1Im18oVv7WHuA/osrfnlqt2sTUlwWuuTRcOSsT41l8RlKi9cJUNEhbYFsbeZRm/aq7T/Sc9cwcKri+mxYqeQHhoAxbmHjuKs4vEomIZQLrkDLbMAmREqexFZ9apJTaOu4Xw6hWtozkt/MbcJ4pfv4rDLdvO48e2YkAdLgzCgDt5UlKcpTSJuI2FvQtZyjHfHmbJwX+yX2VonFj+gAoAKAPGOlAGU8/382JVfuW599x2n8EStnhcdpM53jdTeMPaVlRPx/KtWMsmHNacHmXX3fn/wDlI/1ewVP1PadZaeR5PETf1P8Ay/hUceTZLN8o/feXzFYbNwG3HZLVz/iqzf4Sa56nLFznxOtqw1WmP7fkUTL/AK/17K6N4OQTeHg8y04ZkMtALcMtAvgWHki9lxDr2a3m99u4kfhcesfikdoyN/glTeUPaazZMgVjnQndABQAUAFAHjUAY/8AKfdnE218rU/vXHH5IPhVK7fJHV/huO05eRUbdsswVRLMQqjzZjCj3kgVVjHU0jorirGlTlOXQ+g+D4EWLFq0NRbRVnzgQT7zr761ksLB5pUm5zcn1HlKNCgDD/lCtZeI4j9IofjaSs+6Xrnb/h+eq2x3Nr5jXlBZxln0zt+7adv4U23WZkvHJqNpJPrt8Tb+GLFsVpHBjugAoAKAPH2oAyznnBlcQLnZ1y/tIT+assfqt5VscLqLeD8zneOUn6tReX0KwugPoTPsZpn4Gfca0lJRjv8Ae5jTg5yTXVfwjor1/s/kf+dO/f7Br/8AL2hdMD12Ht/kNz6ClqSUUJRp639/e/Q9WAJgwO0a+mnr5b03Wowy9kLolKrpW7ZrGH4U39GLhiOv5qLRH6fhZf8AzVy+r19Xjk7jR+XofdgyV1le4mO2oPafYYrp21KCaOJipQqYa7/b3o6t6iY9vtG/40+EtSyR1o6JY+8Bc0BPkKWbxHI2knKaSE7hgovc7DzCjX3THxqKc8aY9foWadPVqk+X1ZaeSeHksbvYr4aH70srOw9BkCz3LN5GsjiFeM8Qjvj+Tf4Taypp1JLGeS8DULKwAKzTZO6ACgAoA8JoAa43GKisSwAAJJJ0AAkk+gGtAYb2MP5q4gcRiWuZSqwFQHfKs6nyJJZo7THasyvU1y2O84NbOhQxLm9/I55Vx1qxjLN28xW2hYkhS3UUZVkCTl1Ow3jbWn22NW5X/EWpW2r9udzTOL87WMgWzehnU5LoTOqOsQLyHrAMj7MkTERNXnJYOCndU4xUs7cs+PiQuH+UlitkvaCnxALuVSVa2VbMV1m26tlOUyDBEydGqoupBC/ptuMtmvvmJ475Qbhu3TaKrbhUsl1+jGZoN67sx+zCAiFJmDoTtFnAvp1PXp8f9vyKxzhikv413sm46uqkl1yjMoyHJ3CwqmGAMk9tqlzpe6Ox/DPEIVVKnB7J55CfLICYu01whAuchmIUZvDbKCToobbU6zHem2zWrc0uOzzbZS22y+42ThPEUKABlaBrlYMB7SCa0Tik0Sa3AdjQKd0AFABQBC8wcIW8hVhIMbGCCNip7Ea9iIJBBBIp1OcoPVHmMqUo1I6JLKKDxzlm1bw9+4WxBa3bOWDby5mIVc5CAxLAkbQDpU9W9qyWXsV7PhdBVVHGU2tvvqUdXYHMHeR3zE/EGRWZHiVxGWrU2d1U/C/DatLRox5bP/I/4BYtXsUgxF9ra5WOcmBIACjYovUQ0kR0ecVPSvq8565y5GLxbhfDrG3VOEMNvnv/ACWXl3H4S1iLPioS3UrG5cDeDeRozDKqo9skwHygqQSYBmrFS8qVPVkzl6ELWjPEFh5x4/bLDe+UeyEuFULsLhS2AwAZQBD3GIi3mYkBeoxlJAnSu5pFmV1Ti1Hq+hH4zhmGxOe6mKtWm0N6QTh/EcEt4bkrMwSYkGZgTV+hfSpx0vDRTuLGjcS7WMsPvWCp8d4f83KXbOMt4i3dBHSAVDpM/aLGR9qfsme1RT4nWpvXHkanD+A2d6uynLDXJrHtIi/fZxDEQNYUECRsTqTpVS64tWrLTyXgdLwz8HWVpJzl6/ny9xd+SeF2LthD4VlnBdbjPbV3nxXKBiwJjJlI7bxsadSqylHLZj8QtKdG4lFQ0rOyx8UaPgMAE13Pn+XsHpTin5EhQKFABQBC8w8wW8KsuSSdFVRLMRvEkDSRJJAEjzALZSUeZDXrwox1TZRcfz3ff+zRLY82Jdvd9VR7wahdfuMWrxp5xTj7yNwnEb+IYi7fdra6sOlFJGqqQgUNrDazsPMVHOq8bm1wGN1c1e1mvVXhzf8AgiePFQZqiuZ6Vbz0QcpckRaWHYjo0zLIYHbMJ7Rt6+6rEYKG7ZyfG/xDb17adKk+a5/4JUYY+VDqI8wVOo9hRcI1MdVDlbTYouBNMddEsbOQvwrATdfM0AZRG2sZiSd/tDbyqRSU0jufw1bujbyknzfyPeZMMiox00Ez7NabjElg6ep+bQnCfLDFbHDcpVl0ZYKnZgRtBEEVB6W4s81jQcZ6ok9guL4lTqQw/SVY9xTKfjT1xFx54ZehUqLmT2A5l1C3BkkgAkgqSTAE6EEn0j1q7b3sKzx1LEJ5LGMSMs1dJCDxfM6DRAX9VAy/vEiR6qGFU6t9Sp7Zz5DHNIhcbzHfP1UUe2XPxlVHvBqq+Jp8kQyqy6Io/NOPuXCUe4WYkEiTkUCCAFEKDoNh3kzOro3EprL5GtwThte4rqvJ4jF+/wBhHJdu20iBlbzUGo00dzKj2ksqe6POEWMzMNM0CPUCZjy3H4U/tFGJwX4ys7idSE3+nl7fkSDcPMRAjyjTXekVdHCyt6uc5OGwp8qeqqInSqp5E2w28rvv7wB/AfCndou8TVWWF3DLH2oyxIM/hB8/dSuWY7nW/g91al61nG3d5CvDMF4jRVbm8HqtWr2USWu4e5g28Sy5Ro17gjyYHRh7akjKdJ7GdOFG9Wmovb1JvhvykMul2zMd7Tfkj/8Azq3G6XVGRX/DtVb0mn57Fz4DzVZxI+jeSN1IKuPaDuNRqCRqNasRkpcjnqkXTqOnP9S5osKmacNPaAKfzxwc3k6Vl1IKawdSviKJ0OZRse6iCDUdSOqOEVrugq1Nx9xRMTwhwrDI6NBgvbdRMabjaazsVE90ZNLh2maco7EbZu31AQWgI0jxFA+OtEo9W/gd9DjFrTpqMIYx0F7XBXch7jKYIIQNpoftET8O/pULrxhtFe3/AAZl9xetcx7OO0SXGAYgwyj2KTH+LX4VXddLoc8raK6HH9CyCGut1ATAAkgQTG0HTT076ynpndHkTKml0HFzhKsQczggEAhterv7fw9KjjdyXQcoJC64SPtE+0A/kBUbrZ6fyGiIzxvDrhbPaZVeIMzlYDYMNSCJPUD6EHSJ6NzGKxLl/Bfs7uds/V5dwlh+D3HYNiHVgDItpOWRsWJ1Ps9PdT6t5FLFNe1ktzxGpWWnkiZuMFBLGANyaoRTk8Iz8ClqwzAELlBEjOQhIO3Sese9RWhDhlWSy9h6psWtYe6rZ0NsOAQCXMa7gwsxoNRr5VatrKtRllNY6jowaJvFkiyQEFwbZGKhWBMENmgEQSYMExGhNas86XhEhXxhrg+x3J/tLXczp17dhWBUsK85OWEiJwZxeVkEsjgdyFLKPVmSQB6kxUMrGvFZx8xrg+4rWJ5dd3a4LqnOxYGIEE6DvMCBPpU0bqnGKi4s17TjFa2pdlHl9RxiuEX7iBGuJA8hr+VK72l/Sx0ON1oS1LmN8By/ct3VfPIWfKDKkR59/I7UlS6pSg0luRXvFat3T7OpyJq9YYg5QgPaZYT66CqsakU98mL2cRu3DrmV/pBmM5egALI085g6z+BqVXEMr1fiI6UH0EnwF2ZHhtoBBJUfW6j9UmYiNYmdBvT1Xp+Ix28GNuKcJzhZEEGelgexGslPz7VJRr4z3E1o52s9dJ4YnhuA5JK3XDGIIYwInsSQd+/lTvSt/wBJbqcUvJS1aj3F4G64h8RI9UUfkaf26l+0lhxq6p/pQwPCEmDeE+jKD+dPjUzyj/I2px/iMtkyycm8BNu4bhVxAi3m0zM4Ku2olgE0BECT3O1+gm92sFClGrUqutXeZcvYaph1hRVguClACd6yGEEUAMTwhfskr7CR+VAHJ4W396/77fzpMIBFuCk/an2hT+YpNKAa4jl4HdVb1jIw84a3laPSe1NlShJYksg0mM/9l1/uz/8A0Yr/AO6o/RKP9ImlCy8ux9gfv3j+dyj0Wj/Sg0oDy3+iP95fH5XKPRKP9KDShM8t+S/8S6fzc0x2VB/tE0oUt8v/AKA973j+GePwpVZUF+0XShzh+BQQQFUjuFGb3MZYe41PGlCP6VgMEnh+GIvaT3J3p4ouMInlQB69gHSNKAETw2390UAJvwlNwIPYjQ0AML/AATMIT5m2hPxIn8aZKnGXNCYG9zl+fsqfYbi/+RxUTtaL5xQYQkOXNfqD/e3/AMvEpqs6K5RQmlCo5f8A0V+Ln82p/o1H+lC6UB5e/RX/AB/waj0aj/SgwhM8tD7g/wB5f/8Aso9Hpf0r3BpQ5scvx91fYo19pMlveTUkYRisJCpC/wDQfqP3V/lTsID0cE/S+AA/IUaUAqvCj/eP7mI/KlAcYXhyoZ3Pn3oAe0AFABQAUAFABQAUAFABQAUAFABQAUAFABQAUAFABQAUAFABQAUAFABQAUAFAB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4" name="AutoShape 20" descr="data:image/jpeg;base64,/9j/4AAQSkZJRgABAQAAAQABAAD/2wCEAAkGBxQTEhUUExIWFRUWGBwZGBgYFRgYGBsYFxgcHRgfFx4dHyggGBslHhgZITEhJSkrLi4uGCIzODMtNygtLisBCgoKDg0OGxAQGzAkICYsLyw0LC8sLCw0LCwsLCwsLywsLDQsLCwsLCwsLCwsLDQsLCwsLCwsLCwsLCwsLCwsLP/AABEIANoA5wMBEQACEQEDEQH/xAAcAAABBQEBAQAAAAAAAAAAAAAAAwQFBgcCAQj/xABLEAACAQIEBAMDCAYHBAsBAAABAhEAAwQSITEFBiJBE1FhcYGRBxQjMkJSobFicoKSwdEVJDNTosLwFpOj4UNjZHODsrPD0tPxlP/EABsBAAEFAQEAAAAAAAAAAAAAAAABAgMEBQYH/8QAOhEAAgEDAgMECAUEAwADAQAAAAECAwQREiEFMUETUWFxFCKBkaHB0fAGIzJCsVJi4fEVJDM0gpIl/9oADAMBAAIRAxEAPwDcaACgAoAKACgBvisRlHrR4AVTG83WszItws67ZBnViNYDLvpMwNNfKoq8p0oOTWF39CH0iGrSt34Hd/jN0AMLVwgassrmmDIBmIEEz6e6sn/maUqiimsdSw4TSzgim581CNadGJygsQwB9QIMz6RW1cwnGmp0mnnx5+XeVaVaVRtRi9ue3LzLIvEWB3EQDOZcsssgKZ7byew9RUcZyzv9+BNq3wSuExoYDbXyII/CpE0+Q4eUoBQAUAFABQAUAFAHD3ANzQAw4jxuzZE3biWx+myp8MxE+6lSbAp/FflNso2Wyj3vUDInxfqPuUj1p3Zy7hY6XzeCKtfKk09WGIHpfBPw8P8AjTHGa6FiNOi+U9/FMn+HfKLhnjMzW5/vE0+KZh7zFR9rHOHt5k8uGV1HXBal3rct2Dxq3ACpBBEggggg9wRoR6ipCg01zHVAgUAFABQAUAFABQAUAeM0UAQvGeMraXNIAmBLBZ31E7xHbzqGtUdNbLLI51Ix5mc8x84+ICgUgFSGGc7N3aB306fIetFelWozhNvfuXzJuGW74lq/bBc39BTkhCyXXUDxAsW5GgkGJ7gT27z6Vgccv6taUI1X6ueSL1fhNCx/8ObXN9/3zwReGs8TzggX/Ez9TMy+CRInQ/rCPaKu+jWs6OrStOO7cy4TepbSzn/fgQ+LS4LrBwWu5iGnqbN7ZoglhLOF47YPQY1aMaKnBerjoiT4TzNftsoDAgdIVkAjTLBgAnUCQfKprWjGnXWrO/P2mTxKyo1bOVe3WWk2voTHAubGV38QMVLAkkBMpk6rpqsEgg9vZrtVLahCMpUXl82s8zgaN1WhJdstn3dPM0/BY2YB7gEesj3g+4mqyeVk1k87of0ooUAFABQAUAcXngTQBjvOHOt27ce3Yc27SkrnQw7kGCQw1VJ2iJGpOsCenTWMsa2U6JJncmZ7k+vcmrCiRtinhE9vw/L+dOxsNyJusf6/nSNCpnCXIaD3/Pt7O9Zl/TylJLkdL+HrpRqulN7P+S9/Jtxco7WCekzcTXZhHiAehXqjzQ/eNV7Wba0sm4/ZqDVaO2dma3aeQDVs5s6mgABoA9oAKACgAoAKAGuPaF3j18vWkbwBmvNV+3b6hZD38TKpmY9Kgdy2oiQf9QecoV6l1cuaeIQefMStRjjSl60k9/DqVDD8IuYi0btq3rmZXg7QNTrAK6e2uhvLyFWrGKjuWOBf9eNWlUn6uNifs4a7gmQ3RkVT1XRDIygjMFmM5MxGk9qxqlr+bmaysm3eXtCrQ9XeXLHVE4OZcLlF44lAAEfKDN1fEJhcoIJKaBlWIE7RrcjbJVe11vGP09F4GFoqYw4lIw/HLOIxOdrZs+I8nM7NEkZjmgk9+35UytS1zyu/kaFHiFzQTjPeONmunmXq/wAsWXbKbRUgiGWVbuwLE6E9SjqAMZe9E4VNfZqO2NpEUOI1Ip4lz5prvK//ALU3PHe3etWjZ8XwjbgZ1k6HuGE79qz6nC9FPVCT1YznPd0M1V3JapYxyx3bl14RhEsqy2unK4zDMxBVjoQCxCmZG0xV7hN269H1ua2HOhCk8Q2Lba2FaoHdABQAUAFADbH/AFZ8tfhrQB88cVwRw9+7Z3FtiBvJXdCdNJUg/wA6t05NojkdWFn/APdfZU6RE2SQwwy7e6JFSY2GZI/FiNdPjGoMfDeo5D0Mbl1Y3Ee3/UGopaWsMmpycZJroP8Ag/EDZu270T4bSR5rBS4B6lSwHtFYX/jVwd3Ui7+wT64z7V9TcrfEQlonVo2iNR2Ikga6bkCtA4jG+BkuPJdpc5QVDCIKggan1zTPbLqOxMevcfo9XxG9nijggEgnILrHYBDEgARqDngnsoBk60KYrpllwN7Muu+x91SEQ5oAKACgAoAY8UMCfx7DTQnzANNlnGwGSc64pDlsOv0lltTplgrtIOh2mB23ma562tqtCrLx6HRcJs41cV6iWFlb/E45V43asWmR8yktn0WQV0UACJBALMCTEj1q9UpQqRdOb69H8A4jayqfnW8U1jktvgN+dOI+PbTwlIS3IzRqQSAWOnR9kbn61Tymv0xWyMi0pppVcvuxy+BF8M4Y33Dooc+iEAhvZDKfYZqKWVyNJSiSLcOzKQELDpGg7sSFHt0MetRQlKXIkqaVsyy8p4spYa1cdluIzMy3Dl6CoLCTqB0ydhtvIq1NTnTcIywzIudMJKfQTx97BG94xtC46N/aKZUkDVgQYbX071i3buXOVOM8J9C1Q4Q54qNc9/tHXLXHmv4i6pVMuXNOcqVVCNB0tmEkGAB+FafDaCoxwlvjI/iVj2MIzg89GaVgLmZRWqZA6oAKACgAoAQxjQh9lAGC814kvjb5IjLca2P1bP0a/EKD76t0liJHLcjLd8gwozN+XtoqXEaS3Fp0ZVHhD+3g7jfWukT2TTU9p+17DWZU4jNvETRp8OglmbHd3kTEFVuIh6jBQkq4G4ZvKdRG408zDXUqSXMVUqMZciBxXDsomWHtJ/I1BG5qcmWXZ0nhpHnC7bMBbQS5bKo82c9PsktFNeak14m9Z14UbOWf2/aNuRVW0Z6kUBfPMgATuQII3JIgEmRFaXQ4rmxBUGfNc8RSFKEkDLcQwVLkSARr3GpbtFV34FyK7xS7gbcFVkM1o2lJLN0wYBJmYmddaamxzSJrgl7MCfvdXufqH51bKBKUAFABQAUANeIDp2n0/wBdqAMi5z4HlYXQWfxCRczkBi5JMgDXKQdhMRvVSpRlrThz+Zr8P4pb2ls6VxLZv355kZgSt45TEkqrHyGsQP41Wlw+uoSqtYS38y1c8dtrZxp0XqbW2OS8y627dnB4Ul2tIGUG41zqEN9VcsguNYAkaydzU1GOYozJTX6iT4Wli6lu9bNtwbXhq6aKbekqBJ0BEQSY1HnT2sCp5Q34liMPgbIJe3ZUsBLqXzEemYEnSZnzPeaIQ7kE5Y3bIvm6wl2wt9QrspEtbMhkIOXz0JiPLMdTvVi2oxqVNMv9+BlcWi50PavZ4lIsWb9wMqIwHcaae8+w1Uv6EKFfLW3Q6XhnFbadlGM6nrJb45l55N5Y8E5iS1x0WRlyqivDsN+tiY1gAa+dT0ob62UbviHb0404rEVv5mkWLeUAVOZwpQAUAFABQAjixKH2UAYLzhhmPEbltdGe4uWdvpUQyfTr/GpdemAKLk8FmvcpLhLI8K0mJvnd77stlfMlEksPJYJ9RGtHKlLLLu8I4RaOA4W2LSMtuwrlRnNlAq5o6spgNlmd9aa+Y6O6EObLg+bsPHu2SIOazrcgAkgQjGIVmMCQFJ2mlgtxKj254KxhOH4fG4S46Xmu3UDEXTCsSBmAuABVc9ixUGCPaW1IJvkLRqtLZlKw1m5YczAu27hI1BAa2dNRuJE1A5OEtjprK1VW1erlI3vh9sOhjp7iOwOo/OtM4t8yKxuNTDD6RkVZ0BZVJ1ibazr6gepHlUNSKW+S1bRqVHpjFvyWRriuZrCWy6tmgdPRcCk9pIUwPdVfXHvL3odZ7KO495Z41YY5bd5HOUaTD5VCrJVgD5TEjWrcZxfJmdXta1H/ANItFrUzTyue0AFAHjGKAKxx/my3Zbw1BuXPuLGgO2dtkn2E6gxGtPjBsuW1jVr7xW3eyl47imKxJKW7NqYOuW4cgbQkOWCBtIkCdDpvVeve29m1KpLfp3v2FifDbSXq1ZN+RB/Nhb6pVsh8S4yiEIQjpSRLknTNoCWWPOl/5OpcpprTF9Ovt7jm3b0Y3UYUMvHf0X1LZzJwnD4yzaZ2AW4ABAJ1MbQRBERJB8tpBZCpoztk3JWs636Hhok+FcNGFVUN4EZp6una2V3LGfs7RttSVKmt7IZRpOksN53G3M/LqY5QWu/R5fsyZAYNuGiJXaOw7gQ6nVUFhoSrburJOLx0941Hg4XAXCkEMCgGUqCSDoASSBud6bOpqlqJ4Wjp4pvcqnB+b7+FuMGS3dQwcjIFGkwVKjpMzuDtMd6s2dGnXp56+8mueHQo1OzW30LHw/5R7QaWw9y3MCFZbgAAAG+Qxp61ZdnJcit6FPGzLxwTmexiRNu4rRuNQyztmUwwHrEetV5QlHZlacJQeGibVppow9oAKACgDxhNAFM5p5ftOwuvbBa2CQ2obJBzKWWCQAS4H3kEb02Syh8JYYhxTCriLCG4VkaHNGQtBRpUiH1mAdNtt6rp6WWZUpVY4jzOeTuX0wFjwVctLTJiSY9NNh+FEnqEpQcM6nzJDGYS3dD2mM5tWHl0hdY2kdu+u+tCbQ6cFNYIqzbtYbC4hLSsqWkYxlAH1dSu0nTz+FJqy9ySNq6cUovOf5KLwXhvzrEGR9HmL3fRC05Z+831R7zsDUVOn2k89Dpb269Cs40/3NYXh3s2rh1sqhY7mSffWgcSVfi/KHz274rOQBCABgOkdTGMpk5mYbjaoalFTeWaVnxOdrBwil5ilzkpvC8PxRE6CD9XuSfP0/Gmq3jjH1HPitRT1/QZcP5VXCXy6tIykDWdCVkkRoZI7nepI0FB5Qy64tUuoKnPvzyL9hvqipDOFaACgCP41ivDtM52VWYjzCKWP5UqFisvBjPL+PTOz4g53Ylis9d24xACjyBZgSewB8xVi4zCDa5JN+xHUcXqxtKMKMds7F34wCloJ3uNlYgR9klvYCEyx2BAGwrzi3rSuruVae+N8fx7jBum6dHEeuxWeO2QuFutIBL27aCNXYFbjgaiAoFszqO3euqtF+U5y6lfhNnOVb1Fv8hlyJzYLTGziYFljmtudrbd8x7K31p7EnsdJ00zSnGUXsX7iwvgZ7LZlJkrkVjlgRk+8NJI3ObQ6QXkcUm92dcPe4tvxMTcCwDIIVQF0guR9rQ7adUROtGM8hHhN77FI5yxdy94br02TmFpds2RgHZtNCdAB5HsSadUpaNmZF5xSdvUT6Nc/Eh8NazKJ3Eg5hoQCRt3EjQ+ntFVaV3OzrNpZT6d50nY0+MWUJ6sTXJrmmTvDeH8Pe2Ev2rlm5t41u4zLHYsGJg+ZyEaTPlejxeM5bPHgyv6HfW8N3qx1RDce4Ve4diFKXdxns3V+0vfTUHsCuoII7GtaEo144fMdCcbiGHz+90a5ylxoYiylwCM41H3WUlXX2BgY9CDWfODjJpmVODhJxZYaaNCgAoAKAEMVYzD17GgCstgUUG2UXLMqsBVD+QA0Exm07lvKoKsd8lu3rOGyZ5xLDu1swtt9AfDuJmUldYmR32J7gbVGnglayRXAL9y8zg2TYtIMpATwmZ52EHMANdQRqRrvRq8CSpSUMYkn5ffMbc98XW3aeyHm5dABXToQGWJ8s31dfP0qOcsIu8NtZVayl0W4n8m6obJP/Xtm9q27eT3AM3vLVPb40kHHm/Sd+WFgv8AjsYqodQojdiFHxMCrGTFxkQ5f4pYupFq9bc5nJCuCRLsdp2pMoVxa5olX2pyGsg+Ia3QPYP3iSfh4a/vUshsFzZO2xAFNHnrNFAFR5m55s4Vsmty53RIlZEjOSYXtpqdQYjWrFG2nV5Ir1rmnS5sovHPlCu37botlEDqyEs5uEK6lTEBQDBO4NXFw7C1SZXo8S/Nikuq6+JDcr8Ne9i7eUHKjK7tGgCMGgnzbQAe3yNZXGuI0razqJveSwkdd+IaMq1xRknsvgaDzJdgLrGVlMadTOHAHuVLh+Hv4ngtqnSnVl5L5mNxGrpp4KtzFaa9attaQt83N3xIGirdNsqxO32SI3hZiulpU3Kil3FzgXEIUVJvm1heZWxgiq6DNlB8p0GlGU2XXnmaJwTiWDt27VpbxsOqBSrHLBUQc4M2wxiZ3M1dlQqLpsQStKsU3jbvQ35h4xhbtlrdt2v3X0WJJVl1DQYCiQNVGtS0aM4zy1jHeT0LCq5rXHbnvyGHBOD38XhURWXLaLMrOHGtw9SZoMwVmQD9b2VJcU9UjH/EdjTnPTB48B3xzB+DhsLh3Qi4huMXG0sxOVGG6nMSVP3QSKnsrKlXbhVWVjkYFe8r8PoQ7B4fVojsNh3yZyOksVDdyVCkyP2hr318ted4zYxtKv5fJ/A7H8P8XqX1DNXmviPuZLGfhKMd8Pfyg98j6ZfZ1rp+iK1OE1G4RI5+pdtLqOfkpvfQuJ2vn4NbT+KGrt2vzCrd/wDoagKqlUKACgDi5cigCl8X+UjCWpCubx8rQzD98kIfcTU9O2qT5ITKKtb58u4m+tq1hrSm6cgN5muAz5qMo7bHNU1Sz0U3JsISWpZPeHc4+GipeW8rqo6lYPm0EMRc2nfpMGZEViOph4kjpP8Ai3NaqM014ji9zyh2S653ywtpT+sQzt8IHnSdqugi4VVz+ZJJef3koXH7z3LnjQFF3WE0Ay9JEdtAvtrV4dRp1cuaWfkVL+rO1ap0pNL5+Ajwrid3Duro7wrBmQOwVwN1YTBkaa+dabtKapuMVgyKlapUlqm8l2NpUzy4+guZCxAJexiBnsNcLbkS2pP2lB0rm6qeGuq+fibMcNJxj+pe5x5+/qSnAr4tYr6UqVkiCYKrKSzRoArAEk7+IdtqWjLp7CG4ipwyl/vf5Gk37oAMmAN5q5FGTJkPw4G5dLEevsmI9hyqgI85pGxyWET9IKNOJE5DG/sn8O/soAxFOWLoxLW75JiGNxTJum5mK5Cw+sxVySR0i25IMAHQr8UpW1tq5Y+/aZcLCdWv626/kt2E5Ww6r9JbtmBsFhR7WM3G9czR6DavO738R3dxNqk8fF/fkdDSsKVNchzwbiti5c+bYRFJClukBLQCkAmQNdWGoUzNJDgN7c/mXEsZ7937i5cU6lCCnJbMT5w4f9LhLHjqrXDca47HKub6MKYnQwCqrMnXX6xrqKNpToUo0o8jnby2rXbWnkuZaL/C1tYK5ZsoGPhOAGg53KnVvMk+7toKt6cRxEnpQjDEVskZNatLBABukxntqSGdQNQI1WUDExrvWTBz7VZjsjpHBOH6sZxudYbCeM7n5u9u2MjNY8TKwLCMyl1kroWgxMjWtWN5PGME9a59HpqDqZzspYz7Bbh/C/E8E5GbMbazcZQpzI2VQE6lGYqddSI7bq7qcv0rAypxF6mnNZWf0+zf3F15EvYhAbGIy9PTbW2oIXKTnzFBlAnT4TBplKpNv1nkxOI3FtVqfk58WWLieDt3bbK8FT32iO4PYjzq5Co4NSXMyqtGNRaJLZlPuPaOD8Ky/iHD3SzOolXDZgSrbGMwkAnLl101OZxVyuISktzV4TR9DnGDWFgguKX7jYW5h0grcdHMmCGQjbTWQqiNNqo8Lv1btKfI27iy11FUh9+0X+TR2tvdtOCrEo6j72UOHC9iepTA1gHyreq3VGu04MyL2jODTkjWrNwESKjKApQBy7wJNAEUwN9iP+jXRjtmPdB/mP7O+aADD+YOGCzir9sCFW42UAQApOZAPYpArbt55ppkZzwL6PFYd/u3rZPszifwmiv61NirmSmKtTiGAYByJBKgyJbPIJGViBJA1XqjUCuWqNKXs/2dNHV6Mu7PPl5CPDUYXXtkxmd5GUdYVOoP1QOgzOsA3CDMEtzlJxW/Tpt/oglDC1Z/w/AZ4zDBsOrLJCPE7dLFvrDzOVfZDedanC5YnjzIeMKWpOS32/gi/CreyYhduWyLrWEMHx8O+Hg6jxcM2e0W9iCyPjXPXVPTWa7zUt5t2774vPsezFsFZe8lu4LLajIxzKoVWJDQxgEgdWUmc0aEy1UqUHq8Pr4litUpwzFSyufLmXbDvduoqtBIAzEA5CR31ALeyAPaNKu52MdxWpsn8Bhci+vc+tIKOqAPGWaAKnxW3F5B2AumO0/QifgW/eNc/wDiJtWyS7/qW7NJzfkVfnzFlbCoNPEaG/VAJI95y+6azvwvaKrduc1+lZXmdDw2kp11npuJcj421g8NcxLnruv4anKzBEUA5nCgkLmPvhR6juLueH5FXjkp17rsoftX88zm3ibzLfvM4VC7F0vRfs3FVVGYjQ29YEr94QAFrOc5YbKko0qc6dGCzJrmtmvqRnGuNXbeGX5s12ytxgIW4LtmILTaLjxbRlYykDv5Ua2o5X1X1EqQhKo4Tw2vDD9uNnkqKeLAhtR3gTpUfasvVK9SpT7OXLGC28C4k1649y9fa1dC21F0HIIVgMpIBAno3HYzRGWXlvuIakJQoRjSimsvKf8AKJDD3zmwwOJ8a4t20FUa20IdkDGFECJG5Oo9Kfvlb9xFFSzL8tRjh79XtyLFyjiMYl64uMuC51ZIQK0PoZkKISCdJkayO9PpuSe5Svq9k9MbeO/UjOYMUQ13xRcvJbuXABdPh4ZApJHQnXiCAV3019DSzeOf+Ce2cfVimot+9+3khlisRdyWMT4ouDMuRS3gWUVlYEougOsjUEwuzAmI9bwpf6JYKnKrOhNaWuvNv2k5wzhuGxys1o3LLDY+GRbuDTqRW+zrBVWEH2glk7KjVWUsEavbi2lok0/ArXGsC+HuG3c3EEEbEHZl77g+wisupbzoSx7mdBaV6d3Tbx5ovvJXFTdtIWMtqrHzZDufUqUY+rGt2hU1wUjlbyh2NaUFyRaSalKpXOZOMeHlRZzOYlSgZV1lxnIUkQYBnUbEKRTJzUeZJTpuecFX4c2Isp4mDujFWQZbIPpB5i9aOpYjcqQ3eD3Ym1uty9OFOXq1Fpfw95U+MYz5xiLlzLBOUMNR1KoXY6j6o0O1bFnU1QM+rRdJ6WML6QJ7jWrTWYtERNo84vY5yjFd5BBYtMfWaAZ7OQVOjmOVqZ1bczpUpeiJ9M7/AAwI8D4UbV5stwMMkDr1kwWII7EIYj6yiTpNMUm0lDbPw8yKrVUlusd43sw2FvkCAH6QdwDctCB6wdR+jWhw94qL2kXFYtKOruRF+FXQZMMtvIuBRwxIDMlwFQ2qr4iEFsv2ifCA6pGm1Zd6vXTJIScU0nzNMw3CF0LdR9f4eQ9KqASVu0BsKAO6ACgAoArHN5Fu1cu5VYpbdlzCeoIcvp9bLuDsPKkdOM8KSyS0I66kY97SMc4dhLt90s28zFjCgsco82PYADUn0rQ7KnR9eMUmd9XdCxpdrhLbH+DR8VybetrYTC3siKc1/WDcbSSwH15UFQraQAPWs2vqnJNM5GPEac3UqVo5k+Xh9Dq9y1Y8PMznCO8kxAtdYiLlo9I0MdttTNMVJNFK3vqsUnNZ/le3mQnFeVMQ9tT4q3QrBbItoEDiArMRsFA2jTQkabo6TccD1XpRquosrPPLyQTcPKFlZYZSQR6qYP41nzlolhmtFqUNSLJYwt6xetWLuEtG0VGe6WYSuaSSwInKGjKQT32FXVqi8Y2Krq2/YubqYlnZDvg7ZMY6Pg7NvDBs1tgC0qCTadeo55IBkL06TG9LGTUmmtiO6rW6oRn2jc38x/y5dxiYq4MVcF0FioW2AYJgg6qCFC9pJHcazToalJ5eStd3FnKMY0Y+t1Y55k4TduZsl1bVvOTcJTOQrIJYajScwI2+12NSzi5LBBQdKEtcllrlvj3jXC8uWDbLW3bEusFXYK9ro0i2g+j2EbbbGmdmkvH76ciS5vasovRt5dfN8xbgHL9+3euvdxLEXOq0hclkYknY6AqvTC6EFhEUU4yUm2+ZNdXlKrRhGMMSXN7dxCfKRjcz4dSsXQtzMB5Tbgr5qdSD7RuCKrX0HJJJF/gVSMZycnhYXMc/Jpcm22v/AE7f+lampLRNQwyPjel3GY9Ui+Y2/Agak6AeZPYf601OwNWjHKJxvht9Ha5dggjWFD2tYgBoDW4ICa/WB3WZqvVp5yX6NSCjpXP795DLiB0mWsXGbpK3FUlhMxAyuDpPVBLkGcsiDM4Pbr/P+S5oy3j1kl3Pl/OxE8cxTtfzOZlFhsuUsAWBJA0nMGGnlHat3h83ODbMevCEJYiRmJv6f68qvNEJeMVyXiOi5YYFWtKIhSwE5gOogQNIMz0+e/N1KLk3hm1QvqSpKnUjy8RH/YvG52cvLMBmM24YCIABMaQNCAI01proSlzfMkfEbfQo6dkK4rldrGDxD3WlzDABpAm5bJJ0AzdHrudTNXLalpmn4mde3sazUYrZfIqAt1tZKRZfk/fLdur5orfuOF/92qN4uTHI1q2dBVEU6oAKACgAoArvO+HL4W8qiSbTwPMhSQPeRHvp0HiSZPbTUK0ZPo1/Jm3IK3bd43hZc22tuni5DkUtlYNP2lBQTEwCT2q3cTi44T3Ok47cW9WEYqWWnlr72Lryxw3F2893HX1lSCLgKkMgBkMRlAUTpppJ3ERlwjJZcmc9ewtqlSMrZNdGse72jzmzixTDG9ZbxLX1T4RDEljlBBAIAGsnt5GnzliOURUrOdasqTenzGvD8YblmxeRCis/9jMleloyaCAUh8kdhG5mSjPKUht5Q7Obpp5x1GGFwtrF4kXVu2yF6byA9fi22KsCu6g5Rv29doKtrGpVU8/5H0bqdKk4Y5l0fDI7BmQFhoCRrHl7PSrDiinpT3aO3sW82cqubTWBOm2vpOlJhZHaVnOBrxHjNmzHiXbak/edVMD6xMnRRuT/ABIFLsLhvkiI4jxCUvXchuJbgCzqDdhQ+oiSArMwEa99gabUlhZRNbU9dRQk8Z69xxyfxdmw5v32Nq0vSfFJEFYBYM0SpmNfLzmY6cm45ZJWsZUa/ZQlr7urOOYuHX8Qq3cDiFLM0h8wACxEIwB7777nbWUnGUt4sfZwoUKzlcxb8MC2FW5cKfSHNkRWdCVzZA0tIjpYuSB5LOzCplnGGV56dbcFhdxN4fh+UyTPfXeTG53J0G/lQNDAHNccndYgehnq95BX9g+ZoAeYm2WUhSAT3Kz+EigCqcU5YdiTmRwxGYBChievQs1q4SIgFVgiSx2pNCe5Iq8o7ZKF8peJT54i29FTD21iCCsPc0IOoMEb+c1qWK9VkEmU+/fJB98fD/nVqWwh9HYa5l6Oyon8R/lrESByOnvVIokcpkBzY84S/wD92x+An+FTRiRqfrIy4PWhgtE1yW/9aPrZYfC5bb/LVS8XqoVGwYc9IrOFFKACgAoAKAEcTZzCgCOPBV3nqGx8o2y+QHpQBG8RwYa0+HuhvCfcJ9YAGfo/MaaoNfu+QSUVJYZLQrSo1FUjzQ34FaGBw0gM9uJW3bK3GZ21OXbOx8lMeQptOGiPgMqXNa5q66nP+CLs4F8XfTF3Gu2UADW7QcqQQIVuk9Jy79zMHpEGFzbln4GninTpOksSb/d8kVjmPhPgYhiW8QXC10sRBU3HMhyAFEsTl2nURprUuITfrRNKxuaPZ9lUwsfE4w+IQjXX9kt/A1nzdwns37yxKNs/2r3CWLax3Rffbj81oh6Q+r94xejR/avcd8F4LbxVwW5C2yCSVA1iOlYGXNBnXYA6VdoU5v1pZGXd1ShDRTw2/gW7G8LfD3/nllncqC1y210nMQpEksdRlLQPs9vKrik9WTLXZypdlLC3znG6+qJTiJGPwxBRraj+0tXSEMiGXPEskQGBkSCNCDVmcdaMztatvV10nuvczjh2EW3ZXDWVfJuQ5knNq2bQQhM9MDN3GXRiEVFYQ+vcTrz7SfP6Fl4fgsgk6sdSTuTTiIeGgCIxaNbcOv5wCDuD5TAIPYgdi0gEnYvh1zDb10IPcEdiPKgBO89SJEUmZX8pF7xWAyki2SNQBBBIYg7wTp+wdNRVavcyptaHhm9wWwp1s9qtvr0+Yw5c+T4XUW9evOofqREChgOxZmBBmAYjY1OuIVHDD5/Uq3NpTjWlGD9XOxdLHErxvFVKuBKMbkqxyMZkomRe5GxIaY1FZNzxiNtnVHOCnK1T5MfYvGXQpItoSATHisPx8OqtP8U0HLS4Ne4Z6BN9SC4lfxD2yD4eS5YuFgEYkNk0E59RBImB22qVfiLVJxUUsSxzzsO/49LdvoZ4LtdtHdIjZM8m3v62g80uD4Wmb/LVW8XqLzBG1YI9ArMHC9ABQAUAFABQAUAIYnDBxBFAETiODbmQCQZYKocg7ywGY/GjIFQxfGb1rFtatDxQ5QZTlAS/dA7iDl0a6256iBEGonFSlp6hG6UHpZYeNuMJhGfrY5gzsqKSzaSzdlGgAP2YUbU+o1COw+hQndVNClhsccqYhcThkusgIJYKGtgEBSRB1IO240ptNqcctDq1Cpb1HTnLLXcJc4Y9cHYF1UIGcA5ETY6dRP1RrodNQBOtFR6FlDra1ndT0RlhnvBEGIwlt2mLkOOjIykQF0k6grvsfKDUlN6o7kFWlO3qOEnlrqVLC8wXbl20l/oW24W+Lakh3UnUiCUt9LMwmAFaWOzVdcYywxlK97ZNLKa2+/AuOC4cz9TtLg7sAzKZ1ykgldfKKtJjyYweBCep7nufbQA7oAKAOLtsMINAEPfsPaOZNviIHZh39DuPUdNAjRDc0cwi1ZkhhmlTGbuCOhwIzEkRMETJGkFZ1FGOSa0tZVqqguZn78fR8iXEIQsM+UbJpMa+QgVSo0qlzJ7bI6W6UOH08J7v7yaPg+LWHTNbuoVAGxAjyBB1X3xT50pweJIxFUTWckTjsegJuuwtL3llynpH1wdM4IgNbzyI30irc2EbjZL1u8jclzZX7nyk2QCq4ZzuJBVVPrqAQDvqoPoKzl+DrlzU3NfHIyN5BFv4G3i4Sy395ZQ/vIJ/OuVuoujfSj3S+ZZjPVBeRjVm70j2D8q9rpPME/Ay3zJrk67/AF6x6l1972nQfiwqK7X5TCPM3XhrTbHsrHHjqgAoAKACgAoAKACgCO43jBatsxEwNu7HYKPViQo9WpsnhNgZty5w9rl+9cl7joj3MpPht413OFmCQpIzecBhEazBRlKblJFWnolW0Pbll+fzwWvkQYhrdz5zhxakgCS0tA6ukkgCZMg65j5SZKWpr1kadzb29CSVvPP3sP8Am/FNYwpuWldihXotiJEgawCVUbkgdvKadUbjHKI6Nv6RUUJS056nfKuIa9hUe5bdS0mLhDEg/wCXyBAOlFN6o5Yteireo4Rlqx1Innjjb4Z7IUXCLkjoAABBWNdQWMgBY8/e2pNxaSH23D5XeXrxj4lW5k4fkvuwkFx4gUhPtpqLqmc7M4uIAAQJO2k1rlYly2/z0M2UOz1Knz79t8Fs5F4t4tlCTLD6Nz5sgGUn2oVPtmrkHlCWdd1qSk+ZcKcWgoAKACgDxlmgCuc0lLFm5dgdKMSvZtOlWGxBYqNfOljHU0gTa3MXwiKF17Df2CtmNONJeqsBOrOo8zefMZ8RAiRoRBHmNakcVJb/AHuQzeE2R5t65o18+/xqeNGKeUjKldPHM9y1JKIxXD5GucKx12xhcG2QNZ+bJmiTdLlFyBAN5JA+MkQJ8du6FKveVllqet+WM7nXWiUqMVnD28sdcmU3b0sSNJJ037/jXqtosUIeSMyotM2jvB8Q8G7bvf3Trc/cYMfyqStDVTkhqe59H8JPSVGwJA9gOn4Vz5KP6ACgAoAKACgAoA8NAGefKPxANkw4I6zneQpAtodCQdCMwLf+FUNaemJTuaklKMI9X8OojyfjcPhkKPdyXLjQQ5DFMgygOyllUZgwWSJBFOt5JU93uyxG3qSblGOPd9sf8o8ym9duLcFxAugNwqqlixgEHUOREKCRqfIS2nUcm8l6twyVvGMterPQc8uc1fOcRctqxi3mLZ18Mhc0LsDqDoZj2UQq6ngbX4fXt0pTaaZ7wfmwXMW+HZ+pC4ICEoGQ6y5AgAAiSBJO+1LGpmWkHYXEKKrTxh9P4G3+1Y+fNh2dlCliTcthUCoubeQR3hzoQBvNIquZ6RZ8NrxoqspJp9Ou5FfKFku27V62yOASmYZHEMJBB1jVexG9S3EU4ZTMK8qVaKzFbp/AQ5N4gq3DbDE5/qjOzEZF8RJBEW/o3ZdCZI1g716D6fefmXqU8+3l99DUrDyoNWSYUoAKACgAoAp3yk4PxcJeUuUCqbkgAz4QLqpHkzBdtZAqSi2ppobNpJtmKlXgjTURuRv7q3XSm44MtcTh3M4uWnbePif5UqpTxhjZ8Rg01gU8KrWDJcwFumscpbZNMvA/0fhRlHhi1aLt9pIRcpHddftiSNNIJI8goKn/AMnV1vD1P/J29JyVGLhzwiu8rcvWL79VpWEN4n0jwk/VKwfrfo6iNZB0rc4jxarb0I6Jtb/fswOnb/mNzXPfcZcVwVvC420/hr4cWbxTLmGXTOADvJR/jW5wa4leWc9e8k2s9dt0Yd7UlQuY7+q/9M2rgohSJzGd/P19+9ML5J0AFABQAUAFABQAji7kLQBi/HsfbxDveU5gxAXqb7JEBkMKCqoZGs/OJNU6rn2ii/tdN/Ez7qvphmHN4X128B/Z4VaUfTWmtDIFKNh3W2WBBztdsaGNdzG1WZwxu/v2mta1q0KSS3aec56d2GIrwzDN4S/ObDtotxvnNvKqEn+yS+rspAA7j3VE44NDt5apYi0ua25vx5Hf9FLlebyuqkeGj4nDMLnSTN3QagiAWmJ0im4+9hO3clDbGeez9Xy/wcXMFaDIr4u3kyHOWv4ZoOWVRhlJvAN0jNMR7qXr9/bB1ZuMsJ5T22e/j4DA2bPhkfOgz+J9EniM9vKIZcy27WhjMMo0B7RNJh4yO7bE4prbG/JYfvHeP4SrNcu27eIyBZ8TwL6lYYE3MzkGAmYEBTtoNalhs84z4Y+pRuMzoOE8J52een1I7C3Dbug2gXNu7mChxcZoIcSV0djJUkfdimT9WUZtYys93gc9VdXXGUMtJ479jaOC3wydJlYBU+akSp94INWDYJKgAoAKACgCifKfjIseGN7jgfsp1t+Itj9qrljT11V4blDiNXs6L73sZh4NdHg5ZzDwKQNYeDRgNZwLXUR6D82qL978ifV+Wn4l9sC5cwmFtKgKMqB2JEpkAysAdDDLPfaO8jyK4jClf1qj5pvCxz3PQbDDt4NvfC+/cNeGYS7hXVjcsuSxViWVMtpmzMQdDJbWNQNoMyCvUp3VNx0tbZWz5mhWqUp8ttvPL+g35ysh7eHuqQQDctSCCCAxyaj0Rq6H8JVnG6qUX1Sl8DkeOwxTU+5495bvk/4jnsICdU+ib22wMv8AwynvBrbuqfZ1GiSyrdrRUi6VXLQUAFABQAUAFAFW5+x/h4Z9YLjwxrGtyQY9cmc/s02Twsla8qOFFyRmXzImHc9OgueJpmUCWyP1MuWVtMEUxEnTapTnTWzW75Y+a8eZFTU4KDk09O+/v+hJYW/at6W8ZjMIRup+mtg9wAhU6bar2p8ZRazGTNKXHrdS0VoRz34x/A5xfErxttl4nbvbqPEwbIc0bAm2TIGp7ga1LGMv6kWJ3do1tBp+EhxhjiXAYXuHQdi1nKD7C1oAj1FOdKqv9DoXNk1vq96FLxxaCTjMAinSVtiPj4JA+NGipFZf8DZXdhHfEv8A9EfinvtctA8UDHMdbFotl+jc6FAvYERPn5U1yeHmZFG9s204U8//AGz7BliLdll/rGIxl9soeJVVyM0KfpGcidNIBE1HLSsPLe+PcOq8aVGm3GnFY8N9yJYBg2fMwAB+t1FVYZgDEDoLk6RIBjSkpScKicfjvv3nL21zKu5xk9ufx5e403kLFr4Sor5haJtSCCOmGWCNGAVwgbvk2Gwt+u95rDe5tUZRccR6bF1pCUKACgDxzpQBkvP2Lz4kL/doP3rnUf8AD4fwrb4XTxFy+9jm+NVczjDu395W61TDCgAoAQE+KdNMg19Qx/mKrZ/Px4F3H/WT/u+Q9wqBnRMqjMUSYnXxNG/Hb8a5vinC3SpVLjVyy/Z3HRcP40nOFHTthL2rqP8Aj+DWw0B0K6KYtkwzsGcEbAgDOATrmOh3rlLK4daGrD9vh9TsKMHWbjjoyQxEPw76yl0dXIG4DNlUkHUSjZtfOpOFVHR4xCWNmsfD6mJxyjKdtPPTHwPeQ8XlvOnZlDj9a2YI9pW4x/8ADru+KU/0z9hznBav6qft+X0NWtNIBrIN87oAKACgAoAKAIPmPAJdWLihkP1vMCCCVI1BClviQZpsoqSwwKWeQ2ChkuMtwpDHOyglgM+fRswJ3AyzSypz06crHiv4ZUcYuWrG/gxrj+SsQZYEMzSxylSCzSSZYpAJO0GqvYVIbLDRRrcOhVqOeprPesimH5YxQDHw8puM7kBwCpf6uVhc6cvcqAWGh00onTqer6udKXdvg0dC3SfP7+BZeB8MKWLKGMy2rYMaicsGCNCJBrYVZPmVHbtcg45wVrth0Xc5Y9zg/wAKjrz1U2kMlauacW+ZWcLyViAwkW2TMGIeN0DgRGcEfSGZH2RWXGjVkm+TxjmSWtpGhFpvVvnl5it/kq+WLNdSCoV2J6yA6vmJCdTysZm7VJ6PJwUXhYeds+WCWdOE4tSy8oVPIko2W5DEOoOUzMFSD1wQdQdBoe1SRtY83JkVK3p0pZjH+Se5a4PbtMwsoVUlSZI1gHLAAEaOd5O2ugp/rfubfmaEIxisRWC3Cgce0AFACGMaF9unxoAw/iOK8W7cu9ncsP1Sej4LlHurp7SGikkcXfVNdeT8f4G9WSmFABQArk+jzf8AWZf8Gb+VUc/9rH9pptf9HP8Ad8jmy0Mp8mU67aMDRxOGu0qR/tZHw3/5VPzRKPxpQbpFmwTcBLggtmKOANMw3zZvj7a88hwirJxjmW3LHivI9BneRUdWtbZ9+RLFcTLG5/ZA3cyuyIQSFE2zqx3/AIelXbThNWDjNRl6jTSfxKl3e284dlKosSUlz5dwlwbEeHiLTnQBwG/Vfocn2K7H3V295DXQbOL4fU7O5XjsbNwx5QA7jQ+0b1zh148oAKACgAoAKAInj05YEHUSCYBXMM4mDBKZhrpruN6AINuJ3AbnjuFsuoVfonzBnfKT4iTbMKw0BnT0JKJyyKow7NL92R7/AE6i9QW5dR7gVGtL4igSEmQfq5gST60OpgSnR7STj4N77chzxfjFqwQrhyWIAyozDqmCY2GkT2mllUS2ClRdRtLosiVzFi0CwRrkWrfTbgmR4kASQNxFDnhDYxTkovbPXuFbvFCMOl4Ye6xdZFqBnkiYOsA0jqNLOB7oxVXs3Jc8Z6DC9x3KjNateLcMHwvERWUknMrmSFIyt7xHehzaWyCNKLq6JPC7zjjPGGMW7PgNmEPN4FxmU6IqyWcGNO9I5yysIWEKfras+Hme8XuPcDIl1rGsyj2Sw2PVJJBzAggAiD8Fll8ngSk1Cak1ldzJTggMz/ONzESATAgbDalEJmgAoAKAK/zpjPDw11gYOQgHyZ+hD7mcH3VJRjqmo+JFXn2dOUvBmQRXVpYRw0nlhSjQoAKAJJsP/UA//bSPd82H8RWXq/7uPA2tH/8APz45IydSPQH4z/KtHOXj76mS4+qn99D2nYQzLClDLPHWQQdiIPsNNkspodCWlpmwcp47xbSOd3RWP68Rc/xhh7q5OcdMmjuqc9cFLvRYKaPCgAoAKACgDi5bB3FAEBxXDKrrlEFmUfut4n/tmmzeIj6azJHDYO2WLZFDHdgIY+0jWqqk0XHCL5oOHYFHvsGBZUtjRmZlJuMdwxIkC3/jqxTba3KtZJPCJgcKsZi/g28xABbIswv1Rt2nSpCI8PB7Ez83tT/3afyoAhMDh1CZMoi2zoogaKlxlWPLpAqrPKkXaWHFHWMGij9IafGlp/qErfpJLhWBTwxoKslMk0tgbCgDqgAoAKAKB8puK+jRB9q5J/VtqSf8T2z7qvcPhqrZ7jL4tU0W+O//AGZ/XRHJhSNipZ3ClEPA2pHkPzn+X40zVltErhiKfeWnE4eODWG/7S7H3tdQfgVrFpzzeN+LOiqw08PS8E/eVSOr2j8if/lWxyqew5/nS8md1KQBQAUAXz5OcX0FP7u4QP1bnWP8fjVzl/DTWfidfwurrt14bGhiqRohQAUAFABQAUAUPn3jzYZ7JVVYl2JUzqETKYI2P02+u1QVp6UanC7F3U2s4x1Im18oVv7WHuA/osrfnlqt2sTUlwWuuTRcOSsT41l8RlKi9cJUNEhbYFsbeZRm/aq7T/Sc9cwcKri+mxYqeQHhoAxbmHjuKs4vEomIZQLrkDLbMAmREqexFZ9apJTaOu4Xw6hWtozkt/MbcJ4pfv4rDLdvO48e2YkAdLgzCgDt5UlKcpTSJuI2FvQtZyjHfHmbJwX+yX2VonFj+gAoAKAPGOlAGU8/382JVfuW599x2n8EStnhcdpM53jdTeMPaVlRPx/KtWMsmHNacHmXX3fn/wDlI/1ewVP1PadZaeR5PETf1P8Ay/hUceTZLN8o/feXzFYbNwG3HZLVz/iqzf4Sa56nLFznxOtqw1WmP7fkUTL/AK/17K6N4OQTeHg8y04ZkMtALcMtAvgWHki9lxDr2a3m99u4kfhcesfikdoyN/glTeUPaazZMgVjnQndABQAUAFAHjUAY/8AKfdnE218rU/vXHH5IPhVK7fJHV/huO05eRUbdsswVRLMQqjzZjCj3kgVVjHU0jorirGlTlOXQ+g+D4EWLFq0NRbRVnzgQT7zr761ksLB5pUm5zcn1HlKNCgDD/lCtZeI4j9IofjaSs+6Xrnb/h+eq2x3Nr5jXlBZxln0zt+7adv4U23WZkvHJqNpJPrt8Tb+GLFsVpHBjugAoAKAPH2oAyznnBlcQLnZ1y/tIT+assfqt5VscLqLeD8zneOUn6tReX0KwugPoTPsZpn4Gfca0lJRjv8Ae5jTg5yTXVfwjor1/s/kf+dO/f7Br/8AL2hdMD12Ht/kNz6ClqSUUJRp639/e/Q9WAJgwO0a+mnr5b03Wowy9kLolKrpW7ZrGH4U39GLhiOv5qLRH6fhZf8AzVy+r19Xjk7jR+XofdgyV1le4mO2oPafYYrp21KCaOJipQqYa7/b3o6t6iY9vtG/40+EtSyR1o6JY+8Bc0BPkKWbxHI2knKaSE7hgovc7DzCjX3THxqKc8aY9foWadPVqk+X1ZaeSeHksbvYr4aH70srOw9BkCz3LN5GsjiFeM8Qjvj+Tf4Taypp1JLGeS8DULKwAKzTZO6ACgAoA8JoAa43GKisSwAAJJJ0AAkk+gGtAYb2MP5q4gcRiWuZSqwFQHfKs6nyJJZo7THasyvU1y2O84NbOhQxLm9/I55Vx1qxjLN28xW2hYkhS3UUZVkCTl1Ow3jbWn22NW5X/EWpW2r9udzTOL87WMgWzehnU5LoTOqOsQLyHrAMj7MkTERNXnJYOCndU4xUs7cs+PiQuH+UlitkvaCnxALuVSVa2VbMV1m26tlOUyDBEydGqoupBC/ptuMtmvvmJ475Qbhu3TaKrbhUsl1+jGZoN67sx+zCAiFJmDoTtFnAvp1PXp8f9vyKxzhikv413sm46uqkl1yjMoyHJ3CwqmGAMk9tqlzpe6Ox/DPEIVVKnB7J55CfLICYu01whAuchmIUZvDbKCToobbU6zHem2zWrc0uOzzbZS22y+42ThPEUKABlaBrlYMB7SCa0Tik0Sa3AdjQKd0AFABQBC8wcIW8hVhIMbGCCNip7Ea9iIJBBBIp1OcoPVHmMqUo1I6JLKKDxzlm1bw9+4WxBa3bOWDby5mIVc5CAxLAkbQDpU9W9qyWXsV7PhdBVVHGU2tvvqUdXYHMHeR3zE/EGRWZHiVxGWrU2d1U/C/DatLRox5bP/I/4BYtXsUgxF9ra5WOcmBIACjYovUQ0kR0ecVPSvq8565y5GLxbhfDrG3VOEMNvnv/ACWXl3H4S1iLPioS3UrG5cDeDeRozDKqo9skwHygqQSYBmrFS8qVPVkzl6ELWjPEFh5x4/bLDe+UeyEuFULsLhS2AwAZQBD3GIi3mYkBeoxlJAnSu5pFmV1Ti1Hq+hH4zhmGxOe6mKtWm0N6QTh/EcEt4bkrMwSYkGZgTV+hfSpx0vDRTuLGjcS7WMsPvWCp8d4f83KXbOMt4i3dBHSAVDpM/aLGR9qfsme1RT4nWpvXHkanD+A2d6uynLDXJrHtIi/fZxDEQNYUECRsTqTpVS64tWrLTyXgdLwz8HWVpJzl6/ny9xd+SeF2LthD4VlnBdbjPbV3nxXKBiwJjJlI7bxsadSqylHLZj8QtKdG4lFQ0rOyx8UaPgMAE13Pn+XsHpTin5EhQKFABQBC8w8wW8KsuSSdFVRLMRvEkDSRJJAEjzALZSUeZDXrwox1TZRcfz3ff+zRLY82Jdvd9VR7wahdfuMWrxp5xTj7yNwnEb+IYi7fdra6sOlFJGqqQgUNrDazsPMVHOq8bm1wGN1c1e1mvVXhzf8AgiePFQZqiuZ6Vbz0QcpckRaWHYjo0zLIYHbMJ7Rt6+6rEYKG7ZyfG/xDb17adKk+a5/4JUYY+VDqI8wVOo9hRcI1MdVDlbTYouBNMddEsbOQvwrATdfM0AZRG2sZiSd/tDbyqRSU0jufw1bujbyknzfyPeZMMiox00Ez7NabjElg6ep+bQnCfLDFbHDcpVl0ZYKnZgRtBEEVB6W4s81jQcZ6ok9guL4lTqQw/SVY9xTKfjT1xFx54ZehUqLmT2A5l1C3BkkgAkgqSTAE6EEn0j1q7b3sKzx1LEJ5LGMSMs1dJCDxfM6DRAX9VAy/vEiR6qGFU6t9Sp7Zz5DHNIhcbzHfP1UUe2XPxlVHvBqq+Jp8kQyqy6Io/NOPuXCUe4WYkEiTkUCCAFEKDoNh3kzOro3EprL5GtwThte4rqvJ4jF+/wBhHJdu20iBlbzUGo00dzKj2ksqe6POEWMzMNM0CPUCZjy3H4U/tFGJwX4ys7idSE3+nl7fkSDcPMRAjyjTXekVdHCyt6uc5OGwp8qeqqInSqp5E2w28rvv7wB/AfCndou8TVWWF3DLH2oyxIM/hB8/dSuWY7nW/g91al61nG3d5CvDMF4jRVbm8HqtWr2USWu4e5g28Sy5Ro17gjyYHRh7akjKdJ7GdOFG9Wmovb1JvhvykMul2zMd7Tfkj/8Azq3G6XVGRX/DtVb0mn57Fz4DzVZxI+jeSN1IKuPaDuNRqCRqNasRkpcjnqkXTqOnP9S5osKmacNPaAKfzxwc3k6Vl1IKawdSviKJ0OZRse6iCDUdSOqOEVrugq1Nx9xRMTwhwrDI6NBgvbdRMabjaazsVE90ZNLh2maco7EbZu31AQWgI0jxFA+OtEo9W/gd9DjFrTpqMIYx0F7XBXch7jKYIIQNpoftET8O/pULrxhtFe3/AAZl9xetcx7OO0SXGAYgwyj2KTH+LX4VXddLoc8raK6HH9CyCGut1ATAAkgQTG0HTT076ynpndHkTKml0HFzhKsQczggEAhterv7fw9KjjdyXQcoJC64SPtE+0A/kBUbrZ6fyGiIzxvDrhbPaZVeIMzlYDYMNSCJPUD6EHSJ6NzGKxLl/Bfs7uds/V5dwlh+D3HYNiHVgDItpOWRsWJ1Ps9PdT6t5FLFNe1ktzxGpWWnkiZuMFBLGANyaoRTk8Iz8ClqwzAELlBEjOQhIO3Sese9RWhDhlWSy9h6psWtYe6rZ0NsOAQCXMa7gwsxoNRr5VatrKtRllNY6jowaJvFkiyQEFwbZGKhWBMENmgEQSYMExGhNas86XhEhXxhrg+x3J/tLXczp17dhWBUsK85OWEiJwZxeVkEsjgdyFLKPVmSQB6kxUMrGvFZx8xrg+4rWJ5dd3a4LqnOxYGIEE6DvMCBPpU0bqnGKi4s17TjFa2pdlHl9RxiuEX7iBGuJA8hr+VK72l/Sx0ON1oS1LmN8By/ct3VfPIWfKDKkR59/I7UlS6pSg0luRXvFat3T7OpyJq9YYg5QgPaZYT66CqsakU98mL2cRu3DrmV/pBmM5egALI085g6z+BqVXEMr1fiI6UH0EnwF2ZHhtoBBJUfW6j9UmYiNYmdBvT1Xp+Ix28GNuKcJzhZEEGelgexGslPz7VJRr4z3E1o52s9dJ4YnhuA5JK3XDGIIYwInsSQd+/lTvSt/wBJbqcUvJS1aj3F4G64h8RI9UUfkaf26l+0lhxq6p/pQwPCEmDeE+jKD+dPjUzyj/I2px/iMtkyycm8BNu4bhVxAi3m0zM4Ku2olgE0BECT3O1+gm92sFClGrUqutXeZcvYaph1hRVguClACd6yGEEUAMTwhfskr7CR+VAHJ4W396/77fzpMIBFuCk/an2hT+YpNKAa4jl4HdVb1jIw84a3laPSe1NlShJYksg0mM/9l1/uz/8A0Yr/AO6o/RKP9ImlCy8ux9gfv3j+dyj0Wj/Sg0oDy3+iP95fH5XKPRKP9KDShM8t+S/8S6fzc0x2VB/tE0oUt8v/AKA973j+GePwpVZUF+0XShzh+BQQQFUjuFGb3MZYe41PGlCP6VgMEnh+GIvaT3J3p4ouMInlQB69gHSNKAETw2390UAJvwlNwIPYjQ0AML/AATMIT5m2hPxIn8aZKnGXNCYG9zl+fsqfYbi/+RxUTtaL5xQYQkOXNfqD/e3/AMvEpqs6K5RQmlCo5f8A0V+Ln82p/o1H+lC6UB5e/RX/AB/waj0aj/SgwhM8tD7g/wB5f/8Aso9Hpf0r3BpQ5scvx91fYo19pMlveTUkYRisJCpC/wDQfqP3V/lTsID0cE/S+AA/IUaUAqvCj/eP7mI/KlAcYXhyoZ3Pn3oAe0AFABQAUAFABQAUAFABQAUAFABQAUAFABQAUAFABQAUAFABQAUAFABQAUAFAB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0" name="AutoShape 26" descr="data:image/jpeg;base64,/9j/4AAQSkZJRgABAQAAAQABAAD/2wCEAAkGBxQTEhQUEBQWFhUVGBQVFRcXGBgaGhgfGBgXFhYXHRcYHSggGhslGxcYITEiJSkrLi8uGCAzODMsNygtLisBCgoKDg0OGxAQGy8kICQ0LCw0MCwsLSw4LywsLCwsLDQsLCwsNCwsLCwsLCwsLC8sLCwsLCwsLCwsLCwsLCwsLP/AABEIAKsBJwMBEQACEQEDEQH/xAAcAAACAwEBAQEAAAAAAAAAAAAABQMEBgcCAQj/xABGEAACAQIEAwUEBgcGBQUBAAABAhEAAwQSITEFQVEGImFxgRMykaEHQlKxwdEUIzNiguHwFXKSorLxJEODwtIlNFNjczX/xAAbAQEAAgMBAQAAAAAAAAAAAAAAAwQBAgUGB//EAEERAAEDAgMECAQDBQcFAQAAAAEAAgMRIQQSMQVBUWETInGBkaGx8DLB0eEGFPEjM0JSwhVicoKSorMkNEOy0lP/2gAMAwEAAhEDEQA/AO40RRWcSj5sjA5SVaORG4PQ1gEFFLWURREURFERREURRpckkdK0a+pIWSLKSt1hFERREURFERREURFERREURFERREURFERREURFERREURFERREURFERREURFEUVzEorKpYBnnKvMwJMDwFYJFaIpayiKIuR9usRdwfEmu4dyhuKj6bNAyEEbMJXn1rq4KKOeAsePhJpxFb+tfmuLjZHwT52HUDystD2c+ke1dhMWBafbP8A8s/inrp41XnwEsV29YctfDf3eAVnD7Rjks/qny99vitzbuBgCpBB1BBkHyIqjVdFeqyihbEAGG0qIyhpoVtlJFlXxWM9nBb3Tp5VDLP0VzoVu1mbtVqzdDCVMirDHteKhRkEWKTHEEYhxOmU6eUfhNczpC2d99ys5QYwmXDcaLqZl5GD4Gr+HmErMwUMjCw0Vup1GiiIoiKIiiIoiKIiiIoiKIiiIoiKIiiIoiKIvk1iqL7WUWa7QcduWLwUQQRIAE6zs2sjwNXcLFDNVpPW7d3FRuLhU7k74bjBetrcXZvkQYI+IqtLGY3lh3LZrg4VCtVGtkURFEUWJxKW1L3GVVG7MQAPU0WCQBUrn/aT6SlWUwQzHb2rDuj+6u7eZgeddCDZz33k6o8/t5nkFzMRtJjbR3Pl91U+i72l/F38ReZnZUC5mM6u0wOghToOtbY9jImsiYKC58LX8d602c50r3SPNTYLqFc1ddFEXN/phwfdw90ci9s+oDL/AKW+NdHZj6SubxHofuuVtVlWNdwNPH9FzKu2uEmvBe0WIwp/UXCF5odUP8J28xBqtPg4pruFDxGv376q1Bi5YfhNuB9+i6Bwb6TrTQMUhtn7Sd5Ph7w+dcqXZ0rPh6w8D528+5daHacbrPt5hac4qxi0/UXlY7jKwkea71ycXh84yuFDzsunBM03aQQqljElc1u8JX6w6DqD0rmMkMdY5NFbLc3WavWFvexcQ2a23unef5/lWzHnDvsatKw4ZxzUFzFA4huisAekOs/nWj5B09d31C3Df2a+8Pu/o98o3uv16jY+vPxitsNJ0EpjdosSN6RlQtPmrs1GipL7WURREURFERREURFERREURFERREURFERREURVBf78ev4T8qrdIOkp792UmXq1U966FEnap3OAFVGldrgitfOIuSWOoQxA0y69TA+PXSoWQ0k6WtzuWAvNnjVlD7MBlVTlkiAD0g6jfmPwrpnDSuGc3JWjXt0CchqqKRLuJ8ew+H/b3kU/ZmW/wjX5VljXSGjBXs92WkkrI/jNFiuNfSeolcJbLH7dzQeYQan1Iq/Fs2R13mg8T9B5rnTbUY20Yr6fX0WA4txm/iWzYi4z9Bso8lGgrqw4aOH4Bfjv8flouRNiZJj1yqFTqBdf+ibB5MI1w73bjEeSgKPmGrz+PfmxB5AD5/Nej2azLBXiSfl8ltqpq+iiLM/SPg/aYC7G9vLcH8JGb/KWqfCvyTsPOnjb5qrjWZ4HDv8AC64hXpV5dFERRFMncGb631fD978v5VBIBNWM/Dv58vrytvtOw9GM+/d9fouodp+1mHUJll7sKdNAJEwW578gfSvCYrI6g3hfR9nbLnnbn0afeizeD7ZAFpQ5GM5Z909V/KqoFBTcurJsJ259+xaHBYgXbiXLbSl4ZWJEQR7unmI9RWGR5nZarizRPhJY8XCeMgvd24cjE3FUnWcrnSDzhv61FW3xNmIrY3v2H37sqYcWXF/0TG3cIu2kk6IQZ3JA5/CfWrAcRO1vAKMgFhKaKZq8FAvtERREURFERREURFERREURFERREURFEXw0KLMLdIvsf3h84n0A+6uEXEYio9+wrtKx0TZmLuAORgekZm+Og8VPWupXMQB74/T9VSpUq+7hRJ5Cpy4NFSlFz29hWvXXu3IUvyGkkAQI/HwqvhduyRNyuFRu5dik/LF7b2T3iZe1w68SSCtl1HgSIA9JA9KsMriJgXCziLciRVQTHo4XUNwD6Li91ZGYfxDofyNeojJaejPdzH1G/uO+3lpBmGcd/I/Q/ZRVMoUURFFlfoDsrgvY4Sxb5i2pPmwzN8ya8q9+d5fxJPnbyXrYWZI2t4AJrWqkRRFXx+GF21ctnZ0ZD/ECPxrBqLjVYIBFCvzpcQqSp3BIPmNDXq2uDmhw0N15B7S1xady81stUUWVb9qMyhxIASPDugx5Ty8a58jJBC98Pxdbv6xHiBoeQGll08G6E4qNuIPU6teVh5E695VTil2XUtorSPEZgVn514rI5ryHC/Ar7MxzXwDo3Ch3ggjkQs8He1dFvOH074EiN4EmZOxmrMjGFmai4uDxOJZiegca0119/ZdV+jS5cl51toAY6FiCCBy0U/Ko8I0F5JGix+IwwNY4fET5D7ldAbGrmYGDJ18dB/Kuj1bimq8pUqvjsa3tFZAJUDUmAdZKn06dT0qPoa4hjz8O/j7qtg8dGRvV7A9oLbNkJygZVBJiSd/u/qav/k5GxNdraqhLxmITuq62RREURFERREURFERREURFERREURFEXm4dDWrjZZGqyyCbzGPrj5Nl3jwrhOvN3/Oiu6MCZ8MuwGuNt3VH+tiPMtXRheGtMjuz5+pVTKa5QqOLxzXTlTWdhIjnvz/IxVGSd87qN09++R5qy1gYKlXuG8KUd5yGbTxA/qOfpFXYMEGXfqonzE2CSfSTxiymGewbg9pcydwasAGDEkctBzrr4SN75QWCoB7tOPbSwuuZjpWNjLXG58VyUXJVwBAyjT+JdSeZrtmOj2OJqa/0nQbh7JK4IfVrgBQU+Y14qvVlV0URXOD4P21+za+26KfIkT8pqDEyZIXOHDz3eanwzM8rW81+iAK80BSy9WvtERRF4vXQoJbQCo5ZWRML3mgCyASaBcX7V9nLovXb1pM1t3Z4XVlzGSCvmTtNTbG/E2CxDRC92RwsM1gRuodK0pY0NdKrjbQ2ZMx5kaKg3t9Fla9UuMiiwpcSO95BR8FFRQfBXmfUqWaz6dnoF4a0rrlcx0P4VyNq7NdM4Sxa7xxXr/wx+II8Iw4XE/ATUHhXUHl86qsOGd4F2UkQA0yY5AxJIHxriNwGLk6gYR22HmvYS7Z2Vh/25lBP905j4D5rrPZa1atYc+wvW7ogu8SrTH2TqIAjWpOhdhm0eKHnavZxXmsXtEbQl6VptoBrQfVI34sxvlMjA7htY9R0qg3EEupVamIAJzw8u2pIHqJ9OlXmEm6rEK3ZwjNiUyhQCJBn3iup1iQxEjltM10OmLYw4G9203cQPImu40FKaxAVcQRz+vystxZcESPgdx4Hxqs1wIqpCKL6bgG5FZWFG2KUc6zRF5/TV8fhSiL2mIU7MKwiloiKIiiLyzgbkCiIW4DsQfWiL1REURLOO8ctYVA14mWkKqiWaN4nTmNSQNajklbGKlWMNhZMQ7KwLOD6QrDQpt3QDuTk09A0kVTdjY3ClCup/YOIAqCD4/RScOcXBmQ5swJ7p6Tm8iW0GmhNc+Jhc/n7+eiqTh0VQ4UIVvEW30tgHKAQDrGmrkEHXmOug6zU8sb3ODBp9Nff6qvG5rG1OqjPE8LhrZbEXVDOJCqe+QdQQqaid50iR0ro4DDOsYxU9nru8VUxGJYBWQ09+K51iu1twSMOSnvD2mzEE9ASAep19K9OcL0v73T+UfM69wpwNVxJdokDLF4n6LOO5JJYkk6kkyT4knerjWhooBQLmOcXGpUlj6390/eD+FRy6tPP5EKSLR3Z9FDUqhX1RJAGpOgHWsEgCpWQCTQLb9heA3LWIt4i+uVUkhT7xJUqDl5ATz18K8ftb8UYFpEEbs1xUjQAc996aV7dy7+zdlzB3SvFOAOvvtXXEYEAjUHapGuDgHA1BXSX2sovNxwASTAG9ave1jS5xoAsgVSDG4s3D0UbD8T414Da21HYx+VtmDTnzPyV+GLIKnVV646mSzifALF+TcQBj9de63xG/rNdnZ+38fgaNifVv8rrj6juIVPE7Pw+I+Nt+Isffaszjewbf8m6D0DiP8y/lXrsL+OozbExEc2mvkaEeJXGm2Af/E/x+o+iyeNWLjg8mZfgY/Cvb4VwdCxw3gHxFVwsQKSuB3EjwUFTqFFEXpGIMgkEbEaH41hzQ4UcKhbNcWmoNExwnFboMl5Vd8wDHwEkTP8AXKuXPszCE2YA46UqPIWoN/hqQujBtDEjV9hxut5h+I2LmF9teCqy287MFPId7RdTqDXHfGGPczeCR28PELuRSdJG1/EKpwfji37hWwTkRFOaCpzMxka6wABr4noKhYKuLjY8PFT7qLbIoGwqzRRqWa1c9rfiICKMms5m1pW6LyDO3l+YrSKeOUExuBpayyWluoUdxa2EjCcoIrwqsUUmHxjp4jofwPKjnNBoTcorzcTTKGEknlGvr0rQSMLsuYV7QlEvv42437o6D896Nmido4HvCzQqoVqQua2gJ1WFCpDTlIaCQYIMEbgxsarQ4/DzVyPHp4VpXuUkkMkdM4IrfuUlu+6+6zDw1+6rAew1IItzUauWeNOPeAb5H+vSsijhUGyLLdt8BdxlxHtZQETKFYkGZJJ2iCI+FUsVhpJHAtpRdrZmOgw7SH1qTqBVc5u4e9Zv+zuqc41YCMoBgoQwJmQTOgiKrPw7Y2X1XbwmNlnkJaOpxWjtdoXwmHNtO6bhFz2k+6oJkKCNyy7+FRRPLBRouVjGYKOeTpZDZouOfNV8Rx7EX7f7e5CqYg5dBupyx0HwrpYGZrZ2slYCDa40rw3Li7T2VHJg3TQOyloJsbGmoWeJr2gFBQL5oSTcr5RYRRFb4XhjdurbWJfMonbVTvVLaGIZhsO6d+jaE04VCs4SN0sojbqajyWswXYPnfu+lsf9zflXicX+Ot2Gi73n+kf/AEu5DsD/APV/h9T9FpuG8Hs2P2VsA/aOrf4jrXkMftjGY79+8kcBYeAt41K7WHwcMH7tvfv8VfrmKyrnD8bkMN7p+Xj5f15+h2Ltb8uehlPUOh4H6eirzQ5rjVPAele4BqqKRcRxZcwNFB26kcz+X9Dw+3NpvmkMDahrdd1T9OHjwV6CINGY6qpXnlYRREUWUUOiLjWOn2lyQQczSDodydq++4XL0DMpqKDTsXzzEV6V1eJUFWFCiiIoisuVCqpB2mQeZJ1g76AdKrNDy9zgRrS43ADfuvXcVZcWhjWkc7K9c4rbXBXLRksVuKJBHvEZdpG5M+lcfH4aYymXKMtib6UoOXouxs/Ew9GIsxrutrvV36NB+08rQ++qDd66i6wtTLRLe0WE9rbVA2Vy8225hlR3U/FRXD20MxiaACSTrvFgR31A7aLpbMm6F7pCKtAuORIB8ikeIF0HFySXK4M3MhOikt7YJzACTtrz3NcRwmGcP+K9a0rSxFf82Wu7doutH0BbBlAy1ky140GXN38fRXvb27V8NaKrZFq414r7kyrWzppMe09PCKtgwQzVw7iW5b34h1hXfXIAP5qb6qiRLNh8swJeXNDa6783OmleaX9n1b21rMIJw11oPv63rZU3DzuFd/WsbLaG4ltacv8AS7TzpxbQq5tNzThpMprR7RbT4TUN/ugph2hBC2rg/wCVetMf7rH2b+kMD6V0tssDQyYC4qP6h5t81z9kkOdJCf42uHeLj0VDHu3t09l74TFaQdTlssFkbHWAdY3g1w54i1rXGznjOeQcX/07rK5g3xuhkD/hDox6ivZvI81GArufYoqq+FTJJYZMzvlYZQSGEjaDoNa3jw7ZpOjhbmJ1vvoM1yb77cDopHzOgizTuPVkNaCuYAC3Ch7wr3Fyyvh3zStm7bt3GzRJuIUYlQI+uhmdNallke2ZpcaiPK2ut2nMee5w50CgwjGPiljAoXtc4Cm4Gooe49tlUK66EAjiBidQP1eukjn41W/Z16lK7tPhrb/KrVTl61adD8/VTWLZdcRbBGZ719dCV+qkkRJGsD+Ks9IRGYY6ZnEE8w3MfPUdlFBIWskhmcOq1jdb3JNK6KbhN4vYtOdyiZvMABvXMDXp9mSB+HDR/DUeBt/touXtKHosVI0aVNOw3CurXRVFYjj1u1/ayDFXGt2HsBmie8ULQsCd43ioJcN05ygVPJW8NtJ+Cq6tuegJ304pV2pvWr7xbuk28iqoysvs4Hur4SSdtZ9aw3ZGMBDgBbiR+isQfiLZ5idFMT1q1NCa/Oum5L7KhUMMX1JYtJLFiSSSd9fjVqDZMxnY+UgAXoOXooMX+IsKzBuw+FaXVFKuFBfkdeywVavTrwKKIiiJp2Yn9KswCe+NunM+Vcfb9P7Mnqf4T47vsr+zK/mmU4rrFfEl7pFFhFERRFf4ZjMpytJHKASR4QNx933eq2DtR4P5aSpG4605Hlw4aKrPEPiCYYvAq/geo/HrXfx2zIMY3rih3Ea/cKvHK5miT4nCsnvDTqNv5eteKx2yMRhbkZm8R8xu9Oausma/tUFctSooi+NsayNUSnjnZ+1iR3hlcCA438iPrDz9IrubI/EGK2a6jDmZvadO47j5cQVQxmz4sUKus7j9eK59xngN7DnvrKcnXVfX7J8DX1DZe3MJtEUidR29psfuOY76LymL2fNhj1hbiNPslddhUUURS4jl4KvzE/jUUOhPM+tFNLqByHoqWPP6s+n3ioccaQO7vUKbAD/qG9/oVsPo2XR/71oV5pi9SuqJU60XniGLSzbNy62VFiTBMSYG2u5FQSkBzRlzEmgApWtCd5AFgd6EgAkmgSK72twRBHtxqCPduf8AjWwjmDs35d1f8n/2ounjpTMPP6JJ/bljf9JWRz/W/wDhUgio0sGFdQ6ikdD2jOo+lbWuf1+ikw/FLTsEt4hWZphR7QSYJO6xOho9/R/tHwOFKCtGWrbc4ml9yy17SaB3r9FYs4tlnUkRET4zGoOm49a12hgRi4uirQVBNq1A3cr0NeXBSwzdG7NSvvXuVTDuWuPqdYJ1gExqTy5VZLIx1iBbloFqA5xyjUpuqsPebx1bxidT10momnDMNWgA8hT5Kb8riHaNPj38eCb2Mf7wulRAmY6EqZjxFQyMw9wAOJt9lIzDzu3enbx4Ly2JQnRp0zc9uu1aBkG5o46Bbuw8zRUjfTXeobl0bFuROzbAweVAIWmoaAezxWRhZiLeoUbnqeo58gGPyINbjo4+q0U7BRatw8jwHDf9SPUL5mAmT7sTodJ1HLpHxrPStWzcJKaU381z76TUjE4VhzS4vwP86tYJ37dpHuxXN2jGRA9p3U9Qs5Xo15ZS2j3X8gf8wH41FJ8bO0+h+ilZ8Dh2eoUVSqJFETrgnZq9iIMZLf22G/8AdH1vu8a8/tb8R4TZ4LSc8n8o/qP8PryXSwey5sRfRvE/LiugcK4NawyEWhqR3mOrN68h4DSvmG0tsYraUodMbDRo0H1PM39F6zC4KLDNowX47ymVclWkURFEVnC4Fn12XqfwHOu1gdh4jEUc/qt4nU9g+vmoZJ2t0uU5wuEVBpvzJ3NezweBhwjMsY7TvPafYVJ8jnm6nq4tEURUcRwxG1Xunw2+H5RXHxmw8LiOsBldxHzGnz5qZk7m80uv8PdeWYdV1+W9eaxWwMVDdnXHLXwPyqrTcQw62VN9j5GuNlcx+VwoeamrUL1WiL4wkQdQdway1xaQQaEIQCKFZzinY2xck25tN+7qv+Hl6EV6zZ34wxuGAbN+0bzs7/Vv7wTzXIxOxoJbs6p5aeH0WYx3Y7Ep7gW4OqkT/haPlNewwn4v2bPZ7iw/3h8xUeNFxZti4lnwjMOX0KS4y2VcqwIICgg7ghQCK9BhZGyRh7DUEkgjeC40XOnaWvynUU9Al3Ej+rPmPvqLaB/YHu9VZ2aP+oHf6LcfRmmj/wD6W684xemK6hbFTLRJfpDH/p97/p/61rRv/dQf4j/xvUU/7p3veFzHivCVSzbu2zulo3VP1S6yrD90kEefys7O2pJLiZMPMP4n5DxDHUIPNtR2jmL1cRhmsjbIzgKjhUW7ivfGrOZcEtsd5rFseZJgf5ifjWmy5ejfjXynqtkcewAD5U8FnEtzNhDRctHvxTDB8Ot2cVgxbbMW9tnbkWTMhgcgCCBVZu0JsZhsQZW5QDHQcGuyuFeZBBPDRbugZFJGGmtc1TzFrJ6K6S3UWDxAts7NAAAk9J0251o4AihWzHFpq3VMv7UQAMXEMCwIUkQrFTsvIg/0a1DI6UotzNLWuY+K8HjNo7PqYHuNz0H1dtfKs5I+A8Fjppf5j4qne4yJjM8iNMradNhtWcrOHksdI86k+K+LxtliGczpBUnfwOvMVqWM3hZEjxvTkcTXIGAuQTEBGnluPXc1BQKUOPFWMLis8kBxBiGBB89dx4+FKBKlYn6VF/8Aav8A/Yy/EfyqSA0mYeYUGJFYXjkfRZGvTLyas4HDtcLJbUsxXQDcwyk/IVVxc8cDWyyuDWg3J5gj1KsQRukzNYKkj5hPMD2KxD/tMtseJzH4Lp8SK85i/wAZbPhFIqyHkKDxdTyBXRh2JiH/AB0aPH0Wp4V2TsWYJHtG6vBA8l2+MmvG7R/FePxdWtPRt4N173a+FByXcw2ycPDcjMef0T6vMrpry+x8jWzdQi9DXQanpWY4nyHKwEnldYJA1Vyxw1237o8d/h+cV3cL+HcTJeUhg8T4aefcoXYho0umOH4ci6nvHqfwG1elweyMNhbtFXcTc924dyqvmc5XK6iiRREURFERREURU+J21NtiQCQNDGo9a521I2OwsjnAEgEio0NNykiJziiRV83XSRREURFEXI+0B/4m/P8A8j/eYr7jsQAbOgA/kb6BeE2hU4mTtKScUPc9R9xqXaJ/Y94Uuyx+37j8lv8A6MR3X/8A0X5LXnY16MrptkVOtEl+kYf+nXv+n/rWtG/91B/iP/G9RT/une94XPr6E2rgg5f0HDMTyBRgwE9SM3wNVontZPEa3/MTCm+jg4HuBpXtC1eCWOG7o2HwKmsYRlv8OJB/YbeKK7x595aglxcb8JtANP8A5Kdzi1leyzlu2NzZYCf5fQE/MKLgyk3OGhtGP6SDPI57kz61emI/60tuM0VP9LKKu2v7CuvW9StYOGkbn5VpLtLozRzD4q0Ia71TbBEe0IeIEyFk78hIn41p/arf5fNZ6A8VPhbLyoGIuAgw36jQw0cxsJA0nr1rB2qP5fMJ0PNTXLBzOfaXt2OUWm0EFoE6kTsPGKDao/l8wnQpdfwzfbxJ2H7LpoToOok/Ktv7Ubw8wnQqJMC5U5WxEr3p9mVJO0LPTf0qaPGGQdVvmFgxU3piqmQJxfITpAkrrty58t6kWy+5WIH/ALvdtMwBOg5ztpprzMb0RIfpHt/8FZbv9y6p7/vcxqT51lpo4FavFWkcljq9SvHp32KP/GW4/fnw7jfjXnPxYB/ZUn+X/wBgursav5tvf6FdQr46vZooiKIg0ROBi7dpRMSQDCjU6dBX0tj4MPGAAByAoudkc8qbCYhrgnLlHjvUsMrpRUCgWHNDbK3VlRooiKIiiIoiKIiiKDG2iyFRuevnNVcbA6fDviaaEii3Y7K4ErP3LZUwwg/18a+cYnCy4Z+SVtD69h3rpNcHCoXmq6yiiIoigu4VLigXEVxA0YA/fVmLFTYd5dC8tPIkei0fEyQUeAe0Ln/0mcHsWbNp7SZGa8FMExGRzsTA1A2r12xds43GPdFiH5mgVuBWtQNQKnU6rnvwUEJzxtoTZMfoxGh8bh+SV3Y9UK6fYFTrRIvpI/8A517zt/61rRv/AHUH+I/8b1FP+6d73hYy1hmvLh7V2y7WDasPnXTKyo0gmO8CIEcp0riSYiPCPnxMMzWzB8jcrr1a54oQK9Ug3qNQLhTNY6UMje0llGmo4gHxqrOJwBZWa4l64c36TbTLkKEBVFnNJ10Gg+zNVoMcIntZE+Ngp0LnZs+bU9JS1qk3O91CLKV8OYFzgXfxgaU3U98FWsvcbF8Pa+uVyb5KxESzkCPKPPeuphI8PHhcWzDuzMBiANa1oGVv215DQWVSUvdJEZBQ9b1PyW2uJOvSpMfDnZmG70VhhulyWszsoJEiJG48RXKa0mlApFds8Ob/AOe98V/8d40qPMK3ARXHwBKge1u6cwwk6kwe7rvFa9MTUUF+SUVa5wTvMxe6ASxy5yAMxkwB8q6EGDldTOAB5rUuChu8NGULnuwMokOQe7O55zOvWB41144wxuUKMmqr/wBlqBANzcmc5mTHP0qRYUmGwCqwKs5KnUFyRqI1B0Gh8N6Ikn0n2Z4dcI3Uo3wM1qRWiKxw3sxhQqv7PMSqmXJO4B22+VeJxf4o2pI4s6TKNOqAPO581JFsrCMvlr23+ydW7KoAEVVEjRQANxyFcGSeWZ2aVxcb3JJ9V0GsYwUaAByUtQrZFES/i/GbWHE3TqdlGpP4CreGwUuIu3TiVaw+ElxBowJNY7cWSYZHXWJ0I8+vwq87Yz6WeO8H7q8/Y0wFQQVo7HEMMsETc0BzAd0+UmTXo2fl4qBxzELhPhmqWkU5LO2vpLuHEsoRDZDsoH1iASAc0x41b/NPaa2ougzZEb4qgnNTuqtvw7jFy6TFqByMzPwraLGOkNGtXHkgazUpxbJ51ebXeq5XqtlhFERREUReSfGsEoqCY+07si3u8syNOWh1KwfSoS5ubLmv3fRbabl8vBXEG7m8DkPwgAzUM0Mc7MjyHDnT7LYPymoCUYlgh3JGuugOnQAyfQV5XG7CLLwOryPyPvtU7MWCaOS7Fccw9sw91Q3MakjzAGnrXKZs7Eu0Z4kD1K6kWEmkGZrbeHqveG4xYuGEuqTyB0PwaK0lwWIju5vofRYfhZmCrmmnvgrq7DyFVnalV1g/pab9Vhh1uk/BY/7q9L+GR+1kP90eqrYnQKz9GQ0H99z/AJK9dHqqp0XT7AqcrRQ8d4WuJsXLLkgOIkbgjUH0IFRPDqtez4mmorpwIPIgkcq1WHNDmlp3rlGN7LY3BXFuovtlQyCknQbhk3EiRpNWpsXhcXC6DEjo8wpU0p2h+ljpmyk8FSEU0Lw9l6e9P1XnGYsX0FrAW7ruyIjiD+rVXZwk7AydSTEKK52DwcuGnM+0XNDQ4ubT+NxaG5gNTYWaBWpJpQBTTTskYGQA1IAPIAk0+p4Jv2Z7IXLNxb+JcZkkqimYJBEs22knQTrzq7isWcSzo42ZWVBJNiQCDQN1FaXLqGlQG3qNYcOWuD3m/vetRaJZtNBtXFeZMRLVlhor9gF5vYeWZNYZYMROpE7giupHE1jMijJuobaFJHssS8gqZuJGvOSfCesGPAc7Esw8fb78Vu0kq7hrX7M+yvyHJj2u3u6tDQVMba89pqPCSxB/WoDx/VHA0Ve/hJUxYu6Mog3/AKu8hlbYGNDyJrqRTMkrkNaLQghVf0I6TYYQtyP15JkiMpM8xMGTFTLCpHBHUfoxhhBm/I69ZGoG3U0Rek4dEEYcSDOl0/jz5etEUnbBGucMxGdcrZGMTO22tYKKfs1ez4TDN1s2j/kFfMMezJipW/3nepXUjNWBMX2+H31Wbqtl9rVF8LR1POACT8BrUsMEkxyxtJPJYJA1XK+2huC4XuD6wYaEGJkAqwBUhYGo+O9e0ghETGM4Dz3+a9Rs2aJ0FI92vz8brF627wVGZkIzGRoQSYgzrH3ir0gaWVpdVsI7EMxZizEt1vvB0v6rW4/iLWcCttLhW9euMsg6rZVQG0I7pZzoRBgHXlUcTIy3M5tSqm1YjJigI7WFeZ+tEp4RhdRGngK0lcuhBHlFV+hOz4t27Fq2pEqonaZOracu8TV6B8YaACvIYtz5JXPO8+W7yTUODsatBwOirUXqsrCKIvLCsEIqmJw7kaGPn+FVZYnkWPvwUrXAJHjrL2lLO7ZRtqfkJk1TZhcSTlbf3zPvRTGWMCpSu3jrZMhzmMTAIY7eWu+/+2mIwuJg60oIrbj6H36aMxEDtKJl+hOW9m4eSCcxBK7ROYT1GhjapPyE7mZiR4rb8wwGgCYYdbaL+rU3Gk6hTlB5CY5bc6mjyMFAMx7DT2FoQSamy4xxi2YuZRlY5vOTMgzr8TUDcoeS5e1kJ/L0jN6WKW8KsMWKgsVJ/V54zDkJyyK1xEjKgtUGAbOyBxmPFdi4dh2t20R3zsogt1/229K8NiZWSyl7G0B3e+Oq4kjg9xcBRYP6W7newa9Teb4GyPxr0n4YbaZ3+H+pUcTuTj6ME7q+dw/hXqo9VWOi6ZZWpVovWIxCWxmuOqDqxAHxNalwGqAVSXFdqMKuzlv7qn7zAqMzM7VvkKWP2qsCcqETqdUE+Jg1DE2CI1jYAeQA9jloslhOpUa9orTfVYeWU/jVgSha5CruDxiOe4wPhsfga3DgdFihClP7UeVbLCZggKSxAAG7GAPU1DOzPGW8eKyDdLH7U4O2Ya8rMOn84mufh8HHHRz7nyW5JOi9r2nwj7PH8Jj4rNX2vjbYWWuUqM/rJNl1cfu3NvQKY9a2qXGx8/srDHxhozf+tf6go71lh8vrMNiTy686FrvZWzZot4/2g6/T3xUSof6dvypkd7JWTNFw/wBo+q+cYtZsJfXqh3JPTr5VvSgVV7szvsB6JR2Au5uH4Y9EK/4WZfwr5ztluXHSjnXxAKvwfAE+umFJ6AmufGKvA4kKQ6KTAXLbjM0kdVkD1JA19a9VhdkYRt5KuPgPD7lVnSOPwpZxlptZrNoZoDAM7N0JEbTE6nbTrXVjbCyzW0HbZWcMxplAldb343VC7bGLs5cRhykzoNWUjmsjY7ZTr51tNI3NWnvkrAkOCmrC/MOzUcD9QkOH7BKpL+0D21Mwm4nqJJX+VRubIW5g336rov23QdVlCd5+SXcY7Js1wvhhntnLoCCV5dZInao2y2ooYcW13703Tvst2UKENdZEKkEK0Gd9+Qgj/aKxaT+IBa4vaDQzJGK13rcrwjMPeQ6ctPWPOtxgydHBcTpeSsYbg5Ug5ojpU0eDeCDVaOmBFKJvaQjc10WNI1VcmqlqRYRREURLeO4L2tsrrOsRvt1JEflUsE4ifmKw5uYUWFw3DHt30YiMjTvIgGNJ8Bz5/CreL2nAIC0io58d27iom4RzngixWtbiyN+0zEfZ2A8wD3vUxXmvzkbvi8Peviuh0Lhopv7cQbA+EAfidtKk/PsGi16ByzXG+GYfEMXCsjk95lIgyRqVIIB15RPWoH4lrjXLdX4MVLC3LWo5pFf4XYwqrdaXckEEyusSAEk6Dqd+XURSBpFeKtQYjEY+ToWnKwa8xwrz9Enx3a+7ny+2KGdFCrr+JqnHsiHLVrLDjf5+i64w2EY4RkCp4kpN2x4scQ+FDSXti6GJAGbMyEEAHotXtlYUQCUt0OW17Urx7V5zasHRSgUoN3ktX2G4zbwoi8DCq5kakklYUDrvqSBpXUZKBqucWlXuLdvL7yMOotL10Zz6nQeg9a1dMTogaFk8ViHuNmuu7MebMSfnURut1X06/wCYUolUT4n/ABD86UWKr7kP73yNZWVZw2OuIdHOn2gfvO3pWQSsLQ8O7d2kJXFsBcUSsEd+dgeh8T/vYZIaXWhF0o41xu9iW75hfqprlH8PPzOtQOeXLYCiWMY3YD5fjWlKrKjOLtje4n+IfnWcp4JUKazxRQQVvKCNiHEjyM6UyHglQtDgO2V5dGdLo/eIJ/xAz8ZqQSPataApxa7WWz79t18oYfHQ/KpBON4WMis3u0uGa26+0MsrAAq25GnKtjK2ixlKU/R1jETAqrfUuXk2On6wka8ve514/a+Dllxrixtagb6bvsrcL2hoBKf4viXdbJbDEA5gGXMvmgJNQxbIfYvIbfdX5rImDnZQfEgAdqQYTi94Mirl9gmcMymS2jMRmJ0gnlA03NemzAARilePvcr/AOXghjEdzIadnb3jiq47aXcyFFLERmBOpidioEeJjlrI0qZsgFwFeOzIgCHG3vWqi4PicQ166LVwKwZ2aze9wgsBkAAMPLAAKBtp0ox7j8JtzW8xw5Y3O2osKt1017LbyU47PELjrlsXWLwxCEEW4LKbiDMZVpgjb51h9c3xe+AVHGl7sO1xaKcd+libU48U1xnC8hzDutMhx7p/vAjQ9T57jSubNG9pqb81QZICKJzw/DJeXvCH0mNjGxG+lWoYYp210Kge9zDbRStwBev9bcq3OzhxWPzBV/DYTIAAx0q1FAWClVE5+bcrQqyo19oiKIiiL4RSiKN7CncCo3RNdqFkOIWV7T4tbDKEVT1BJPpAOmnhVjCbIgmBL691ViTESN0UXD+L4e6IaUJJUhZbwHejYz0NUcbgIsHMGvNjcc+1IsWXt5pZbwLB+8WIX9nA3ObWNeeh6/g2rLh58kkFM2hA7gPpZZiiIFH1oPmmHangDPhVMlrqnMFGsyDm82jWT0PWqskB6IFxv791XW2Vi2wTmvwm30XKMVgWzMZIkrmG3ukkA89CT8artme0ZV6abDwyubNvCcYHsLfxxS4lwWUWVR2DSzCScsDaOc8j0q3g6hpB3rgbceHytodBccLqDiPYV7Ib2uLdiu4Ex8c9VHbTc2Ux9GARbWvyVGPCB4zZvJc7xOJOZhuASBJJ2PnXba2oBVJ4AJCm4MEe/aW7GR3CtAHPQanxI51HiC5kTnN1Aqt4WhzwCux8L7G8O72ewrQunfu7mIIVWk/7bVw8FtCZ5cJDW1u3sAurGJw7WAFqW8a7NYO1ZZksJMfXNzSYGne7zfLfkK6EUzzUk7lZwWFjmloRUcvr6+6ouG8DRz3LQAymXzuoB010OrbwPWtxIb3qrU2CwzCRQkncNR9uOvavPFeGFbTNhbl/2kB1tuVaVLrb5jeWnyBG9Za6lOkoqb9nPAcQakbh2V38FmX7MYn9Y11e8Cc4zLmBOuqzI36RU/TMCqswU8hGVuvMD1KacGwgCMuLuuoQKLaoykGZ7rqpzdCInfaK0e9urRdTMwgjzdOfh1AcK/NOX7N2HVf0UW3OikuzqxMCTlMCeeUGYBgNBNQ9K+mqpPo956PTd91JguDYW37Rb2XMPdZluQCAWiMwOpAEEbHfetmyG9SuxhsPBJG2jcxGt6H9N/yTKxw3CNh3vXMNbOTN+yzgMBrMFpBrm4zFTGZscZyrM2DgjdRoNKVuubJxW0bua5h09lzRS8gTqVYtq0ddD4b12HQSCPK15zcTTXspouSHsLrtt3rY9o+yyWAj2MyKwkw2gmMpmZ16eFcrBbRfM4tkpVSYmDoxmZpvUXC+AYi4pZbzqoiCe9MzsGOu3Larz52tBJGiqNcVrOxPAWQPaa4hl2u5zIAzZV2iAxIJAqs5pxL6ttQLIBdoE97R2ra22AUOw7gLHRjEBCo8e6NdY3o6NoeKajeruFhzTMqTrW3AX7rXWO4i9tVXItxFdVTMykezBZjcUjZiSOR1G+oqzRo+HevQAUcQ5wqDWxrW1jy79+llb4d2SfFWM+GZGZbhiZGZToInaCpOv2vCsQtzEgHRVJtphk5Y4Wtpe+/18lteIdirTMtxgWcqq3WDEEkAA3QNpMa6fjWZYnNIc3TeFzotoSNGRpoN30VheySJrYMEgAltSY5FtCR5z8qjmwXSXDjRRnGvf8aju3L1nS6uZOZ3EaDpI/2qk5s0OtwsgMf8OqlWUi5aJKaSNyuwgzuOVZFW0lj0WDfqu1Wiwt8OoIrswyCRtQqbm5TRTVKtUURFERREURFERRFmO2PDi4DgE5dOgAOmpBzHc+H49DAyhtWHf7971G9u9ZrgGDKO7XbRAAXIx2Op1VdCek8uVV/xDiIjHGwEF1+7z99yjwELjK5zhZaHs2Bdu3CV9zKJjSdQfXT4E9a4ODw5zVcOCvyyEmlE8v8AeW4/LIyp8NT6n5Adauvu1z+RA981oLEBKO0vBrLEO1pWaACcupiImInQEamqeOaWUI9+7q1hsRI0ZQ40TPh4D2FCwIAyxEArttpEjlVqE9JEL3+f6qvJZ5JWU4vw7O7ZnCg66RInkdAAfCDXlsWehndShOtOFeNALrqQSdQLmPan6PbqsbmEHtEbUoYDAn7PJhz5RXXwW2Y3NyTWI37u9V5sNU1b4K52M7B3rd5b+JKp7MFkQEMQxEd/SIAJMDwqLaG143xmKK9dTy5LMOHykOctwvaCzY7l+2Gd1JRmGkkxDNvH5RI0iLZwaWucWA00tf3z1UeOdlo0E33bkp41j811Toqsoti1JZWbMcrZTsJIGmvTw6TXhzQWilFcwAD4OoKOaa1tpw5152S7BJkfuGFzAPMkmQR7McmEkxpOtJA09UBWMa8yAMpV96ct/dzvRX7eLQXXHsiAEPtHckkezGgQbAZoEeHKt7BuTfxPvcmQiJjDIC51gB/Vvt71Vtu0+H9qrtbDNkKZ41UELprDe8CZBnpuama6MChutxs6VrMualPP1GnHvSbDXxeObEWEvjUF17lxCTILMAM2xjNynaK06QD4hVMXg8ITWuU8xUGgvzXp+7c/WMGcFUC21KkKdfaMwUd4KTECe8TIrLzQVd77VHicPHI3pQMgaCb0vyF9NexVuJ4x3ZrbNCiFcv3lJUwrNlHdBYjbYt41iteqLBW4oI4Yg4CpI79O3hfmrXB7og4e8RDrm5iCQCVMjU5YPQAVzMZCXOEsVyPfko5KSM6Vumnb7PiqmA+jjD+0L3XfIG7qSANp1MTG2k1HLtqctysbfj9lyzh4mnNuXTMJw5r1pwrqFYjTfUTKkEaDmCK32Zg3mFxB+KnluPrVVcXIHGg3JdjeBm2JvXEEzCyxLegA0qaTDmIdYiu73RVFiBdQjM7e0VDmBHdOpkKy7ydgOQBOtWg0gWsF6psT2NDIgGVABoAa8f1vUlA41duNlcI4OclWHvjvTryIkwevWtg8AVoFK+KCEZhUEUuNxt7PKqY8Nxd04W4XNp7ZXQ3CsqwYtlZYOYHcTB00ipWE03dqhmihdOCGkO4Aaim41FCN+5dA7E2CMOGYKM8MMs5Y+rE/V108KzhW/E6lKledxOXpXZa0rv1Whq2oF8ApREMoO4msEA6ooxh1GwrTom1qtsxQlmDIoIw01CF1VLUi1RREURFERREURFEXm4dK1caCqyFm7dk3rxn3QZP3Bfu+FcaNhnlJOitk5GLQtb0gaTvHzPnXYItQKoDvRdTuxy0HzFHjq0QG9VBxSzmQxuNf9vGoMXHnjW8Ro5LeAX4ZkJ8RryPnr0+NVMBJfKVNO21UxxfDkf3lkTmgGJMc43/masz4OKb4xWl6aX5+95UTJnM+EpJf4bcVC7AaLMDWOu25A1rzLtjYhkec0sKnjXgr7cSwuyhfLfBbhsufrFC6iYJYiQp6DYHzq3h9iucMzzSot28+xayYwNd1Rp6Li/EIe47KCssTB0YEnUeYM6V1YWljA12oXMlcHvJG9a7s1dzWVZoJTuyf3c0HXbux/RqnOMslAjXECym4phrfsCSrQCGVbcAidJ2O0mRWIS4vouls+eQ4hvW13m/NKLWMRlFtHIDEIFJC5QO8zZjoCzfiNNJvNaL01XcdC5ruloCbmvlTStuzxumGJ4RZtYYXWstctMDmu+0yFegKaR4Bc2x1mKwGyEHLuXLxONleXsc5rRcUPZe9PmFDwDhlwWEvo7IbkkACUEFomdzA5jmetRvkfEa0txWg2g4Ma2WMHtsafKo8VHdwiDNds53MvbMEKCcrZ3B0kSSO7sRWsbnONHdqs4THuxL+jk7RbgdPuUw4Nw+7ma+bYCkGGV8/vZRBAMbQ0883wziXEsq3vp81FtDEsLOhYTY9nvgq3HcB7F4W+LofP3bndgMQzhX+A1jeBJqVsjTZmgVjZ+I6YFuX4QLjw0197kxtcOdEFx2Yi5LZCQQp3uDTxI+HrVKU1oQLbiuVjMWJqNYLDfvI5rZ9j7IAcqW+rvtzn18+UVdwGUucW1pb3wVOiQdrG9reuoxKjRZGpUQDoJiN9OfhUE7x+YJdoFtDKYpWyAVpdU7vZOcOt/OyXQ4OeBmcNIJKnTdvgOdTB5bGZXDsXQbtSXMSRY7twTzA9h7ee3ccDuoBAzA6qQRoY0MHaZJ2qWPDEtAfv1VM4mUtc2tjdN37JYMmfYIBlylRIUiZkqNCZ571a6JnBbjHYgCgeffPVOLVsKAqgAKAABsANAAKkVYkk1K90WEURFERREURFERREURFERREURFEUOJBIgVFLUigWzV9w9gKIFZjjDBQI51SpakWqKIvjCRWCKiiLP4jDNbuqy7TGs8zqPD+YrjvjdDMC3RWw4OZQrQKZFdgGoqqi+1lEURZftH2Iw+KYuJtXDqzoBDeLKdCfEQfGo3xB11qWgqr2W7HthLj53FxPeQgR3ogypOmkbH4VB+W64cdyyBRIbuD9rkgkZGmQYkwVABnQa71yY3EOo3U2HirGFxLoXOc0A1FL++SoYzCWmCrdUALEknXTQksveOn3VNFJIXUr4qWKfEPl6huffYE5wnFMP8AogRbpQQ6IYy/ZBdVafd7pGh56b1bjYA0itb+qtnATh7mm7t5F6E38/BZSy4AKi4wNwB3u2O9GsHNacSCJ1ykbAjQ0LGGxuOSuzYSfEQhkrgC2w5inH7+dldweBVLRsMpa2ozZz3c094EKIZfXw1qDENyODx+v0XMlj/JhskTznuDy48juW+7G4UeycZYQwirrEAbCdxrE+FT4RucPcRZy5xcXEudqVnbmCL3zbCi4UuSNAYIaJkjTT0qllkBMTeKNke2uUkV1otf/YQOHW0T3gc2b978oMV0fygMWTv70VjgeANm3laCZO3TZflW+FgMTSDqUX3+xrPtGulczNBM6gREQPQVv0EZdmIuiu3LQaJEwZHmNjUhaDSqL3WyIoiKIiiIoiKIiiIoiKIiiIoiKIiiIoiKIvkURfaIiiIoiKIosRazCo5GBwWzTRerW1ZZpRYOq91usIoiKIvhoixuI4BeZ2CqAuYxqIg6777HkOVcV2CkLzQWqlVme02FS2Uyl3ZZzey03IDg82U6LOnveNZhbRxaDXmutsomr22AI3ivvee5JrNg4q7btq4n3eSnMQWLZfsyQPSp6AUpp9V1TIzBxuIG/dflcrU9newt020uXGOGv23uaqAxZSAFJ1AUgg6jkepkWmw79CudNtJge6gzNdTWtj781puF9kraM1y8xu3HQ23J7qQSD3UHu7DWd5Ok1v0INc16qjicYZmiMCjRemvmnmCwq2kVE91RA/E/HWt2MDG5QqakS0oJIABbUkDU+Z51kABF7rKIoiKIiiIoiKIiiIoiKIiiIoiKIiiIoiKIiiIoiKIiiIoiKIiiIoiKIiiIoiKIiiIoiKIvL7GOlYOiLlrYEXriAqS6sAoBO8gmftbSfLpXBicRVgFSVNDipYWuYw2dqtl/YCi9h3VFzgfrHgScgXLJ3OsV0XQurG3hr3LTO7LlJstFV5aIoiKIiiIoiKIiiIoiKIiiIoiKIiiIoiKIiiIoiKIiiIoiKIiiIoiKIiiIoiKIiiIoiKIiiIoiKIiiIoiW8MwSK1xlUBmdiT/E457b8qhjY0EkBYCZVMsooiKIiiIoiKIiiIoiKIiiIoiKIiiIoiKIiiIoiKIi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2" name="AutoShape 28" descr="data:image/jpeg;base64,/9j/4AAQSkZJRgABAQAAAQABAAD/2wCEAAkGBxQTEhQUEBQWFhUVGBQVFRcXGBgaGhgfGBgXFhYXHRcYHSggGhslGxcYITEiJSkrLi8uGCAzODMsNygtLisBCgoKDg0OGxAQGy8kICQ0LCw0MCwsLSw4LywsLCwsLDQsLCwsNCwsLCwsLCwsLC8sLCwsLCwsLCwsLCwsLCwsLP/AABEIAKsBJwMBEQACEQEDEQH/xAAcAAACAwEBAQEAAAAAAAAAAAAABQMEBgcCAQj/xABGEAACAQIEAwUEBgcGBQUBAAABAhEAAwQSITEFQVEGImFxgRMykaEHQlKxwdEUIzNiguHwFXKSorLxJEODwtIlNFNjczX/xAAbAQEAAgMBAQAAAAAAAAAAAAAAAwQBAgUGB//EAEERAAEDAgMECAQDBQcFAQAAAAEAAgMRIQQSMQVBUWETInGBkaGx8DLB0eEGFPEjM0JSwhVicoKSorMkNEOy0lP/2gAMAwEAAhEDEQA/AO40RRWcSj5sjA5SVaORG4PQ1gEFFLWURREURFERREURRpckkdK0a+pIWSLKSt1hFERREURFERREURFERREURFERREURFERREURFERREURFERREURFERREURFEUVzEorKpYBnnKvMwJMDwFYJFaIpayiKIuR9usRdwfEmu4dyhuKj6bNAyEEbMJXn1rq4KKOeAsePhJpxFb+tfmuLjZHwT52HUDystD2c+ke1dhMWBafbP8A8s/inrp41XnwEsV29YctfDf3eAVnD7Rjks/qny99vitzbuBgCpBB1BBkHyIqjVdFeqyihbEAGG0qIyhpoVtlJFlXxWM9nBb3Tp5VDLP0VzoVu1mbtVqzdDCVMirDHteKhRkEWKTHEEYhxOmU6eUfhNczpC2d99ys5QYwmXDcaLqZl5GD4Gr+HmErMwUMjCw0Vup1GiiIoiKIiiIoiKIiiIoiKIiiIoiKIiiIoiKIvk1iqL7WUWa7QcduWLwUQQRIAE6zs2sjwNXcLFDNVpPW7d3FRuLhU7k74bjBetrcXZvkQYI+IqtLGY3lh3LZrg4VCtVGtkURFEUWJxKW1L3GVVG7MQAPU0WCQBUrn/aT6SlWUwQzHb2rDuj+6u7eZgeddCDZz33k6o8/t5nkFzMRtJjbR3Pl91U+i72l/F38ReZnZUC5mM6u0wOghToOtbY9jImsiYKC58LX8d602c50r3SPNTYLqFc1ddFEXN/phwfdw90ci9s+oDL/AKW+NdHZj6SubxHofuuVtVlWNdwNPH9FzKu2uEmvBe0WIwp/UXCF5odUP8J28xBqtPg4pruFDxGv376q1Bi5YfhNuB9+i6Bwb6TrTQMUhtn7Sd5Ph7w+dcqXZ0rPh6w8D528+5daHacbrPt5hac4qxi0/UXlY7jKwkea71ycXh84yuFDzsunBM03aQQqljElc1u8JX6w6DqD0rmMkMdY5NFbLc3WavWFvexcQ2a23unef5/lWzHnDvsatKw4ZxzUFzFA4huisAekOs/nWj5B09d31C3Df2a+8Pu/o98o3uv16jY+vPxitsNJ0EpjdosSN6RlQtPmrs1GipL7WURREURFERREURFERREURFERREURFERREURVBf78ev4T8qrdIOkp792UmXq1U966FEnap3OAFVGldrgitfOIuSWOoQxA0y69TA+PXSoWQ0k6WtzuWAvNnjVlD7MBlVTlkiAD0g6jfmPwrpnDSuGc3JWjXt0CchqqKRLuJ8ew+H/b3kU/ZmW/wjX5VljXSGjBXs92WkkrI/jNFiuNfSeolcJbLH7dzQeYQan1Iq/Fs2R13mg8T9B5rnTbUY20Yr6fX0WA4txm/iWzYi4z9Bso8lGgrqw4aOH4Bfjv8flouRNiZJj1yqFTqBdf+ibB5MI1w73bjEeSgKPmGrz+PfmxB5AD5/Nej2azLBXiSfl8ltqpq+iiLM/SPg/aYC7G9vLcH8JGb/KWqfCvyTsPOnjb5qrjWZ4HDv8AC64hXpV5dFERRFMncGb631fD978v5VBIBNWM/Dv58vrytvtOw9GM+/d9fouodp+1mHUJll7sKdNAJEwW578gfSvCYrI6g3hfR9nbLnnbn0afeizeD7ZAFpQ5GM5Z909V/KqoFBTcurJsJ259+xaHBYgXbiXLbSl4ZWJEQR7unmI9RWGR5nZarizRPhJY8XCeMgvd24cjE3FUnWcrnSDzhv61FW3xNmIrY3v2H37sqYcWXF/0TG3cIu2kk6IQZ3JA5/CfWrAcRO1vAKMgFhKaKZq8FAvtERREURFERREURFERREURFERREURFEXw0KLMLdIvsf3h84n0A+6uEXEYio9+wrtKx0TZmLuAORgekZm+Og8VPWupXMQB74/T9VSpUq+7hRJ5Cpy4NFSlFz29hWvXXu3IUvyGkkAQI/HwqvhduyRNyuFRu5dik/LF7b2T3iZe1w68SSCtl1HgSIA9JA9KsMriJgXCziLciRVQTHo4XUNwD6Li91ZGYfxDofyNeojJaejPdzH1G/uO+3lpBmGcd/I/Q/ZRVMoUURFFlfoDsrgvY4Sxb5i2pPmwzN8ya8q9+d5fxJPnbyXrYWZI2t4AJrWqkRRFXx+GF21ctnZ0ZD/ECPxrBqLjVYIBFCvzpcQqSp3BIPmNDXq2uDmhw0N15B7S1xady81stUUWVb9qMyhxIASPDugx5Ty8a58jJBC98Pxdbv6xHiBoeQGll08G6E4qNuIPU6teVh5E695VTil2XUtorSPEZgVn514rI5ryHC/Ar7MxzXwDo3Ch3ggjkQs8He1dFvOH074EiN4EmZOxmrMjGFmai4uDxOJZiegca0119/ZdV+jS5cl51toAY6FiCCBy0U/Ko8I0F5JGix+IwwNY4fET5D7ldAbGrmYGDJ18dB/Kuj1bimq8pUqvjsa3tFZAJUDUmAdZKn06dT0qPoa4hjz8O/j7qtg8dGRvV7A9oLbNkJygZVBJiSd/u/qav/k5GxNdraqhLxmITuq62RREURFERREURFERREURFERREURFEXm4dDWrjZZGqyyCbzGPrj5Nl3jwrhOvN3/Oiu6MCZ8MuwGuNt3VH+tiPMtXRheGtMjuz5+pVTKa5QqOLxzXTlTWdhIjnvz/IxVGSd87qN09++R5qy1gYKlXuG8KUd5yGbTxA/qOfpFXYMEGXfqonzE2CSfSTxiymGewbg9pcydwasAGDEkctBzrr4SN75QWCoB7tOPbSwuuZjpWNjLXG58VyUXJVwBAyjT+JdSeZrtmOj2OJqa/0nQbh7JK4IfVrgBQU+Y14qvVlV0URXOD4P21+za+26KfIkT8pqDEyZIXOHDz3eanwzM8rW81+iAK80BSy9WvtERRF4vXQoJbQCo5ZWRML3mgCyASaBcX7V9nLovXb1pM1t3Z4XVlzGSCvmTtNTbG/E2CxDRC92RwsM1gRuodK0pY0NdKrjbQ2ZMx5kaKg3t9Fla9UuMiiwpcSO95BR8FFRQfBXmfUqWaz6dnoF4a0rrlcx0P4VyNq7NdM4Sxa7xxXr/wx+II8Iw4XE/ATUHhXUHl86qsOGd4F2UkQA0yY5AxJIHxriNwGLk6gYR22HmvYS7Z2Vh/25lBP905j4D5rrPZa1atYc+wvW7ogu8SrTH2TqIAjWpOhdhm0eKHnavZxXmsXtEbQl6VptoBrQfVI34sxvlMjA7htY9R0qg3EEupVamIAJzw8u2pIHqJ9OlXmEm6rEK3ZwjNiUyhQCJBn3iup1iQxEjltM10OmLYw4G9203cQPImu40FKaxAVcQRz+vystxZcESPgdx4Hxqs1wIqpCKL6bgG5FZWFG2KUc6zRF5/TV8fhSiL2mIU7MKwiloiKIiiLyzgbkCiIW4DsQfWiL1REURLOO8ctYVA14mWkKqiWaN4nTmNSQNajklbGKlWMNhZMQ7KwLOD6QrDQpt3QDuTk09A0kVTdjY3ClCup/YOIAqCD4/RScOcXBmQ5swJ7p6Tm8iW0GmhNc+Jhc/n7+eiqTh0VQ4UIVvEW30tgHKAQDrGmrkEHXmOug6zU8sb3ODBp9Nff6qvG5rG1OqjPE8LhrZbEXVDOJCqe+QdQQqaid50iR0ro4DDOsYxU9nru8VUxGJYBWQ09+K51iu1twSMOSnvD2mzEE9ASAep19K9OcL0v73T+UfM69wpwNVxJdokDLF4n6LOO5JJYkk6kkyT4knerjWhooBQLmOcXGpUlj6390/eD+FRy6tPP5EKSLR3Z9FDUqhX1RJAGpOgHWsEgCpWQCTQLb9heA3LWIt4i+uVUkhT7xJUqDl5ATz18K8ftb8UYFpEEbs1xUjQAc996aV7dy7+zdlzB3SvFOAOvvtXXEYEAjUHapGuDgHA1BXSX2sovNxwASTAG9ave1jS5xoAsgVSDG4s3D0UbD8T414Da21HYx+VtmDTnzPyV+GLIKnVV646mSzifALF+TcQBj9de63xG/rNdnZ+38fgaNifVv8rrj6juIVPE7Pw+I+Nt+Isffaszjewbf8m6D0DiP8y/lXrsL+OozbExEc2mvkaEeJXGm2Af/E/x+o+iyeNWLjg8mZfgY/Cvb4VwdCxw3gHxFVwsQKSuB3EjwUFTqFFEXpGIMgkEbEaH41hzQ4UcKhbNcWmoNExwnFboMl5Vd8wDHwEkTP8AXKuXPszCE2YA46UqPIWoN/hqQujBtDEjV9hxut5h+I2LmF9teCqy287MFPId7RdTqDXHfGGPczeCR28PELuRSdJG1/EKpwfji37hWwTkRFOaCpzMxka6wABr4noKhYKuLjY8PFT7qLbIoGwqzRRqWa1c9rfiICKMms5m1pW6LyDO3l+YrSKeOUExuBpayyWluoUdxa2EjCcoIrwqsUUmHxjp4jofwPKjnNBoTcorzcTTKGEknlGvr0rQSMLsuYV7QlEvv42437o6D896Nmido4HvCzQqoVqQua2gJ1WFCpDTlIaCQYIMEbgxsarQ4/DzVyPHp4VpXuUkkMkdM4IrfuUlu+6+6zDw1+6rAew1IItzUauWeNOPeAb5H+vSsijhUGyLLdt8BdxlxHtZQETKFYkGZJJ2iCI+FUsVhpJHAtpRdrZmOgw7SH1qTqBVc5u4e9Zv+zuqc41YCMoBgoQwJmQTOgiKrPw7Y2X1XbwmNlnkJaOpxWjtdoXwmHNtO6bhFz2k+6oJkKCNyy7+FRRPLBRouVjGYKOeTpZDZouOfNV8Rx7EX7f7e5CqYg5dBupyx0HwrpYGZrZ2slYCDa40rw3Li7T2VHJg3TQOyloJsbGmoWeJr2gFBQL5oSTcr5RYRRFb4XhjdurbWJfMonbVTvVLaGIZhsO6d+jaE04VCs4SN0sojbqajyWswXYPnfu+lsf9zflXicX+Ot2Gi73n+kf/AEu5DsD/APV/h9T9FpuG8Hs2P2VsA/aOrf4jrXkMftjGY79+8kcBYeAt41K7WHwcMH7tvfv8VfrmKyrnD8bkMN7p+Xj5f15+h2Ltb8uehlPUOh4H6eirzQ5rjVPAele4BqqKRcRxZcwNFB26kcz+X9Dw+3NpvmkMDahrdd1T9OHjwV6CINGY6qpXnlYRREUWUUOiLjWOn2lyQQczSDodydq++4XL0DMpqKDTsXzzEV6V1eJUFWFCiiIoisuVCqpB2mQeZJ1g76AdKrNDy9zgRrS43ADfuvXcVZcWhjWkc7K9c4rbXBXLRksVuKJBHvEZdpG5M+lcfH4aYymXKMtib6UoOXouxs/Ew9GIsxrutrvV36NB+08rQ++qDd66i6wtTLRLe0WE9rbVA2Vy8225hlR3U/FRXD20MxiaACSTrvFgR31A7aLpbMm6F7pCKtAuORIB8ikeIF0HFySXK4M3MhOikt7YJzACTtrz3NcRwmGcP+K9a0rSxFf82Wu7doutH0BbBlAy1ky140GXN38fRXvb27V8NaKrZFq414r7kyrWzppMe09PCKtgwQzVw7iW5b34h1hXfXIAP5qb6qiRLNh8swJeXNDa6783OmleaX9n1b21rMIJw11oPv63rZU3DzuFd/WsbLaG4ltacv8AS7TzpxbQq5tNzThpMprR7RbT4TUN/ugph2hBC2rg/wCVetMf7rH2b+kMD6V0tssDQyYC4qP6h5t81z9kkOdJCf42uHeLj0VDHu3t09l74TFaQdTlssFkbHWAdY3g1w54i1rXGznjOeQcX/07rK5g3xuhkD/hDox6ivZvI81GArufYoqq+FTJJYZMzvlYZQSGEjaDoNa3jw7ZpOjhbmJ1vvoM1yb77cDopHzOgizTuPVkNaCuYAC3Ch7wr3Fyyvh3zStm7bt3GzRJuIUYlQI+uhmdNallke2ZpcaiPK2ut2nMee5w50CgwjGPiljAoXtc4Cm4Gooe49tlUK66EAjiBidQP1eukjn41W/Z16lK7tPhrb/KrVTl61adD8/VTWLZdcRbBGZ719dCV+qkkRJGsD+Ks9IRGYY6ZnEE8w3MfPUdlFBIWskhmcOq1jdb3JNK6KbhN4vYtOdyiZvMABvXMDXp9mSB+HDR/DUeBt/touXtKHosVI0aVNOw3CurXRVFYjj1u1/ayDFXGt2HsBmie8ULQsCd43ioJcN05ygVPJW8NtJ+Cq6tuegJ304pV2pvWr7xbuk28iqoysvs4Hur4SSdtZ9aw3ZGMBDgBbiR+isQfiLZ5idFMT1q1NCa/Oum5L7KhUMMX1JYtJLFiSSSd9fjVqDZMxnY+UgAXoOXooMX+IsKzBuw+FaXVFKuFBfkdeywVavTrwKKIiiJp2Yn9KswCe+NunM+Vcfb9P7Mnqf4T47vsr+zK/mmU4rrFfEl7pFFhFERRFf4ZjMpytJHKASR4QNx933eq2DtR4P5aSpG4605Hlw4aKrPEPiCYYvAq/geo/HrXfx2zIMY3rih3Ea/cKvHK5miT4nCsnvDTqNv5eteKx2yMRhbkZm8R8xu9Oausma/tUFctSooi+NsayNUSnjnZ+1iR3hlcCA438iPrDz9IrubI/EGK2a6jDmZvadO47j5cQVQxmz4sUKus7j9eK59xngN7DnvrKcnXVfX7J8DX1DZe3MJtEUidR29psfuOY76LymL2fNhj1hbiNPslddhUUURS4jl4KvzE/jUUOhPM+tFNLqByHoqWPP6s+n3ioccaQO7vUKbAD/qG9/oVsPo2XR/71oV5pi9SuqJU60XniGLSzbNy62VFiTBMSYG2u5FQSkBzRlzEmgApWtCd5AFgd6EgAkmgSK72twRBHtxqCPduf8AjWwjmDs35d1f8n/2ounjpTMPP6JJ/bljf9JWRz/W/wDhUgio0sGFdQ6ikdD2jOo+lbWuf1+ikw/FLTsEt4hWZphR7QSYJO6xOho9/R/tHwOFKCtGWrbc4ml9yy17SaB3r9FYs4tlnUkRET4zGoOm49a12hgRi4uirQVBNq1A3cr0NeXBSwzdG7NSvvXuVTDuWuPqdYJ1gExqTy5VZLIx1iBbloFqA5xyjUpuqsPebx1bxidT10momnDMNWgA8hT5Kb8riHaNPj38eCb2Mf7wulRAmY6EqZjxFQyMw9wAOJt9lIzDzu3enbx4Ly2JQnRp0zc9uu1aBkG5o46Bbuw8zRUjfTXeobl0bFuROzbAweVAIWmoaAezxWRhZiLeoUbnqeo58gGPyINbjo4+q0U7BRatw8jwHDf9SPUL5mAmT7sTodJ1HLpHxrPStWzcJKaU381z76TUjE4VhzS4vwP86tYJ37dpHuxXN2jGRA9p3U9Qs5Xo15ZS2j3X8gf8wH41FJ8bO0+h+ilZ8Dh2eoUVSqJFETrgnZq9iIMZLf22G/8AdH1vu8a8/tb8R4TZ4LSc8n8o/qP8PryXSwey5sRfRvE/LiugcK4NawyEWhqR3mOrN68h4DSvmG0tsYraUodMbDRo0H1PM39F6zC4KLDNowX47ymVclWkURFEVnC4Fn12XqfwHOu1gdh4jEUc/qt4nU9g+vmoZJ2t0uU5wuEVBpvzJ3NezweBhwjMsY7TvPafYVJ8jnm6nq4tEURUcRwxG1Xunw2+H5RXHxmw8LiOsBldxHzGnz5qZk7m80uv8PdeWYdV1+W9eaxWwMVDdnXHLXwPyqrTcQw62VN9j5GuNlcx+VwoeamrUL1WiL4wkQdQdway1xaQQaEIQCKFZzinY2xck25tN+7qv+Hl6EV6zZ34wxuGAbN+0bzs7/Vv7wTzXIxOxoJbs6p5aeH0WYx3Y7Ep7gW4OqkT/haPlNewwn4v2bPZ7iw/3h8xUeNFxZti4lnwjMOX0KS4y2VcqwIICgg7ghQCK9BhZGyRh7DUEkgjeC40XOnaWvynUU9Al3Ej+rPmPvqLaB/YHu9VZ2aP+oHf6LcfRmmj/wD6W684xemK6hbFTLRJfpDH/p97/p/61rRv/dQf4j/xvUU/7p3veFzHivCVSzbu2zulo3VP1S6yrD90kEefys7O2pJLiZMPMP4n5DxDHUIPNtR2jmL1cRhmsjbIzgKjhUW7ivfGrOZcEtsd5rFseZJgf5ifjWmy5ejfjXynqtkcewAD5U8FnEtzNhDRctHvxTDB8Ot2cVgxbbMW9tnbkWTMhgcgCCBVZu0JsZhsQZW5QDHQcGuyuFeZBBPDRbugZFJGGmtc1TzFrJ6K6S3UWDxAts7NAAAk9J0251o4AihWzHFpq3VMv7UQAMXEMCwIUkQrFTsvIg/0a1DI6UotzNLWuY+K8HjNo7PqYHuNz0H1dtfKs5I+A8Fjppf5j4qne4yJjM8iNMradNhtWcrOHksdI86k+K+LxtliGczpBUnfwOvMVqWM3hZEjxvTkcTXIGAuQTEBGnluPXc1BQKUOPFWMLis8kBxBiGBB89dx4+FKBKlYn6VF/8Aav8A/Yy/EfyqSA0mYeYUGJFYXjkfRZGvTLyas4HDtcLJbUsxXQDcwyk/IVVxc8cDWyyuDWg3J5gj1KsQRukzNYKkj5hPMD2KxD/tMtseJzH4Lp8SK85i/wAZbPhFIqyHkKDxdTyBXRh2JiH/AB0aPH0Wp4V2TsWYJHtG6vBA8l2+MmvG7R/FePxdWtPRt4N173a+FByXcw2ycPDcjMef0T6vMrpry+x8jWzdQi9DXQanpWY4nyHKwEnldYJA1Vyxw1237o8d/h+cV3cL+HcTJeUhg8T4aefcoXYho0umOH4ci6nvHqfwG1elweyMNhbtFXcTc924dyqvmc5XK6iiRREURFERREURU+J21NtiQCQNDGo9a521I2OwsjnAEgEio0NNykiJziiRV83XSRREURFEXI+0B/4m/P8A8j/eYr7jsQAbOgA/kb6BeE2hU4mTtKScUPc9R9xqXaJ/Y94Uuyx+37j8lv8A6MR3X/8A0X5LXnY16MrptkVOtEl+kYf+nXv+n/rWtG/91B/iP/G9RT/une94XPr6E2rgg5f0HDMTyBRgwE9SM3wNVontZPEa3/MTCm+jg4HuBpXtC1eCWOG7o2HwKmsYRlv8OJB/YbeKK7x595aglxcb8JtANP8A5Kdzi1leyzlu2NzZYCf5fQE/MKLgyk3OGhtGP6SDPI57kz61emI/60tuM0VP9LKKu2v7CuvW9StYOGkbn5VpLtLozRzD4q0Ia71TbBEe0IeIEyFk78hIn41p/arf5fNZ6A8VPhbLyoGIuAgw36jQw0cxsJA0nr1rB2qP5fMJ0PNTXLBzOfaXt2OUWm0EFoE6kTsPGKDao/l8wnQpdfwzfbxJ2H7LpoToOok/Ktv7Ubw8wnQqJMC5U5WxEr3p9mVJO0LPTf0qaPGGQdVvmFgxU3piqmQJxfITpAkrrty58t6kWy+5WIH/ALvdtMwBOg5ztpprzMb0RIfpHt/8FZbv9y6p7/vcxqT51lpo4FavFWkcljq9SvHp32KP/GW4/fnw7jfjXnPxYB/ZUn+X/wBgursav5tvf6FdQr46vZooiKIg0ROBi7dpRMSQDCjU6dBX0tj4MPGAAByAoudkc8qbCYhrgnLlHjvUsMrpRUCgWHNDbK3VlRooiKIiiIoiKIiiKDG2iyFRuevnNVcbA6fDviaaEii3Y7K4ErP3LZUwwg/18a+cYnCy4Z+SVtD69h3rpNcHCoXmq6yiiIoigu4VLigXEVxA0YA/fVmLFTYd5dC8tPIkei0fEyQUeAe0Ln/0mcHsWbNp7SZGa8FMExGRzsTA1A2r12xds43GPdFiH5mgVuBWtQNQKnU6rnvwUEJzxtoTZMfoxGh8bh+SV3Y9UK6fYFTrRIvpI/8A517zt/61rRv/AHUH+I/8b1FP+6d73hYy1hmvLh7V2y7WDasPnXTKyo0gmO8CIEcp0riSYiPCPnxMMzWzB8jcrr1a54oQK9Ug3qNQLhTNY6UMje0llGmo4gHxqrOJwBZWa4l64c36TbTLkKEBVFnNJ10Gg+zNVoMcIntZE+Ngp0LnZs+bU9JS1qk3O91CLKV8OYFzgXfxgaU3U98FWsvcbF8Pa+uVyb5KxESzkCPKPPeuphI8PHhcWzDuzMBiANa1oGVv215DQWVSUvdJEZBQ9b1PyW2uJOvSpMfDnZmG70VhhulyWszsoJEiJG48RXKa0mlApFds8Ob/AOe98V/8d40qPMK3ARXHwBKge1u6cwwk6kwe7rvFa9MTUUF+SUVa5wTvMxe6ASxy5yAMxkwB8q6EGDldTOAB5rUuChu8NGULnuwMokOQe7O55zOvWB41144wxuUKMmqr/wBlqBANzcmc5mTHP0qRYUmGwCqwKs5KnUFyRqI1B0Gh8N6Ikn0n2Z4dcI3Uo3wM1qRWiKxw3sxhQqv7PMSqmXJO4B22+VeJxf4o2pI4s6TKNOqAPO581JFsrCMvlr23+ydW7KoAEVVEjRQANxyFcGSeWZ2aVxcb3JJ9V0GsYwUaAByUtQrZFES/i/GbWHE3TqdlGpP4CreGwUuIu3TiVaw+ElxBowJNY7cWSYZHXWJ0I8+vwq87Yz6WeO8H7q8/Y0wFQQVo7HEMMsETc0BzAd0+UmTXo2fl4qBxzELhPhmqWkU5LO2vpLuHEsoRDZDsoH1iASAc0x41b/NPaa2ougzZEb4qgnNTuqtvw7jFy6TFqByMzPwraLGOkNGtXHkgazUpxbJ51ebXeq5XqtlhFERREUReSfGsEoqCY+07si3u8syNOWh1KwfSoS5ubLmv3fRbabl8vBXEG7m8DkPwgAzUM0Mc7MjyHDnT7LYPymoCUYlgh3JGuugOnQAyfQV5XG7CLLwOryPyPvtU7MWCaOS7Fccw9sw91Q3MakjzAGnrXKZs7Eu0Z4kD1K6kWEmkGZrbeHqveG4xYuGEuqTyB0PwaK0lwWIju5vofRYfhZmCrmmnvgrq7DyFVnalV1g/pab9Vhh1uk/BY/7q9L+GR+1kP90eqrYnQKz9GQ0H99z/AJK9dHqqp0XT7AqcrRQ8d4WuJsXLLkgOIkbgjUH0IFRPDqtez4mmorpwIPIgkcq1WHNDmlp3rlGN7LY3BXFuovtlQyCknQbhk3EiRpNWpsXhcXC6DEjo8wpU0p2h+ljpmyk8FSEU0Lw9l6e9P1XnGYsX0FrAW7ruyIjiD+rVXZwk7AydSTEKK52DwcuGnM+0XNDQ4ubT+NxaG5gNTYWaBWpJpQBTTTskYGQA1IAPIAk0+p4Jv2Z7IXLNxb+JcZkkqimYJBEs22knQTrzq7isWcSzo42ZWVBJNiQCDQN1FaXLqGlQG3qNYcOWuD3m/vetRaJZtNBtXFeZMRLVlhor9gF5vYeWZNYZYMROpE7giupHE1jMijJuobaFJHssS8gqZuJGvOSfCesGPAc7Esw8fb78Vu0kq7hrX7M+yvyHJj2u3u6tDQVMba89pqPCSxB/WoDx/VHA0Ve/hJUxYu6Mog3/AKu8hlbYGNDyJrqRTMkrkNaLQghVf0I6TYYQtyP15JkiMpM8xMGTFTLCpHBHUfoxhhBm/I69ZGoG3U0Rek4dEEYcSDOl0/jz5etEUnbBGucMxGdcrZGMTO22tYKKfs1ez4TDN1s2j/kFfMMezJipW/3nepXUjNWBMX2+H31Wbqtl9rVF8LR1POACT8BrUsMEkxyxtJPJYJA1XK+2huC4XuD6wYaEGJkAqwBUhYGo+O9e0ghETGM4Dz3+a9Rs2aJ0FI92vz8brF627wVGZkIzGRoQSYgzrH3ir0gaWVpdVsI7EMxZizEt1vvB0v6rW4/iLWcCttLhW9euMsg6rZVQG0I7pZzoRBgHXlUcTIy3M5tSqm1YjJigI7WFeZ+tEp4RhdRGngK0lcuhBHlFV+hOz4t27Fq2pEqonaZOracu8TV6B8YaACvIYtz5JXPO8+W7yTUODsatBwOirUXqsrCKIvLCsEIqmJw7kaGPn+FVZYnkWPvwUrXAJHjrL2lLO7ZRtqfkJk1TZhcSTlbf3zPvRTGWMCpSu3jrZMhzmMTAIY7eWu+/+2mIwuJg60oIrbj6H36aMxEDtKJl+hOW9m4eSCcxBK7ROYT1GhjapPyE7mZiR4rb8wwGgCYYdbaL+rU3Gk6hTlB5CY5bc6mjyMFAMx7DT2FoQSamy4xxi2YuZRlY5vOTMgzr8TUDcoeS5e1kJ/L0jN6WKW8KsMWKgsVJ/V54zDkJyyK1xEjKgtUGAbOyBxmPFdi4dh2t20R3zsogt1/229K8NiZWSyl7G0B3e+Oq4kjg9xcBRYP6W7newa9Teb4GyPxr0n4YbaZ3+H+pUcTuTj6ME7q+dw/hXqo9VWOi6ZZWpVovWIxCWxmuOqDqxAHxNalwGqAVSXFdqMKuzlv7qn7zAqMzM7VvkKWP2qsCcqETqdUE+Jg1DE2CI1jYAeQA9jloslhOpUa9orTfVYeWU/jVgSha5CruDxiOe4wPhsfga3DgdFihClP7UeVbLCZggKSxAAG7GAPU1DOzPGW8eKyDdLH7U4O2Ya8rMOn84mufh8HHHRz7nyW5JOi9r2nwj7PH8Jj4rNX2vjbYWWuUqM/rJNl1cfu3NvQKY9a2qXGx8/srDHxhozf+tf6go71lh8vrMNiTy686FrvZWzZot4/2g6/T3xUSof6dvypkd7JWTNFw/wBo+q+cYtZsJfXqh3JPTr5VvSgVV7szvsB6JR2Au5uH4Y9EK/4WZfwr5ztluXHSjnXxAKvwfAE+umFJ6AmufGKvA4kKQ6KTAXLbjM0kdVkD1JA19a9VhdkYRt5KuPgPD7lVnSOPwpZxlptZrNoZoDAM7N0JEbTE6nbTrXVjbCyzW0HbZWcMxplAldb343VC7bGLs5cRhykzoNWUjmsjY7ZTr51tNI3NWnvkrAkOCmrC/MOzUcD9QkOH7BKpL+0D21Mwm4nqJJX+VRubIW5g336rov23QdVlCd5+SXcY7Js1wvhhntnLoCCV5dZInao2y2ooYcW13703Tvst2UKENdZEKkEK0Gd9+Qgj/aKxaT+IBa4vaDQzJGK13rcrwjMPeQ6ctPWPOtxgydHBcTpeSsYbg5Ug5ojpU0eDeCDVaOmBFKJvaQjc10WNI1VcmqlqRYRREURLeO4L2tsrrOsRvt1JEflUsE4ifmKw5uYUWFw3DHt30YiMjTvIgGNJ8Bz5/CreL2nAIC0io58d27iom4RzngixWtbiyN+0zEfZ2A8wD3vUxXmvzkbvi8Peviuh0Lhopv7cQbA+EAfidtKk/PsGi16ByzXG+GYfEMXCsjk95lIgyRqVIIB15RPWoH4lrjXLdX4MVLC3LWo5pFf4XYwqrdaXckEEyusSAEk6Dqd+XURSBpFeKtQYjEY+ToWnKwa8xwrz9Enx3a+7ny+2KGdFCrr+JqnHsiHLVrLDjf5+i64w2EY4RkCp4kpN2x4scQ+FDSXti6GJAGbMyEEAHotXtlYUQCUt0OW17Urx7V5zasHRSgUoN3ktX2G4zbwoi8DCq5kakklYUDrvqSBpXUZKBqucWlXuLdvL7yMOotL10Zz6nQeg9a1dMTogaFk8ViHuNmuu7MebMSfnURut1X06/wCYUolUT4n/ABD86UWKr7kP73yNZWVZw2OuIdHOn2gfvO3pWQSsLQ8O7d2kJXFsBcUSsEd+dgeh8T/vYZIaXWhF0o41xu9iW75hfqprlH8PPzOtQOeXLYCiWMY3YD5fjWlKrKjOLtje4n+IfnWcp4JUKazxRQQVvKCNiHEjyM6UyHglQtDgO2V5dGdLo/eIJ/xAz8ZqQSPataApxa7WWz79t18oYfHQ/KpBON4WMis3u0uGa26+0MsrAAq25GnKtjK2ixlKU/R1jETAqrfUuXk2On6wka8ve514/a+Dllxrixtagb6bvsrcL2hoBKf4viXdbJbDEA5gGXMvmgJNQxbIfYvIbfdX5rImDnZQfEgAdqQYTi94Mirl9gmcMymS2jMRmJ0gnlA03NemzAARilePvcr/AOXghjEdzIadnb3jiq47aXcyFFLERmBOpidioEeJjlrI0qZsgFwFeOzIgCHG3vWqi4PicQ166LVwKwZ2aze9wgsBkAAMPLAAKBtp0ox7j8JtzW8xw5Y3O2osKt1017LbyU47PELjrlsXWLwxCEEW4LKbiDMZVpgjb51h9c3xe+AVHGl7sO1xaKcd+libU48U1xnC8hzDutMhx7p/vAjQ9T57jSubNG9pqb81QZICKJzw/DJeXvCH0mNjGxG+lWoYYp210Kge9zDbRStwBev9bcq3OzhxWPzBV/DYTIAAx0q1FAWClVE5+bcrQqyo19oiKIiiL4RSiKN7CncCo3RNdqFkOIWV7T4tbDKEVT1BJPpAOmnhVjCbIgmBL691ViTESN0UXD+L4e6IaUJJUhZbwHejYz0NUcbgIsHMGvNjcc+1IsWXt5pZbwLB+8WIX9nA3ObWNeeh6/g2rLh58kkFM2hA7gPpZZiiIFH1oPmmHangDPhVMlrqnMFGsyDm82jWT0PWqskB6IFxv791XW2Vi2wTmvwm30XKMVgWzMZIkrmG3ukkA89CT8artme0ZV6abDwyubNvCcYHsLfxxS4lwWUWVR2DSzCScsDaOc8j0q3g6hpB3rgbceHytodBccLqDiPYV7Ib2uLdiu4Ex8c9VHbTc2Ux9GARbWvyVGPCB4zZvJc7xOJOZhuASBJJ2PnXba2oBVJ4AJCm4MEe/aW7GR3CtAHPQanxI51HiC5kTnN1Aqt4WhzwCux8L7G8O72ewrQunfu7mIIVWk/7bVw8FtCZ5cJDW1u3sAurGJw7WAFqW8a7NYO1ZZksJMfXNzSYGne7zfLfkK6EUzzUk7lZwWFjmloRUcvr6+6ouG8DRz3LQAymXzuoB010OrbwPWtxIb3qrU2CwzCRQkncNR9uOvavPFeGFbTNhbl/2kB1tuVaVLrb5jeWnyBG9Za6lOkoqb9nPAcQakbh2V38FmX7MYn9Y11e8Cc4zLmBOuqzI36RU/TMCqswU8hGVuvMD1KacGwgCMuLuuoQKLaoykGZ7rqpzdCInfaK0e9urRdTMwgjzdOfh1AcK/NOX7N2HVf0UW3OikuzqxMCTlMCeeUGYBgNBNQ9K+mqpPo956PTd91JguDYW37Rb2XMPdZluQCAWiMwOpAEEbHfetmyG9SuxhsPBJG2jcxGt6H9N/yTKxw3CNh3vXMNbOTN+yzgMBrMFpBrm4zFTGZscZyrM2DgjdRoNKVuubJxW0bua5h09lzRS8gTqVYtq0ddD4b12HQSCPK15zcTTXspouSHsLrtt3rY9o+yyWAj2MyKwkw2gmMpmZ16eFcrBbRfM4tkpVSYmDoxmZpvUXC+AYi4pZbzqoiCe9MzsGOu3Larz52tBJGiqNcVrOxPAWQPaa4hl2u5zIAzZV2iAxIJAqs5pxL6ttQLIBdoE97R2ra22AUOw7gLHRjEBCo8e6NdY3o6NoeKajeruFhzTMqTrW3AX7rXWO4i9tVXItxFdVTMykezBZjcUjZiSOR1G+oqzRo+HevQAUcQ5wqDWxrW1jy79+llb4d2SfFWM+GZGZbhiZGZToInaCpOv2vCsQtzEgHRVJtphk5Y4Wtpe+/18lteIdirTMtxgWcqq3WDEEkAA3QNpMa6fjWZYnNIc3TeFzotoSNGRpoN30VheySJrYMEgAltSY5FtCR5z8qjmwXSXDjRRnGvf8aju3L1nS6uZOZ3EaDpI/2qk5s0OtwsgMf8OqlWUi5aJKaSNyuwgzuOVZFW0lj0WDfqu1Wiwt8OoIrswyCRtQqbm5TRTVKtUURFERREURFERRFmO2PDi4DgE5dOgAOmpBzHc+H49DAyhtWHf7971G9u9ZrgGDKO7XbRAAXIx2Op1VdCek8uVV/xDiIjHGwEF1+7z99yjwELjK5zhZaHs2Bdu3CV9zKJjSdQfXT4E9a4ODw5zVcOCvyyEmlE8v8AeW4/LIyp8NT6n5Adauvu1z+RA981oLEBKO0vBrLEO1pWaACcupiImInQEamqeOaWUI9+7q1hsRI0ZQ40TPh4D2FCwIAyxEArttpEjlVqE9JEL3+f6qvJZ5JWU4vw7O7ZnCg66RInkdAAfCDXlsWehndShOtOFeNALrqQSdQLmPan6PbqsbmEHtEbUoYDAn7PJhz5RXXwW2Y3NyTWI37u9V5sNU1b4K52M7B3rd5b+JKp7MFkQEMQxEd/SIAJMDwqLaG143xmKK9dTy5LMOHykOctwvaCzY7l+2Gd1JRmGkkxDNvH5RI0iLZwaWucWA00tf3z1UeOdlo0E33bkp41j811Toqsoti1JZWbMcrZTsJIGmvTw6TXhzQWilFcwAD4OoKOaa1tpw5152S7BJkfuGFzAPMkmQR7McmEkxpOtJA09UBWMa8yAMpV96ct/dzvRX7eLQXXHsiAEPtHckkezGgQbAZoEeHKt7BuTfxPvcmQiJjDIC51gB/Vvt71Vtu0+H9qrtbDNkKZ41UELprDe8CZBnpuama6MChutxs6VrMualPP1GnHvSbDXxeObEWEvjUF17lxCTILMAM2xjNynaK06QD4hVMXg8ITWuU8xUGgvzXp+7c/WMGcFUC21KkKdfaMwUd4KTECe8TIrLzQVd77VHicPHI3pQMgaCb0vyF9NexVuJ4x3ZrbNCiFcv3lJUwrNlHdBYjbYt41iteqLBW4oI4Yg4CpI79O3hfmrXB7og4e8RDrm5iCQCVMjU5YPQAVzMZCXOEsVyPfko5KSM6Vumnb7PiqmA+jjD+0L3XfIG7qSANp1MTG2k1HLtqctysbfj9lyzh4mnNuXTMJw5r1pwrqFYjTfUTKkEaDmCK32Zg3mFxB+KnluPrVVcXIHGg3JdjeBm2JvXEEzCyxLegA0qaTDmIdYiu73RVFiBdQjM7e0VDmBHdOpkKy7ydgOQBOtWg0gWsF6psT2NDIgGVABoAa8f1vUlA41duNlcI4OclWHvjvTryIkwevWtg8AVoFK+KCEZhUEUuNxt7PKqY8Nxd04W4XNp7ZXQ3CsqwYtlZYOYHcTB00ipWE03dqhmihdOCGkO4Aaim41FCN+5dA7E2CMOGYKM8MMs5Y+rE/V108KzhW/E6lKledxOXpXZa0rv1Whq2oF8ApREMoO4msEA6ooxh1GwrTom1qtsxQlmDIoIw01CF1VLUi1RREURFERREURFEXm4dK1caCqyFm7dk3rxn3QZP3Bfu+FcaNhnlJOitk5GLQtb0gaTvHzPnXYItQKoDvRdTuxy0HzFHjq0QG9VBxSzmQxuNf9vGoMXHnjW8Ro5LeAX4ZkJ8RryPnr0+NVMBJfKVNO21UxxfDkf3lkTmgGJMc43/masz4OKb4xWl6aX5+95UTJnM+EpJf4bcVC7AaLMDWOu25A1rzLtjYhkec0sKnjXgr7cSwuyhfLfBbhsufrFC6iYJYiQp6DYHzq3h9iucMzzSot28+xayYwNd1Rp6Li/EIe47KCssTB0YEnUeYM6V1YWljA12oXMlcHvJG9a7s1dzWVZoJTuyf3c0HXbux/RqnOMslAjXECym4phrfsCSrQCGVbcAidJ2O0mRWIS4vouls+eQ4hvW13m/NKLWMRlFtHIDEIFJC5QO8zZjoCzfiNNJvNaL01XcdC5ruloCbmvlTStuzxumGJ4RZtYYXWstctMDmu+0yFegKaR4Bc2x1mKwGyEHLuXLxONleXsc5rRcUPZe9PmFDwDhlwWEvo7IbkkACUEFomdzA5jmetRvkfEa0txWg2g4Ma2WMHtsafKo8VHdwiDNds53MvbMEKCcrZ3B0kSSO7sRWsbnONHdqs4THuxL+jk7RbgdPuUw4Nw+7ma+bYCkGGV8/vZRBAMbQ0883wziXEsq3vp81FtDEsLOhYTY9nvgq3HcB7F4W+LofP3bndgMQzhX+A1jeBJqVsjTZmgVjZ+I6YFuX4QLjw0197kxtcOdEFx2Yi5LZCQQp3uDTxI+HrVKU1oQLbiuVjMWJqNYLDfvI5rZ9j7IAcqW+rvtzn18+UVdwGUucW1pb3wVOiQdrG9reuoxKjRZGpUQDoJiN9OfhUE7x+YJdoFtDKYpWyAVpdU7vZOcOt/OyXQ4OeBmcNIJKnTdvgOdTB5bGZXDsXQbtSXMSRY7twTzA9h7ee3ccDuoBAzA6qQRoY0MHaZJ2qWPDEtAfv1VM4mUtc2tjdN37JYMmfYIBlylRIUiZkqNCZ571a6JnBbjHYgCgeffPVOLVsKAqgAKAABsANAAKkVYkk1K90WEURFERREURFERREURFERREURFEUOJBIgVFLUigWzV9w9gKIFZjjDBQI51SpakWqKIvjCRWCKiiLP4jDNbuqy7TGs8zqPD+YrjvjdDMC3RWw4OZQrQKZFdgGoqqi+1lEURZftH2Iw+KYuJtXDqzoBDeLKdCfEQfGo3xB11qWgqr2W7HthLj53FxPeQgR3ogypOmkbH4VB+W64cdyyBRIbuD9rkgkZGmQYkwVABnQa71yY3EOo3U2HirGFxLoXOc0A1FL++SoYzCWmCrdUALEknXTQksveOn3VNFJIXUr4qWKfEPl6huffYE5wnFMP8AogRbpQQ6IYy/ZBdVafd7pGh56b1bjYA0itb+qtnATh7mm7t5F6E38/BZSy4AKi4wNwB3u2O9GsHNacSCJ1ykbAjQ0LGGxuOSuzYSfEQhkrgC2w5inH7+dldweBVLRsMpa2ozZz3c094EKIZfXw1qDENyODx+v0XMlj/JhskTznuDy48juW+7G4UeycZYQwirrEAbCdxrE+FT4RucPcRZy5xcXEudqVnbmCL3zbCi4UuSNAYIaJkjTT0qllkBMTeKNke2uUkV1otf/YQOHW0T3gc2b978oMV0fygMWTv70VjgeANm3laCZO3TZflW+FgMTSDqUX3+xrPtGulczNBM6gREQPQVv0EZdmIuiu3LQaJEwZHmNjUhaDSqL3WyIoiKIiiIoiKIiiIoiKIiiIoiKIiiIoiKIvkURfaIiiIoiKIosRazCo5GBwWzTRerW1ZZpRYOq91usIoiKIvhoixuI4BeZ2CqAuYxqIg6777HkOVcV2CkLzQWqlVme02FS2Uyl3ZZzey03IDg82U6LOnveNZhbRxaDXmutsomr22AI3ivvee5JrNg4q7btq4n3eSnMQWLZfsyQPSp6AUpp9V1TIzBxuIG/dflcrU9newt020uXGOGv23uaqAxZSAFJ1AUgg6jkepkWmw79CudNtJge6gzNdTWtj781puF9kraM1y8xu3HQ23J7qQSD3UHu7DWd5Ok1v0INc16qjicYZmiMCjRemvmnmCwq2kVE91RA/E/HWt2MDG5QqakS0oJIABbUkDU+Z51kABF7rKIoiKIiiIoiKIiiIoiKIiiIoiKIiiIoiKIiiIoiKIiiIoiKIiiIoiKIiiIoiKIiiIoiKIvL7GOlYOiLlrYEXriAqS6sAoBO8gmftbSfLpXBicRVgFSVNDipYWuYw2dqtl/YCi9h3VFzgfrHgScgXLJ3OsV0XQurG3hr3LTO7LlJstFV5aIoiKIiiIoiKIiiIoiKIiiIoiKIiiIoiKIiiIoiKIiiIoiKIiiIoiKIiiIoiKIiiIoiKIiiIoiKIiiIoiW8MwSK1xlUBmdiT/E457b8qhjY0EkBYCZVMsooiKIiiIoiKIiiIoiKIiiIoiKIiiIoiKIiiIoiKIi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4" name="AutoShape 30" descr="data:image/jpeg;base64,/9j/4AAQSkZJRgABAQAAAQABAAD/2wCEAAkGBxQTEhUUExQVFhUWGBcbFhYYFxocFxceHRgXHBsdGh4dHSggHBwlGxgXITEiJSosLi4uFx81ODMsNygtLisBCgoKDg0OGxAQGywmICQsLzc0NzQsLCwvLy8sLCwsNCw0LywsLTcsLC8sLCwsLCw0LywsLCwsLCwsLCwsLCwsLP/AABEIALMBGQMBEQACEQEDEQH/xAAcAAEAAgMBAQEAAAAAAAAAAAAABQYDBAcBAgj/xABGEAACAQIEAwUEBgYJAwUBAAABAhEAAwQSITEFBkETIlFhcQcygZEUI0KhscFSYnKz0fAVMzVDgpKyw+EkJVQXg4Si0hb/xAAbAQEAAgMBAQAAAAAAAAAAAAAABAUCAwYBB//EAEMRAAEDAgQCBwYDBgQFBQAAAAEAAgMEEQUSITFBURNhcYGRsfAUIjKhwdEG4fEVIzM0QsJScpLSJSZTguIkQ2Kisv/aAAwDAQACEQMRAD8A7jREoiURKIlESiJREoiURKIlESiJREoiURKIlESiJREoiUReGiLjtjmy6mKvdncVyl4lxaZmtXgfeVc22WQJHVdNKpZ5ZaeYuvcHhwC6Wmpoaun0bYDS5te/duut4DEdpbR4jOqtEzEgHfrvVuxxc0E8Vzsjcjy3kVsVmsEoiURKIlESiJREoiURKIlESiJREoiURKIlESiJREoiURKIlESiJREoiURKIlESiJNESiLw0RUnjfOVu4l61ZDkZXV7ikApMqGUE69YPltVRU4o1otGLnmdldRYJK4DpCG325+XBU/k/g2Et3HS8pGbQXCzq6nWJWIEg9eqjxqJHUxynLONOY4eCsH0stHAPZSTtcaEHrH5cOxda4Nw1MNZSzbLFEEDMZO5OvzroGNDW2C5qaZ00hkduVu1ktSURKIlESiJREoiURKIlESiJREoiURKIlESiJREoiURKIlESiJREoiURKIlESiLxmAEkwPGiKB4lxEsQ2Gv28yz3Gg2rusFSw1RpWA3SdjWJvwWJPJY+D86YXE5uyck28ovCJ7IsY7x2IDSCVmInbWhKBwW/wAzY5LOEv3HMKtt9RqZykAAdST0o4XBC2xuDXgnmFx3C2LOQfWHMeqJm0PWPCQda5FxeDYjx9br6D0z3e80XG41t6+qk7OKdGW4SbuYFXJSZ3A21ZdTBG9aS0HQaKO6Jj2lgGW2o19a810Tl3jfansiryqyHI7rAQBJJkP5V0mHVnTMyv8AiC5OupOhOYWsevb8utTly4FEsQBpqTA1MD76sSQN1AAJ2X0DXq8XtESiJREoiURKIlESiJREoiUReMwG5iiL2iJRFgxWLS2AbjqgJgZmAk+Amsmtc7YXWJcG7lZgaxWS9oiURKIlESiJREoiURKIlEUbx7H3LNsmzZa/dOiIsAT4uxICqPX0osXEjZU+3we/AvcR/wCqxLk9hhFP1KHeSNAYEEsRA21ME+k8AteQ7u1Ks1xhgsLcu3DmcKWuPHvNEAKOigwoHQfE007lmfdbdQXBLYtYdTct3TdY57hFuTGftALzHQkTMTIzECtd+PWfBYs0brus9rGzikvsvZqcyuHchRlVyLwWYBKKySYI1n3dcgdLL0auuuSf/wBal3HYhcOAll3ZrasvdI6nSMuZizdPeFU+I0gP70D1zXVYLWxSMFO/Rw2PPjbt+inuD8SJ7Qs0Kg0XNBgdZ6kQdOoqmljAtbirqeAaADc9v6Kf5AQ3sQr5iFthmEdSY0noDmY/Eip+GxAz6301+ircccIoMgGrj5fop/2hcfw1jD3BcvhbsCEViXgkT3VYbidW0G9XVS0PYWjexXL00zY5W5tr9SgOSuZuwJS80WdAsjVSWgHUz1ykAdBVXR1Lo5Ojdex+R+3NXWJ0cYjzstcceBHrZdJw+MtuSEdGK+8FYEj1jarsPBNgVz91qPx7Dh8hvJmmN9J8CdqkilmLc2U2Uc1UIdlzC6khWhSEoiwNjEFwWy65yCQk94gbmKyyuy5raLEvaDlvqs9YrJKIlESiJREoihucLWbB3R+yfk6k/cKlURtO31wUWtF4HetjdUjAc2Yi0QMwuIPsvqY8m3HxmriXDopNRoer7KnixCVmh1HX91PXufEydyy2fwYjIPiNT8h8KhNwl+bVwspzsVjy6A3VP4hinuublwyx+QHgB0HlVxDE2JuVmyqJpXSuzO3Upy1zI2HIRyWs7EdU818vFfl5xKyhbMC5vxefrmpVJWmIhrvh8vXJdLtXQyhlIIIkEbEGueIINiugBBFwtJ+N2Bc7I3UDzEE9fCdp8q2+zylmfKbLV7RFnyZhdSFaVuSiJREoiURKIlESiKOPG8OXCC/azHpnWT5b7+VYZ23y31Xl0xWIt22BIBuuIERmKrqZJ2QTJJ/Gsi6yaBVHmvnFSFt2AHXPbL3CuZPelcgPvHMq69KrKnEGtu2PUq7w7Cenb0knw8BxPX1BYsLzHcSw1slwVVjmM5hqTu06xMGTtVUzE6hlgCCPXG6lTYUyR92ne21uVr/fRVbm/DtxJcDgcIvZW89ztGuHuArsTuxaGYgHcsPCRd0dYyUBp0dy+3NU9bhstMbH4ea2T7PkwXEMF9HvF+zSb6uAWKk5Z8CLjHIEO3e1IBiW4XKriLO0KlMR7P5vXL8rhbZlltgB3Q+QWFAJI7oJ3iok1C2R176LoqbHpIoMj23I6+HX1qTw1/6PZCYCw2IxRXK10qotpJJ+sdTk017ik7b6zWyKBkLbRjVVNZXy1LiT4cAqTgeAC3eJx1/6Qc2a6tmTmbMWZWuPlEeOX0kRU+LCpZffOg8Lqmkqoo3WcbnqUlzrwbtMRZv2ovWL/aMV0Vs4I7uboe80CB7pmTrVXWwCFxJ0Ks5K10kLWN1b68Fis3ShdrbXE7UfWrI7xECTB1kAeEknTWr3BsMMbRNNvwHIb69fkqCsrL+5Gbc+teJFdHZVineE81XrAyEC4g2DEggeAaDp5EVXVGHMlOZpsVYU+IviGVwuPmveLc337miRaX9Uy3+Yj8AKQ4bEzV+p+S9mxKR+jNB81scid/ElzqRbYsTqSSVGvnvWGJWZCGjn91nht3zFx5fZdBqiV6lESiJREoiURYcXYDoyHZlKn4iKyY4tcHDgsXtDmlp4rkmL4bcssyuplTBMd3yIO0EQa6eOrhksA4XPC4v4Ll5KeSMnM06cbaeK+cHhWuOFRSx3Pl6npWNXWwUkfSTOsPWw4pDBJM7LGLlbOP4VdtiWXu+IMgevhUOhxyirHZIn+9yIIJ7L7rdUYfUQDM9unMaqPIq3uoSluEcy3sKpVQHTWFb7JPVT66xt6VBqqFkxzbHzU6lrnwjLuPJQ17XfUnU+ZO5qaBYWChE3Oqs3K3NLWYt3iWtbBjq1v8yvl06eFVtZQCQZ4xr5/mrKjryw5JDpz5fl5LoqOCAQQQRII2I8qoCLGxV6DfULHicUlsTcdUHixAH31k1jnGzRdeOe1ou42XmHxlu57jo/7LA/gaOY5vxAhGva74TdUD2le0G7w6/bt27S3A6FjmJEENHhXkEEk8jmtcBlA4X3v1jktrnMYwOcCbk8bbW6jzVUHttxH/i2/wDOf4VL/Zc//UH+k/7lp9qi/wAJ/wBX/ivf/WzEf+Nb/wA5/hT9lz/9Qf6T/uXntcX+A/6v/FYMb7Z8Q6FRZFsn7aMMw9MyEfdWLsLqOEg/0n/ctkdXADcsJ/7vsAqHe4vhyuV7FxhMwbqmPT6vSon7EmDswlF/8p+6tf241zOjMQIWa5zfNs2pxeRkFsjt1MoCSEBNslUk7CJgCt37OqB/7jf9J/3KufJC9xdlIvyOnktnh3O1myiJbwzAKoUnOpLwIlpTeOoiq6bAJZXFzpBr1H7qzgxcQx9GGadv2srrbxqXJUwQUBdWmYKhpBUTIBAnaubdG6M9h+tl0kZzMa8aE8vLsWdMSMuYKysCuWXPf11MxK7KYj7IqZT4XWTEGJh7bAW7yRfuVfV4lRwHJUSt43AFyOQsPWpVy4TcXGAzdFq+SG+rtr2ndAAabilWIBI0GgJ2mukFLVRxgzix6rH7rkXzUsshFO646xY/Nfd0g3QI+kBQwJvahipuSSSDbtj6ptlUEhdYNeBvevCVB8e40LrAWO0tWwNQLjAMTuMobLlBJ2332q+osPDPfkGvLl+apayvze5Htz5+vn2KDt6GrSyrLr3tX9w3GNtTmW3PdBJkkDxmdfM+JqGaGJ0xldrtpw04qR7VIIxGDovupqjLa4fw65eMINt2OwquxHFaagbmmdqdgNSe76mwUmlo5ag2jHfwC2eKcDu2kzmGUblenqD0qvw78S0dbJ0Qu13C9tewgnXq06lKqcKmgbmNiOrgo7D4R7nuKzegq3qK2npgDM8NvzNlBigklNo2kq+cicKa1aa44hruUgdQoGk+BJJ09Kp8QqWzPAYbgK9w+mdEwl4sSrTVerBKIlESiJRFrYjFZTEE/hUCrxBlKQHg6rYyMuF7rXuYtjt3fvNUtRjkrtIhl+Z9eK2iFo31Wq6gzOs7z19apXSvc/OSb8+K3W0stfB4REBKKFk9BE1tqayeot0zy621zdYsiji0Y0DsWdrciCJBqO1xaQ5psQszYixVN5g4P2Rzp/Vk/wCU+Hp4V9N/D2O+2t6GY/vB/wDYc+3mO/muUxLD+gOdnwn5fly8FFYHAteuBF6d5idgB/zVziOJQ0MXSy9wG5PJQ6WkfUPyM/RbHFOEXLWpEr+kNh6+FR8Ox2krjljNncjoe7n5rbV4dNTauFxzHrRaMVdXUBTvLnMb4butL2j9nqvmvl5fh1gVdC2b3m6O8/XNT6SudD7rtW+XrkvnmrjCYm4GtliirAlSpDEnNoR6ajTSmH07omHMNbpXztleMpuLKCskq2ZSVI2IMEfEVOIDhY6qE1xabjRVv2i3nutYe4xdouCTEwCkVUwxNZVyhgsMrP71fMmc+kYXm5u76KF/oK52C38s22nUalYJHeHQSN9q2NroDUmmJs8cOdxfTn2brx8EoiE1vdPrVav0ap2VRcyt3s/4PbcXnuKG07OD4MDm+YgfOuP/ABTWSwGJkZt/V4bLoMFp2Sh7n68PFUHieE7O46b5WZZ9CR+VdJE/pImv5gHxF1XH3XlvIrSsYN7jqltSzsYVQJJrCaRkTC95sAt0YLjYL3i/DXw91rVyM65ZgyBKgxPxqNT1DKiMSR7G/nZbpI3RuLXbrqHD1+sPmtv92n3aVoweggLBK5t3EnfW3vHYfXdRcYxSqzGBr7NFtBpfQbnv7FKNXR2XNXW/wXGizet3WnKjHNG8EEafOtFXEZIi0b/mt9LKI5Q47fkt7jvMDYiEVeztD7AiW8M0dB4betaKShbD7ztXeXZ91uqq503ut0b5+uShoqeoC3OG8IuXjKiFG7Hb4eJqoxPG6bDxaQ3cdmjf8h1nuuptJQS1Pw6Dn63WXjfBjZCvmzKTlbSCCduu2hqFhH4hjxCQxluVw1Gt7j5aqRXYW6mbmzXHgvjhHDGvvA0Ue83h/wA1MxfF48PgznVx+Eczz7Bx8FGoqN1TJlGw3Prir1hcMttQqiAP5+dfJaqqlqZTLKbuPq3UOpdlFEyJgYwWAWbJOlaAbG4Wd1iw6ACAAI6ARWckj5HZnkk9ZumQNFmiy2LZK+6Y8unyqVTV89Pox2nI6j12LBwDt1n+nEDVZ9DV1DjodZrmG55fmtfQjmt5fOugCjr2iJREoix37IYQfgeorTPAydhY8aLJri03Ci76shhtuh6H+B8q4+uw+WmNzq3n9+SlscH7LXv3NgNyQB8agxROkcGtFyVuaANTsFmkDTaOh0NezQyROyyCxWsG+q9FakXzdtBgVYSDoQetZxSvieHsNiNisXNDgWuFwVF8L4QllrrIWOcgQegE6D5/dVriWMT17GNlt7vLjfitFLQx0xJZxUn2ciCJB3HQ1UteWkOabEKU6x0KqfHuA9nNy3qnVeq+Y8R+FfRsA/EftJFPUn3+B/xdXUfPt35jEMM6P95F8PEcvy8lAsK6+6prLZwPDbtxMyISCTroJ16TVbU4xRUr8k0gB5any2UuKhnlbmY247lhvYR7Zh1K+oqXTVkFSM0Lw4dRutEsEkRs9pCq3Oa/1H/u/ilRov5yX/Kz+5Wcf8oztd9FaOVXVcFbz+6Sy67d64wE+VcRjkUsmKPEXxAA9ejQfFdRhsrGULTJsSR4myrnMXBRZuHL7jSV8vEfD8CK67AsTNdTXd8bdD18j3+d1z+J0nss2UfCdR9u5THs/WFvD9ZD9x/hXPfjEWfEep30Vv8Ah53uyDsXOOM63bh8Xc//AGNddA3LCwf/ABHkqZzryOPWV0LkrgtvB2rdy5/X4iAPEAgsEHwEn08hXBY1WyVszo4/gjv320J8dAuooIWwMa9/xO29ea577Rv7Qv8A+D92ldBgn8jH3+ZUCu/mHeuAV6wI+sP7Nv8AdpVng5/9O3v/AP0Vz2LfzL+7yCncJw27d9xSR47D5mpNbilLR/x3gHlufAaqDBSTT/w238lt4nl+8ttiQDAJhTJ/Cq2D8T0E8gja4gna4sFLfhNTGzOQD2HVRdsyK6C6rCpzgPAzeh3kW/vf08vOuYx78QtogYYdZPk3t6+Q7zyVph+Gmf336N8/yVytWQoCqAABoBsK+ZSyvleXvJJO5K6pjWsAa0WAWpxHBLdttbeYMHTfQg6fKpNFWSUswlj3CTRMmbkfsVmwWFS2gVFhf51J6mtdZVzVUplmdc+tByCwihZC3IwWC2BUZbV4WA3r0Ak2C8WG8CriQQG/GpVRRTQtDpG2us2OD22G4WTPsBqTsBua0QxPlfkjFysTtcrewuHggvGbovh/E+dddh+GNpvffq/y7Puor5L6DZblWy1LyaIvaIlESiLxlB0OorwgEWKLWTAIGDgGRtroPSocWH08UnSMbY/LwW0zPLcpK+8Vhg48D0Ph/wAeVbKqljqGZHj7hYseWnRRKlho4ysNxuPUHqP50riqukkppMj+48wprSHC4WTNpNRrJbVYcK6toCDG8EHXzrJwI3WTwRutk1gtYXkUQqqcf5bMF7EeaEwB+z/Cu6wj8VBrBFWX02dv4/fjxVFVYQXPzQceH2+ysOEw/Zoifooo+QFcfWTGad8h/qJPiVeQsyRho4LNdtBgQwBB3BEitUUz4nh8ZII4jQo5jXjK4XC5F7UsIlq9ZVBAyuY8JK19G/DNbNViWSY3d7ov2ZlU18DIY2NYLC7vovq0f+1J+1/umtTT/wAxf9v9i3uH/B+/+5bPHbvaYOzcO/dk+qkH7xWODN9mxeogbsQfMEfIpiJM2HwynfTyI8wsfIdzW/6If9defjBtxCet30WX4fNjJ2D6qhYayLuItodQ91QfQsJ+6ulq5OgpnvH9LT8gqynb0koHM/VXXj+NLcYwVr7KAtHmyv8Ako+dcPQwBuETy8Xadwt9109Q+9WxnAKg+0b+0b/+D92lX2CfyMff5lQK3+Yd64Bdj5S4IjN2j96VSF+yO4o18a5mpx2oihEEPu2vc8dzty81nLhkTpHTSa3tpw2Hj5K9qgGg0Fcy5xcSSbkrcLDQLwDWgKy4KscI5VhibpBVWIVFnUA6ZtPurtq78WnoRHTghxGpNtOdhrftPgqGPBwJM0p04AfX7K1qsCBsK4hzi4knUlXQFtAleL1Y8RdVO8xCjqSQBWbQTssmgu0C+MJcBTukEdCNjXj22OqykBDtV9u8V6xjnuDWi5KxWPG461hl7TEHvalbY1aBuQOpA3Ow+89XR0UdEzpJNX+XUPv9Fp96U5WbKo8x84PdtK1pQgI7S2xgsQAZB0YAwQSIEabzprqaltSOjLdL9+n3UuKlMeub0VScXxVnbJfxV4q7DOO0hWEaf1U92dIEjeRMwhzRttCLeuteujZ/UpTDcj4u6bFzDK1t3tRdxD3GWRpGkZySNdDG2lSoGTvvn0109X+i1SviafdVy4R7OAIOLxN6+eqK727ROm4Dkt8THlU2OHLuVFfNm2CuuCwduygS0ioi7KoAA+Vb1pWeiJREoiURKIsdu8G2MxWuOVkl8hvY2716Wkbr4xNgOPPofCtVTTR1MeR/6FZMeWG4UPjUbKy7NlP4bjyrjKilfTS5X/qp8LgXB3BVfA8HdWzKWDdCNOvXxHkaGUEWVnJLGR7yseExTTkuCH8R7renn5VHe3iFXPjFszNlug1rWlfF7YDxIrJm6yZoSV6Dqa8K82C9rxFyD2yvGIsfsP8Aitd9+Dv4UvaPIqvxQe6zv+iwi5/2dD+t/vGtzT/zCez+xZOH/Ce/+5ffa5+Ek/oN/u/wavSei/EIP+If2fksbZsJtyP935rL7Obcrec7EqvyBJ/1CtH4vm96KMcLnyH0K3YDFpI48bBVbljDEcSt2z/d3Hn/AABvzAq3xeoBwxzx/U0fOyiUEJFUGngfJb2Iv5uPr+qwX5WT+ZNU7GZMCPWCfFys3OzV3eqx7Rv7Rv8Aqn7tKsMF/kY+/wAyo9b/AB3euC7xyj7q/sp/oFfP6v4z2nzVrL8PrkrQKhKGvlzXoXoS37zfA/dWT0d8IWSa1rFamLxeXRRmc7L+Z8BWbWX32W6OPNqdAoDiPCrlwzdJJ6a90fsjYVJbIGaBT4pYmizVv8IAsWD2hhVJJJ2ArW+8jwG7lRqohz7jks2GvXbg7TTDIZyveEXBqRK22gLPi2sfZ1k9Rh9AKdmd2jjxPDqCgvcCco17FGcU4dhLQ7e5ev372ykuR2r/AGElVyCWgDoCRU9tPBM+x949p+ixdNKxthoO79VG8D4rwfEYfM9plNoA3bbLiLnZFpOrQRrlJny8q3T0cVObOAseKwjlll2OvcpDh/HuD4c5rdrs5E9r9FuxA65yh021mtLZ4B8JC2Op5+PmrnwzilnEJnsXUur4owI+MbVJBB2UZzS02K3K9XiURKIlESiKPx99kdSD3SI8pmqbE6uemex7PhO46/0UmGNr2kHdfOL4koUwe91HUA9fTwPka11WLA07Xw7uNuzn+XikUBc+xUXhcXlmDHSPHXSueiqJYg4MNs26myQ5rLZXGHLkkCZgjePy61KbiL46YQx6b3Padh91oMHvFyxY7FXCAFCnUAbyOmhn7jW/281Z6GVgsbWtuOu53QRBozX1817esFZjuuPip8x4ioVTSSUz8sg04Hn65LOOUO31HzUaty5fZUuIB30k6gEBxOh3ETWyjaHVDAOYUmRkcUZc07g/MKcxNk2z+oTAJ3UnYH46A/D1l4nhXRXliHu8Ry/Ly7FXRyZtDuo3i3ERZhyC0aADxg/lNVETMxspsMJkBAWlgeZEc6o6+ejD7tfurN9ORsVsdSP4aqZs31b3SD+I9RuK0FpG6iuY5u4XHPbe8YjD/sP/AKlruvwibRS9o8ioWIC7Gd6kOWuFDFcJtW2fIGYy3pebQajU7VFxCtdSYu+ZrcxA27WhSIYRLQiMm2v1Wp7QeLth8uCtW1CNbHQkkEkAJ5ggeJkj4yfw/RsqSa6Z5Lw7n1bn0NFpr5nMAp4x7tlvNil4VhcLbuRnuuDd/VBINxv8IKr8KhyROxmrmkZ8LW+72jYd5uVvikFHCxnEnVV3njtOH44YuyFIvKYLAlc0AMNCNxB36mrDCTHiFB7LLe7Dw0NuHht3Ba6m8E/Ss4q0WOHJimweOIFq6FzMI1cMh7s6bTIOulUL6h9K2ajBzNvbssd/v1qybGJiybY+a5b7RP7RxHqn7tK6vBf5GPv8yqqt/ju9cF3nlI90fsp/pFcBVfGe0+atZfh9clYr2IVfeIE7eJ9B1qIGk7KM1jnbBQ3EOZFQd22zeZIUfmfureynvuVJZSOO5Wfg/GBfM5SpUQdZnw6V5LHlG6xlpzG3e6ieeOdreCHZqQ19hosEhAdmcDWPAdak0NA6oOY/CPn1BV8swjFuKieQeKXGwzXs4v3GuvnbU6wpiPRhoIECt2IRNZKG2sLBTaPLLFlcdr/NWy/jlt2jexdxbarvOijwHiT5dahNjdI/LGLlJSyM2ZtzXOrfHE4vj1tHENh8LZm4v2M5RljVoJuSQwGyhSYNdNQYeIBd3xcT9B61UCWdp0BXSBi7FkM1nD4nFXBJzdncYsddrl2F+Cn0FWeVoN7XK0mUnQLnHtD5ix+KtBVwz20V1buW75ZGDAL9YIUkkxGWPjtLpH/vNdFGzucbELY9luKuW8eltnYG7acX7RUAC4rMRIaGJBzgtqZ01G0ypaDHmt+iyYbGy6HxzlXMC+FIt3MlwBNRbJaNdNiCPAiCdNdOemoWPOZuhVhHVOAs7UKi4tVtOWvo2GuggFs2S5lQTmzr3HUgFAyldSoPeMVWGOaF2Vp9euH0U9sjJG6qb4LzLjLL5bs4qyfdMBcSsn9HZ0iDmYgmdzFS4cTbaz/XrsWiWhvct9eu1X7huPS/bW5bMq22hB8wQdQatWPa8Xaq97HMOVy2qyWKURQvFOKG3eS3P9YpIhfdykTmPSZETvlNU2K1FRAA6NwA7r/PgpMEYeDoVixuIulTorDwOh+BH8DVM7FHzRmKYAg8diDzW9kbAbg2K0sViQbbA6QCQT5a/lVc0aqXHGWvDlUrvMtlQB2nUSYOXXz/AJ2PgalimkPBWXRi9ytqzxkPqGBHjOkfyK1uiLdCvfZ22Vh4VipWf8vn4GtbXOieHMNiFWVUWtgtDnrm65hLFs9h2r3HCIBPvkd3URGunnXRU1d7aDHI1tgLm/HsHDxVcYww3BKirfMDGxdt4gp24Fsd0QGJY5+usBW+ANRIYoWNe9l77DXgTY96mOhfmaDtx81UeLc2Xbq9jdNy1YDypA3MggsSw2IBA6E9ellEXCMRh2bv+SqajOXZspAVs4Jxy3il+j3WLMAMt45Yc7dDv9xqlqaUxHpGDTlyU+krLG3oqcw1q3Z7rAj4fnUEku1Vk8vkF2qO5y/qDcsXCjgqRcXQjUHXy01B6VIpLdKGvFwo0ok6FzToRr4Lk/tK4jcu/RnulWfLcEqCAQCkT5/Kuy/D8bIulaza4+qrKgl8bCetTDsRy0jDQ9pv/wDIao7T/wAfPZ/YFkf5UD1upz2d81/0i64fE2Ee7ZTtFvQDqrKAcpHdeSDIPwFQcZw39ntM1PIQ1xsW9oOl+I6iPFewzdJYPFyOK2OYeVLHF7vbWMWZtsLVxYzBApMhRoVYmTJkGtdFik+FR9FJF8QuDte/Pe48CF7JE2c5gVIB8IMG6qRi0wIM5srtmtqTvAUsBIkVBIqjVBx/dmXlcaE9t7XUpro+jt8WVc94dzZcx3E8LKi3bRnyoDO6NJY6SdPARXQT4YyioJbG7iBc94WmOodNOy+gCrntDP8A3HEeqfu0qxwb+Sj7/MrRW/x3euC/RXJ3BybKXGeFdVIVd9gNT026fOuegwpkp6SU3B4d/FSqipIJYAvH7MYi8zABUZVB9EU+syTVZiYDZ+jjFgAPv9VIizmBoG5ufosOJNu73VBM+Wn37a1AF26qQwPj1cqrzNzRa4eDYsQ+JbVuq2gds362ui/E6b2FJRPqfffo3z/LrUCtrrDT11rn/wDSDZu0uDtHbVjOuYdZI946beFXgiAGVugCoXy3NypDg3N74VbnYIIgZ0cEjMNJUDrqs6itM9E2cjP8uS3wTOjJtxVZ5i5rxGKuBsQ2gHdQAZB4wu3jqdfOpdPRxwttH+a3Gd7xwPcu6eyQpc4bbfCsbcMwdGCspce82gDANvE6bdK35H/0u16xcfQ/NZRvbazm/T14Kw8Q5ifDOq4iySraLdtkFJ8GzRlMwNT1FYPqei0lHeNR9/PtW5sAkF2HbmtzBcWsYpSqXBOoKmA6kdQDoSDBnUVujmY/4Stb4ns+IKs8mezsYS+b124LpXSz3SCol+8TOrZXKxEDU9dJ01UXtyjRR2sAN1fKirYsWIwyOIdVYeDAEffXhaCLFegkbKuX+SLGfPba5bndAQ1v3WUQrAwRm0g6QKhPw+Jw5KSyskabqPxXAMbhcR9JwT27qFQLuGYFO0gmGDSRnggage712rKGlMDbRm+vFevqGy/xB4Kd4HzLbxB7NlezfA71i6uV/MrOjr5rNSWuvvoVHc222oU3WawVa41hLZvZiskjvZQZ06mN/wDiubxaIvlHRC542B+Z2VjSzPay17DuX1h7yOndJgeIYf6hrXPua5psVld2a5C557QOIOjhFIAIMjXv7eAjTU6+A9asaKNrrkq4pwBGHBc7e5czRmJB219fPWPGrkNZbZV0s9Rn0upjgF4h0J3BOcgTI0Oo6kTv+t6xFqG6EDuVpTOc5oLt117gzSmd9B086on72Cg1Qs7KxYcdxBLndaIklSRMHYHyPmNpFZMDm7LKOlLdbX9XVKs8UCMwykwO80ePe+7X51OMZcN1Y2Fli4tkvNblQwTMVs6AO2wZz+isnQT49KzgcY2u4X48hyHWVHmpy545DhzP2Ci+YeA2MPaS4byo4ibYEh28FX1+UVLpaqWVxaG3HPl3qnrKGFvvk5fr3Ka5U53zKLWOKqfsXJ28Bc//AF8/GtNZh4BzQ+H2WFHLK7UAkX3UvzyRbwd1s6hWVQCTKmSI9fhUSgBdO0W2UqpkDoHDjbz0XG+YsV2tjDuCxhrysW3zfVnw/RIrtMMGSWRv+Xw1VO5pELL83fRWjlbn/CWMBbwmJwrXwpYkEIUMuzDRvCah1uD1MtW6ohkDSbc77AcFm2ZoZlIVy9nvNnDb+L7LDYMYe6yND5UGYCGK93XpP+GqjFcProqfPNLnaCNLnsvr4d6yY9pOgU1yxj8KcRjbNnCfR7liO2IVR2mrwdN5EnX9KoNdFUdFDJJLmDtt9Nufh3LJhFyAFF8G4zgv6OxGKt4TscP3g1vKg7WAFOgMEEtl186kVNLV+2sgfLmfpY3OnH6XWyN7MhNtFTLPPHC7bh7WAKONmVLYI0jTveBq4fhGIyNLHz3B6z9kjqoGG4YqNzLxEYrFXLyKwFwrlUxm91V6eYq9oYDTU7Y3na/mSos8nSyFw4r9K2eYBgsBaNy28qgABGjGNxEtHnl8JiaqIJLQtNittSB0p1CiuB4v6YGvQFzOxK5gcp23HkFPxrmMScenJI3t9lZU8gbCNdVi4hxpEsX7lslbSKwOKkKhuGQqWiVbOZ0LBSBIidYl0OFmS0k23Ln29SiVNUToFxfDoEBLEu7d5gx1YnUydySaujrtoFQvfmN19LZznN3lOwQaLJHkTI8dOlCcuixBKmMHw5UsPd1IBVFJAEljDQOkDNp0g1odIXPDe9ZA6FwW/wAv8TW1lsBBK5wWkatJ8WUdNyaxc+5urv8AYzm0ftBdrva2w7efHbbiujezbHqLTXJyBie1QiMhBMN6HXXqIPSso6kxydG7Yqvibpur7jcKt1CjbH+f58anzRNlYWOW9jyx2YLl3HuCGw+SSSkvaILM1sL/AHltc4kAuZBkrOkiJopGyUsnVwO3WrZj2ztVr5W5sN259HxC5bn91c7uS+AATEM0OJ2nUajqBb01U2UWO6r56cs1Gyt1S1GSiJREoi+WQGJAMGRPQ+NEX1RFA8UtXGBa4QtpZMZt/CQN/iRVHW0882Z0rw1g4b+PWe9TYJGs0YLuPrRQ+H4q9wwig6ecflpXMujAVkaeNou4rX43wIYlCHVQ0d1lnMp9fDxGoNZwzGI3C9inbHxNlScPyPc+kPauXLYQpmBQEPq+wWYAA/HarJ1e3ow5oN+vbZbul0z20KtWA5Xw+HcdpLkyVY6ZdhACwAPTzqDJUvkGmix9oke0mPRSGL4eqkRcIRtpfQfmf51rSHE8F5HUOIN26jqUDx+w1idJssCC4IGVjoAfCZ0O07xUiGz+1SoJxLoRYqh8TvlizD3ZOmbQHzgSTHn0q2hZwWFTUtiFytbh3E2RhB8gGMgiBOUwSOu3lWyWAELCnq2v1adVYsFwa2UzrhbmNe4PfuFFVQegDkAR5Amorqh98ucMA4C/03WqSNjfiBcTzt9dh2Kr8zcCu2XQFFXtDC21uZ4+MD0qfTVDJAbG9uNrLOkjcy0TRoTcC+nXwCh+IdrkyS6qjMRblis7NA2B31jrUqIsD76a8V7WUTnxktFiL8L38FrcJv8AdNq6rPZuEGQACrKIDoTpIBIInUfCpDyWPEkZAcPmDwPrRVEML5G2LSWnj2cQTp80xPLtzLnskX03BSc4/atnvD1AI86nw4nE45X+6evbuO316lomoZI9RqPXBanBuJPhr9u/bMPaYMPhuD5ESD61KqIWTxOjfsR6+6iA2N1+kuVMfhMcr4ywcty9bS3fWRmUrmjMPEZiA3UAeFfOa6KopCKeTZpJb13tt4bcCpjSHahco9p/M1ns7fDsER9HswHYGQzLsoP2gDJJ6sfKuqwWhlzurKn43bdV+PVyA4BapXi2RuyoPDuG3b7ZbNtnP6o29TsPjV9NURwi8jgPXLitccT5DZouuh8mcn4bD31u8RxNlCneGHVs9yRrqqyZG8R561U1FWZ25AC1nEncjkBwB4314WUpkYiObd3yHfx8utdgXnHA3MpyMQCFVnsFQMxhQM4BGYiB4xUf2mHNlWJpZDqQtj+j8DdZyyN3yMyl7mRoAHuBsoHlFZZIHnMQCexYWe0WURz3yG+OW12OIFu3ZUC3hsoFn1BXUHLoDBgbASZ3ObcaKPIzMLLj+KwyWnawGfPbd0eBJdlYrCGdADpPWoBc7NZwW9uDVL2B7QLWve/rmsnDsIPpC2ba+6cru4y5YBzQNy8yJ/AVhK+zCXeHrgsH4ZJHH0kmgVp5iw6raw9m0p8QsHcHSegGgEn9M+NQ6bO9z3FacjCWMcbC+vUP0VO4LmD5c474bNmALNswVdD3mZVAO3jpNSswJuu9rKfJSmIHgeIuNPmPptrZXHA4Bks3MzXUJQqBLC4SVEBFzEBCdwVjvDaK1OcC/RcONF2Lgdwmyob3l7p+H46RVpSvzxAotLmzl8Yy0FDFLqHNauDdG/NTpI8gelZTQtlblK2RSmN1wuecTtulzsLoi4pDEAd6AJFyy0Qqs86gSh8JaKCSF8Dve7ireN7JW3CuvIvM5xSvavKUxNiBdU/aB2YfmOhjoRV9Ty9IwFVU0eR1grVW9aUoiURKIlEWvjsGl1ClwSp6SR+BrXLE2RuV4uFkx7mHM3daeI4Rt2bdmAAMoUEQPkarqrCo57WNgOGlv1W+Ooy3zC61sThLqsQiZl0hswnzkadfxqsq8FeHDoBp2635/p4LbHMx3xlV7mXhb2b9m+rHvQrN0VvD9kiNPEede1mHiniFtRbXt5qbR1TZGmJ/d2KTtKzo7XArWwzgR0C6d6ep30qvfQvEDZ2ag79RvbwWgShr7DQhUDi9y7Yb6HisN9JOJVeyRHI0edCxAKlYPpE+lpNh5geHteG21v8AkvTXtlbkcDc8uKkOL8GFvDFEL5lyk2s73joQcpz5vnHSqyOYulzO48bZe/SynwzDQDbr9FUXEKrBlYlZaQW01I2boNhFWkbi0gjVeVlP07dNCtL6EqLrBIgqAZIO32ZPUVuMpedPXio1JSmI3crhyxhlawFum4BJK5MwBB13C/jVXUvtIS0D13qzIcGixWPjvJNi/etMuKa0FZO1R7hIySMzJJJVsvw9Kl0OIZPclaLHiB523VZPBMXdJG43HWtvnbkNsGLd7AC7ctd4XFI7UpOzLpmIOu86xVxPTtPvNC34Zir2/u5ne6Bx35781QA1uVRbbOwMdiSYPdjYQQ2aSI++orcwOZ3irqpkibHYbAbcvX3URieG4ge6xJsQXKHW3mIGYRrA0BPSpsb4uP8AVtfiuLfWSTEA8Fv8QxQd4xFoOJuKLi9y8DbbLOaIYwR7wPwrXCZIW3idbbQ6t16uHcQpYAnfleOeux09cVr4Wxkz/RcYqLcQrcW63ZPkbcNuHHmpnyqaatjwPaIiS03FveFx5d/iohhbf928d+n69y3+Ccqm6j3MPh7uMCAlrhVreHEbhRpcvMI91SD5UkqqiQae4O4u8dh8161kLSB8R8B9z8lacNy/i3AUWXCKZCi2VUED9C2PHUSRsATJNU1nF2YNcTzN7+JU/M3LYkAdyksPyreswBhr7kSBltAKNJmbmaZO4ga+OleGGofwt67v0TpYW8VY8NyjibhByJbByybzAtlBJCm3aCgwxkGR5g70Zh0rh75ssXVrG/DqpqzyO2Ys+MxAYmYtHKg8grZhHwqfFSljQMygvnzHZTXBuCtYZi2Ju3gR3VcWwF8TKIpPxqS1pG5Wpzr8FU/aP7O0xStiMMoTFDUgaLe8Qegfz69fEYSQg6hWNHiL4rMd8PzA6urmFyDDHJCZWtYi2SQxBz5sgHZ5I3LTLHXXyqvcLHVdK+FlRFkcBaw2t1G4PEcSuvcC4RdHDr96+Ct24FeHABW3ahwsbrJDHXXva1JhhyQkWsuQxKKnZIW05u0Dc8/AKh8w4CyM9xmysuXKAujSDm21B0X76gu12VpgOKTF4p3DMADY8Rz15fNS/I+PsMQt60zu15VsMFLJZBOZlBJ6Is5j3omTAqTAY8pBbut+KYa4yGRhG1zra56hbj4X6zZdiwmFFvNBJBM69NAPyFTYYhEMo2XNrYraij+LcHtYgAXVkrOVwSrpO+VhqK1yRNkFnLJj3MNwqfwnlBsDj7N5Lly6LvapcMDSVLjPuYJT5geNamROjIDduK2Okzg3XQKkrSlESiJREoiURKIlEXhE0si+BYUCAoAJmIET41iGtaLAL0knUqsc88pPjexe1dS1cssxBa3nDhhBRtRCkTO9YTQiVuUr2N2RwcNwovh+BxOG+qfDWktSzdraulgWJmMrKGBPyER4VzVfhz4x0hdm2GysYp2yO2t3qt8W5Yt3YZVaxdulxlIlRoTJE6SFBMfpfGtTJZIjZ2oFuo+teKnMmUThuS3JnNaIBhoBBJDe7tAno2u8RWx1aBpr64/kt+dttFcVwyLbjUINCJhkJ8CNQZNVuYl1+PmvSXONuPmrVwTg1nsrTMvaMo999SSJBYj3Z31AFdVQQQOibK1gBI+ff1qiqJ5Q4sLvop2rNQ1zbmv6y862otWu8LjAL9Y8e9qNI8RqYqiq5YjLdouVg9z3HfRULC3Ldl8e4EhrIsISZnMxzMT1MqK8lzER9t/yUrCqX2iZ0d7de6g8Fw43YBC3GU3WyzGbtCpYnTpAGXzrZJVZNtBp17et10bcEaNZHeGm/Hj4LZ4DwbBtjf8Ar3WzYUFyg07QhlAQwJA1kwNYO1T6eZr23CoK6jdRyWebg7HmPWi/RPBsZhmtJ9Ga0bQEILZGUAdABtUq99VDBBUgCDXq9XtESiJREoiURa9zBW2YO1tC42YqCw9DE14QCsxI9oLQTYr3HWS9t0UqCysAWGZQSCASOonpXqwKrOF9n+Dg9taF9yIL3J0H6oB7vqNfOtbImtFl5FeLVpsVrYX2ZYS3cV1fEDK2YJ2vd9D3c0fGek1iKeMG9lZOxarc3IX6WtsPO3zV2rcq5KIlEXhoiCiL2iJREoiURKIlESiJREoiURfNy2GEEAjwNeOaHCxCA2WK/hVaZA1iTAnTatUkDJAQ4brJr3N2KjsVy/bIOUFeoAMCddfjNQpsLhcDlFj8lIZVyNIJ1UFxLlW7LtbIbOBmEgEx66E7CZ2FQn4TIAMpBt3KUyvbxFlO8tYa6ls9qMsnRJkr01I8d6scPgfDFlfzUSqlbI+4WLnfHtZwV50MPAVP2mYKPvNSpwDGQeSiOdlF1yI8QjMbpNxhAg6jNMjXYafdVII9smn2UTP/AIlVOMYUKQxzbuq+ZzrObwB1b4CpjXXFlPwmUx1IsL30W7wLiCW3R2jKNJA7yzE/L+fCoNRE5wIH5L6IXNfFYb2W5zZasXkIUAhghS5s2aYYL4yAAQdJPxrGhMkbx33HUqrE4Wvo3OmNsu308TopbBY9cGE+jW7RW2IZGaCu0nUEzJ33Pe6VLeBITmK472WZrRKWmx420UvheLNirwYE2iucI6KFDHKYDBiSwlXOUxGUaSwI1ZeiGiXuFb+TeZfpalbdy29xAO2TMG7M+RBkiQY38NDVhTunvYi4617ZW8VOXi9oiURKIlESiJREoiURKIlESiJREoiURKIlESiJREoiURKIlESiJREoiURKIqT7UcLca1acMezRznXoSRCE9dDI/wAVRKwOyaLTMPdXMMfjkQFSGe4Ap7O2Jyrv/nJ3+HQVXRsLjcbczz+ywERcLALQxd0XrNq0AyXXlr0gRbBkhZ94PBBMbTrW5rcji7gNutYOsw+6dVAYvDHD3SLZ7Qb+nlrvI6edbrCVvvaK5osbdBfMLn18lu8EwBxROY98E9kswJEkjwDe7qesTtpreRCNNuKiV1fLWSXcbcAOGn6rLeuXLdwOA0nMHzgShIIMyIMgka9R4itZAGoK6bBcS9pYKeRurRbloOPXyPcpDhXFyuUC3LQQziSNWksqwO/l0menywebhSnYHTufe9h1aDqFz4rW4bY7LGm7bN4Xy1w9zdnLllGQEFQ2gKySJrf07iA0bJBhNPG3pBY6a3IIA4nbfe2i/RfArd1bFsX2zXYl9tCSTl03yghZ3OWTJ1qyZfKM265OcxmRxi+G+i36yWlKIlESiJREoiURKIlESiJREoiURKIlESiJREoiURKIlESiJREoiURKIlEWO/ZV1KsJUiCKxc0OBadiir3HOU8IyO4w4F1VJVrICXSQugBG8xENIrF8TXNsQvQ4t2XAX4hdstmu9pbuP1ZWQgRAADan4jpUUwXFraBV785cXLDxRWZJmAMqltiRB6+cyT5ijLA2Wtp4rZ4XdCtKsFCnOJ0AiM2YbgFQD6T8NcguNeOiyFyQBurtzFg1uWvpFmO1VVcgwVuCAfQ5gBPnr1qupnlj8j9vJTbua7OwkO+aj+E8WsnL3BauqMzNaBZLR6ZnA7s6+94EVYGHfJqFsqpqp9+leT3nh1LoXs44dhWRsQiq14sQ12c0ggEFPAFSNtzNSaVoDdtVm2qlfEInO0bpZXipSwSiJREoiURKIlESiJREoiURKIlESiJREoiURKIlESiJREoiURKIlESiJREoiURKIqt7T7gXhmK7qsSkAOJUEkDMfDKCWnpFYuIA1XhFwvz4lxbtldVOozE/ZMeFQ7FrlW2LTZb1nCAB1PdNzOqZ+6FlQCXJ+yQcvrFai+5CssNpHzyZmjRu+l194TGt2CqcQyJmRMgWe7lIJk6GNZWQda0uaC4kjVdkzDKdr2zAde9hcc/M6Lr3sest9EuXXmb13NJESBbRB6xlImrGl/hqkxoD2o2tsOFvRV2tYNFZnUAFozRoGiYJHjqda324qoss9er1KIlESiJREoiURKIlESiJREoiURKIlESiJREoiURKIlESiJREoiURKIlESiJREoi+LyypEAyDodjpsfKiL82ctcm4zF42/aa0E7O84vuwIRSSW06toZWNNVMwa0GMkWGi0SRZn3C6Lf8AZCLl4vcxbFCQSFSG2iAcxgaCtYpQNAdFdUmI+zQ9G1mt9728banxspq17KuGj+6cyIIN14PnvvW4wtK1DEp2kkEa9Q+oVzsWVRQqqFVQAqgQABsAOgraoRJJuVkovEoiURKIlESiJREoiURKIlESiJREoiURKIlESiJREoiURKIlESiJREoiURKIlESiJREoi8Cj570Re0RKIlESiJREoiURKIlESiJREoiURKIlESiJREoiURKIlESiJREoiURKIlESiJREoiURKIlESiJREoiURKIlESiJREoiURKIlESiJREoiURKIlESiJREoiURKIlE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6" name="AutoShape 32" descr="data:image/jpeg;base64,/9j/4AAQSkZJRgABAQAAAQABAAD/2wCEAAkGBxQTEhQUEBQWFhUVGBQVFRcXGBgaGhgfGBgXFhYXHRcYHSggGhslGxcYITEiJSkrLi8uGCAzODMsNygtLisBCgoKDg0OGxAQGy8kICQ0LCw0MCwsLSw4LywsLCwsLDQsLCwsNCwsLCwsLCwsLC8sLCwsLCwsLCwsLCwsLCwsLP/AABEIAKsBJwMBEQACEQEDEQH/xAAcAAACAwEBAQEAAAAAAAAAAAAABQMEBgcCAQj/xABGEAACAQIEAwUEBgcGBQUBAAABAhEAAwQSITEFQVEGImFxgRMykaEHQlKxwdEUIzNiguHwFXKSorLxJEODwtIlNFNjczX/xAAbAQEAAgMBAQAAAAAAAAAAAAAAAwQBAgUGB//EAEERAAEDAgMECAQDBQcFAQAAAAEAAgMRIQQSMQVBUWETInGBkaGx8DLB0eEGFPEjM0JSwhVicoKSorMkNEOy0lP/2gAMAwEAAhEDEQA/AO40RRWcSj5sjA5SVaORG4PQ1gEFFLWURREURFERREURRpckkdK0a+pIWSLKSt1hFERREURFERREURFERREURFERREURFERREURFERREURFERREURFERREURFEUVzEorKpYBnnKvMwJMDwFYJFaIpayiKIuR9usRdwfEmu4dyhuKj6bNAyEEbMJXn1rq4KKOeAsePhJpxFb+tfmuLjZHwT52HUDystD2c+ke1dhMWBafbP8A8s/inrp41XnwEsV29YctfDf3eAVnD7Rjks/qny99vitzbuBgCpBB1BBkHyIqjVdFeqyihbEAGG0qIyhpoVtlJFlXxWM9nBb3Tp5VDLP0VzoVu1mbtVqzdDCVMirDHteKhRkEWKTHEEYhxOmU6eUfhNczpC2d99ys5QYwmXDcaLqZl5GD4Gr+HmErMwUMjCw0Vup1GiiIoiKIiiIoiKIiiIoiKIiiIoiKIiiIoiKIvk1iqL7WUWa7QcduWLwUQQRIAE6zs2sjwNXcLFDNVpPW7d3FRuLhU7k74bjBetrcXZvkQYI+IqtLGY3lh3LZrg4VCtVGtkURFEUWJxKW1L3GVVG7MQAPU0WCQBUrn/aT6SlWUwQzHb2rDuj+6u7eZgeddCDZz33k6o8/t5nkFzMRtJjbR3Pl91U+i72l/F38ReZnZUC5mM6u0wOghToOtbY9jImsiYKC58LX8d602c50r3SPNTYLqFc1ddFEXN/phwfdw90ci9s+oDL/AKW+NdHZj6SubxHofuuVtVlWNdwNPH9FzKu2uEmvBe0WIwp/UXCF5odUP8J28xBqtPg4pruFDxGv376q1Bi5YfhNuB9+i6Bwb6TrTQMUhtn7Sd5Ph7w+dcqXZ0rPh6w8D528+5daHacbrPt5hac4qxi0/UXlY7jKwkea71ycXh84yuFDzsunBM03aQQqljElc1u8JX6w6DqD0rmMkMdY5NFbLc3WavWFvexcQ2a23unef5/lWzHnDvsatKw4ZxzUFzFA4huisAekOs/nWj5B09d31C3Df2a+8Pu/o98o3uv16jY+vPxitsNJ0EpjdosSN6RlQtPmrs1GipL7WURREURFERREURFERREURFERREURFERREURVBf78ev4T8qrdIOkp792UmXq1U966FEnap3OAFVGldrgitfOIuSWOoQxA0y69TA+PXSoWQ0k6WtzuWAvNnjVlD7MBlVTlkiAD0g6jfmPwrpnDSuGc3JWjXt0CchqqKRLuJ8ew+H/b3kU/ZmW/wjX5VljXSGjBXs92WkkrI/jNFiuNfSeolcJbLH7dzQeYQan1Iq/Fs2R13mg8T9B5rnTbUY20Yr6fX0WA4txm/iWzYi4z9Bso8lGgrqw4aOH4Bfjv8flouRNiZJj1yqFTqBdf+ibB5MI1w73bjEeSgKPmGrz+PfmxB5AD5/Nej2azLBXiSfl8ltqpq+iiLM/SPg/aYC7G9vLcH8JGb/KWqfCvyTsPOnjb5qrjWZ4HDv8AC64hXpV5dFERRFMncGb631fD978v5VBIBNWM/Dv58vrytvtOw9GM+/d9fouodp+1mHUJll7sKdNAJEwW578gfSvCYrI6g3hfR9nbLnnbn0afeizeD7ZAFpQ5GM5Z909V/KqoFBTcurJsJ259+xaHBYgXbiXLbSl4ZWJEQR7unmI9RWGR5nZarizRPhJY8XCeMgvd24cjE3FUnWcrnSDzhv61FW3xNmIrY3v2H37sqYcWXF/0TG3cIu2kk6IQZ3JA5/CfWrAcRO1vAKMgFhKaKZq8FAvtERREURFERREURFERREURFERREURFEXw0KLMLdIvsf3h84n0A+6uEXEYio9+wrtKx0TZmLuAORgekZm+Og8VPWupXMQB74/T9VSpUq+7hRJ5Cpy4NFSlFz29hWvXXu3IUvyGkkAQI/HwqvhduyRNyuFRu5dik/LF7b2T3iZe1w68SSCtl1HgSIA9JA9KsMriJgXCziLciRVQTHo4XUNwD6Li91ZGYfxDofyNeojJaejPdzH1G/uO+3lpBmGcd/I/Q/ZRVMoUURFFlfoDsrgvY4Sxb5i2pPmwzN8ya8q9+d5fxJPnbyXrYWZI2t4AJrWqkRRFXx+GF21ctnZ0ZD/ECPxrBqLjVYIBFCvzpcQqSp3BIPmNDXq2uDmhw0N15B7S1xady81stUUWVb9qMyhxIASPDugx5Ty8a58jJBC98Pxdbv6xHiBoeQGll08G6E4qNuIPU6teVh5E695VTil2XUtorSPEZgVn514rI5ryHC/Ar7MxzXwDo3Ch3ggjkQs8He1dFvOH074EiN4EmZOxmrMjGFmai4uDxOJZiegca0119/ZdV+jS5cl51toAY6FiCCBy0U/Ko8I0F5JGix+IwwNY4fET5D7ldAbGrmYGDJ18dB/Kuj1bimq8pUqvjsa3tFZAJUDUmAdZKn06dT0qPoa4hjz8O/j7qtg8dGRvV7A9oLbNkJygZVBJiSd/u/qav/k5GxNdraqhLxmITuq62RREURFERREURFERREURFERREURFEXm4dDWrjZZGqyyCbzGPrj5Nl3jwrhOvN3/Oiu6MCZ8MuwGuNt3VH+tiPMtXRheGtMjuz5+pVTKa5QqOLxzXTlTWdhIjnvz/IxVGSd87qN09++R5qy1gYKlXuG8KUd5yGbTxA/qOfpFXYMEGXfqonzE2CSfSTxiymGewbg9pcydwasAGDEkctBzrr4SN75QWCoB7tOPbSwuuZjpWNjLXG58VyUXJVwBAyjT+JdSeZrtmOj2OJqa/0nQbh7JK4IfVrgBQU+Y14qvVlV0URXOD4P21+za+26KfIkT8pqDEyZIXOHDz3eanwzM8rW81+iAK80BSy9WvtERRF4vXQoJbQCo5ZWRML3mgCyASaBcX7V9nLovXb1pM1t3Z4XVlzGSCvmTtNTbG/E2CxDRC92RwsM1gRuodK0pY0NdKrjbQ2ZMx5kaKg3t9Fla9UuMiiwpcSO95BR8FFRQfBXmfUqWaz6dnoF4a0rrlcx0P4VyNq7NdM4Sxa7xxXr/wx+II8Iw4XE/ATUHhXUHl86qsOGd4F2UkQA0yY5AxJIHxriNwGLk6gYR22HmvYS7Z2Vh/25lBP905j4D5rrPZa1atYc+wvW7ogu8SrTH2TqIAjWpOhdhm0eKHnavZxXmsXtEbQl6VptoBrQfVI34sxvlMjA7htY9R0qg3EEupVamIAJzw8u2pIHqJ9OlXmEm6rEK3ZwjNiUyhQCJBn3iup1iQxEjltM10OmLYw4G9203cQPImu40FKaxAVcQRz+vystxZcESPgdx4Hxqs1wIqpCKL6bgG5FZWFG2KUc6zRF5/TV8fhSiL2mIU7MKwiloiKIiiLyzgbkCiIW4DsQfWiL1REURLOO8ctYVA14mWkKqiWaN4nTmNSQNajklbGKlWMNhZMQ7KwLOD6QrDQpt3QDuTk09A0kVTdjY3ClCup/YOIAqCD4/RScOcXBmQ5swJ7p6Tm8iW0GmhNc+Jhc/n7+eiqTh0VQ4UIVvEW30tgHKAQDrGmrkEHXmOug6zU8sb3ODBp9Nff6qvG5rG1OqjPE8LhrZbEXVDOJCqe+QdQQqaid50iR0ro4DDOsYxU9nru8VUxGJYBWQ09+K51iu1twSMOSnvD2mzEE9ASAep19K9OcL0v73T+UfM69wpwNVxJdokDLF4n6LOO5JJYkk6kkyT4knerjWhooBQLmOcXGpUlj6390/eD+FRy6tPP5EKSLR3Z9FDUqhX1RJAGpOgHWsEgCpWQCTQLb9heA3LWIt4i+uVUkhT7xJUqDl5ATz18K8ftb8UYFpEEbs1xUjQAc996aV7dy7+zdlzB3SvFOAOvvtXXEYEAjUHapGuDgHA1BXSX2sovNxwASTAG9ave1jS5xoAsgVSDG4s3D0UbD8T414Da21HYx+VtmDTnzPyV+GLIKnVV646mSzifALF+TcQBj9de63xG/rNdnZ+38fgaNifVv8rrj6juIVPE7Pw+I+Nt+Isffaszjewbf8m6D0DiP8y/lXrsL+OozbExEc2mvkaEeJXGm2Af/E/x+o+iyeNWLjg8mZfgY/Cvb4VwdCxw3gHxFVwsQKSuB3EjwUFTqFFEXpGIMgkEbEaH41hzQ4UcKhbNcWmoNExwnFboMl5Vd8wDHwEkTP8AXKuXPszCE2YA46UqPIWoN/hqQujBtDEjV9hxut5h+I2LmF9teCqy287MFPId7RdTqDXHfGGPczeCR28PELuRSdJG1/EKpwfji37hWwTkRFOaCpzMxka6wABr4noKhYKuLjY8PFT7qLbIoGwqzRRqWa1c9rfiICKMms5m1pW6LyDO3l+YrSKeOUExuBpayyWluoUdxa2EjCcoIrwqsUUmHxjp4jofwPKjnNBoTcorzcTTKGEknlGvr0rQSMLsuYV7QlEvv42437o6D896Nmido4HvCzQqoVqQua2gJ1WFCpDTlIaCQYIMEbgxsarQ4/DzVyPHp4VpXuUkkMkdM4IrfuUlu+6+6zDw1+6rAew1IItzUauWeNOPeAb5H+vSsijhUGyLLdt8BdxlxHtZQETKFYkGZJJ2iCI+FUsVhpJHAtpRdrZmOgw7SH1qTqBVc5u4e9Zv+zuqc41YCMoBgoQwJmQTOgiKrPw7Y2X1XbwmNlnkJaOpxWjtdoXwmHNtO6bhFz2k+6oJkKCNyy7+FRRPLBRouVjGYKOeTpZDZouOfNV8Rx7EX7f7e5CqYg5dBupyx0HwrpYGZrZ2slYCDa40rw3Li7T2VHJg3TQOyloJsbGmoWeJr2gFBQL5oSTcr5RYRRFb4XhjdurbWJfMonbVTvVLaGIZhsO6d+jaE04VCs4SN0sojbqajyWswXYPnfu+lsf9zflXicX+Ot2Gi73n+kf/AEu5DsD/APV/h9T9FpuG8Hs2P2VsA/aOrf4jrXkMftjGY79+8kcBYeAt41K7WHwcMH7tvfv8VfrmKyrnD8bkMN7p+Xj5f15+h2Ltb8uehlPUOh4H6eirzQ5rjVPAele4BqqKRcRxZcwNFB26kcz+X9Dw+3NpvmkMDahrdd1T9OHjwV6CINGY6qpXnlYRREUWUUOiLjWOn2lyQQczSDodydq++4XL0DMpqKDTsXzzEV6V1eJUFWFCiiIoisuVCqpB2mQeZJ1g76AdKrNDy9zgRrS43ADfuvXcVZcWhjWkc7K9c4rbXBXLRksVuKJBHvEZdpG5M+lcfH4aYymXKMtib6UoOXouxs/Ew9GIsxrutrvV36NB+08rQ++qDd66i6wtTLRLe0WE9rbVA2Vy8225hlR3U/FRXD20MxiaACSTrvFgR31A7aLpbMm6F7pCKtAuORIB8ikeIF0HFySXK4M3MhOikt7YJzACTtrz3NcRwmGcP+K9a0rSxFf82Wu7doutH0BbBlAy1ky140GXN38fRXvb27V8NaKrZFq414r7kyrWzppMe09PCKtgwQzVw7iW5b34h1hXfXIAP5qb6qiRLNh8swJeXNDa6783OmleaX9n1b21rMIJw11oPv63rZU3DzuFd/WsbLaG4ltacv8AS7TzpxbQq5tNzThpMprR7RbT4TUN/ugph2hBC2rg/wCVetMf7rH2b+kMD6V0tssDQyYC4qP6h5t81z9kkOdJCf42uHeLj0VDHu3t09l74TFaQdTlssFkbHWAdY3g1w54i1rXGznjOeQcX/07rK5g3xuhkD/hDox6ivZvI81GArufYoqq+FTJJYZMzvlYZQSGEjaDoNa3jw7ZpOjhbmJ1vvoM1yb77cDopHzOgizTuPVkNaCuYAC3Ch7wr3Fyyvh3zStm7bt3GzRJuIUYlQI+uhmdNallke2ZpcaiPK2ut2nMee5w50CgwjGPiljAoXtc4Cm4Gooe49tlUK66EAjiBidQP1eukjn41W/Z16lK7tPhrb/KrVTl61adD8/VTWLZdcRbBGZ719dCV+qkkRJGsD+Ks9IRGYY6ZnEE8w3MfPUdlFBIWskhmcOq1jdb3JNK6KbhN4vYtOdyiZvMABvXMDXp9mSB+HDR/DUeBt/touXtKHosVI0aVNOw3CurXRVFYjj1u1/ayDFXGt2HsBmie8ULQsCd43ioJcN05ygVPJW8NtJ+Cq6tuegJ304pV2pvWr7xbuk28iqoysvs4Hur4SSdtZ9aw3ZGMBDgBbiR+isQfiLZ5idFMT1q1NCa/Oum5L7KhUMMX1JYtJLFiSSSd9fjVqDZMxnY+UgAXoOXooMX+IsKzBuw+FaXVFKuFBfkdeywVavTrwKKIiiJp2Yn9KswCe+NunM+Vcfb9P7Mnqf4T47vsr+zK/mmU4rrFfEl7pFFhFERRFf4ZjMpytJHKASR4QNx933eq2DtR4P5aSpG4605Hlw4aKrPEPiCYYvAq/geo/HrXfx2zIMY3rih3Ea/cKvHK5miT4nCsnvDTqNv5eteKx2yMRhbkZm8R8xu9Oausma/tUFctSooi+NsayNUSnjnZ+1iR3hlcCA438iPrDz9IrubI/EGK2a6jDmZvadO47j5cQVQxmz4sUKus7j9eK59xngN7DnvrKcnXVfX7J8DX1DZe3MJtEUidR29psfuOY76LymL2fNhj1hbiNPslddhUUURS4jl4KvzE/jUUOhPM+tFNLqByHoqWPP6s+n3ioccaQO7vUKbAD/qG9/oVsPo2XR/71oV5pi9SuqJU60XniGLSzbNy62VFiTBMSYG2u5FQSkBzRlzEmgApWtCd5AFgd6EgAkmgSK72twRBHtxqCPduf8AjWwjmDs35d1f8n/2ounjpTMPP6JJ/bljf9JWRz/W/wDhUgio0sGFdQ6ikdD2jOo+lbWuf1+ikw/FLTsEt4hWZphR7QSYJO6xOho9/R/tHwOFKCtGWrbc4ml9yy17SaB3r9FYs4tlnUkRET4zGoOm49a12hgRi4uirQVBNq1A3cr0NeXBSwzdG7NSvvXuVTDuWuPqdYJ1gExqTy5VZLIx1iBbloFqA5xyjUpuqsPebx1bxidT10momnDMNWgA8hT5Kb8riHaNPj38eCb2Mf7wulRAmY6EqZjxFQyMw9wAOJt9lIzDzu3enbx4Ly2JQnRp0zc9uu1aBkG5o46Bbuw8zRUjfTXeobl0bFuROzbAweVAIWmoaAezxWRhZiLeoUbnqeo58gGPyINbjo4+q0U7BRatw8jwHDf9SPUL5mAmT7sTodJ1HLpHxrPStWzcJKaU381z76TUjE4VhzS4vwP86tYJ37dpHuxXN2jGRA9p3U9Qs5Xo15ZS2j3X8gf8wH41FJ8bO0+h+ilZ8Dh2eoUVSqJFETrgnZq9iIMZLf22G/8AdH1vu8a8/tb8R4TZ4LSc8n8o/qP8PryXSwey5sRfRvE/LiugcK4NawyEWhqR3mOrN68h4DSvmG0tsYraUodMbDRo0H1PM39F6zC4KLDNowX47ymVclWkURFEVnC4Fn12XqfwHOu1gdh4jEUc/qt4nU9g+vmoZJ2t0uU5wuEVBpvzJ3NezweBhwjMsY7TvPafYVJ8jnm6nq4tEURUcRwxG1Xunw2+H5RXHxmw8LiOsBldxHzGnz5qZk7m80uv8PdeWYdV1+W9eaxWwMVDdnXHLXwPyqrTcQw62VN9j5GuNlcx+VwoeamrUL1WiL4wkQdQdway1xaQQaEIQCKFZzinY2xck25tN+7qv+Hl6EV6zZ34wxuGAbN+0bzs7/Vv7wTzXIxOxoJbs6p5aeH0WYx3Y7Ep7gW4OqkT/haPlNewwn4v2bPZ7iw/3h8xUeNFxZti4lnwjMOX0KS4y2VcqwIICgg7ghQCK9BhZGyRh7DUEkgjeC40XOnaWvynUU9Al3Ej+rPmPvqLaB/YHu9VZ2aP+oHf6LcfRmmj/wD6W684xemK6hbFTLRJfpDH/p97/p/61rRv/dQf4j/xvUU/7p3veFzHivCVSzbu2zulo3VP1S6yrD90kEefys7O2pJLiZMPMP4n5DxDHUIPNtR2jmL1cRhmsjbIzgKjhUW7ivfGrOZcEtsd5rFseZJgf5ifjWmy5ejfjXynqtkcewAD5U8FnEtzNhDRctHvxTDB8Ot2cVgxbbMW9tnbkWTMhgcgCCBVZu0JsZhsQZW5QDHQcGuyuFeZBBPDRbugZFJGGmtc1TzFrJ6K6S3UWDxAts7NAAAk9J0251o4AihWzHFpq3VMv7UQAMXEMCwIUkQrFTsvIg/0a1DI6UotzNLWuY+K8HjNo7PqYHuNz0H1dtfKs5I+A8Fjppf5j4qne4yJjM8iNMradNhtWcrOHksdI86k+K+LxtliGczpBUnfwOvMVqWM3hZEjxvTkcTXIGAuQTEBGnluPXc1BQKUOPFWMLis8kBxBiGBB89dx4+FKBKlYn6VF/8Aav8A/Yy/EfyqSA0mYeYUGJFYXjkfRZGvTLyas4HDtcLJbUsxXQDcwyk/IVVxc8cDWyyuDWg3J5gj1KsQRukzNYKkj5hPMD2KxD/tMtseJzH4Lp8SK85i/wAZbPhFIqyHkKDxdTyBXRh2JiH/AB0aPH0Wp4V2TsWYJHtG6vBA8l2+MmvG7R/FePxdWtPRt4N173a+FByXcw2ycPDcjMef0T6vMrpry+x8jWzdQi9DXQanpWY4nyHKwEnldYJA1Vyxw1237o8d/h+cV3cL+HcTJeUhg8T4aefcoXYho0umOH4ci6nvHqfwG1elweyMNhbtFXcTc924dyqvmc5XK6iiRREURFERREURU+J21NtiQCQNDGo9a521I2OwsjnAEgEio0NNykiJziiRV83XSRREURFEXI+0B/4m/P8A8j/eYr7jsQAbOgA/kb6BeE2hU4mTtKScUPc9R9xqXaJ/Y94Uuyx+37j8lv8A6MR3X/8A0X5LXnY16MrptkVOtEl+kYf+nXv+n/rWtG/91B/iP/G9RT/une94XPr6E2rgg5f0HDMTyBRgwE9SM3wNVontZPEa3/MTCm+jg4HuBpXtC1eCWOG7o2HwKmsYRlv8OJB/YbeKK7x595aglxcb8JtANP8A5Kdzi1leyzlu2NzZYCf5fQE/MKLgyk3OGhtGP6SDPI57kz61emI/60tuM0VP9LKKu2v7CuvW9StYOGkbn5VpLtLozRzD4q0Ia71TbBEe0IeIEyFk78hIn41p/arf5fNZ6A8VPhbLyoGIuAgw36jQw0cxsJA0nr1rB2qP5fMJ0PNTXLBzOfaXt2OUWm0EFoE6kTsPGKDao/l8wnQpdfwzfbxJ2H7LpoToOok/Ktv7Ubw8wnQqJMC5U5WxEr3p9mVJO0LPTf0qaPGGQdVvmFgxU3piqmQJxfITpAkrrty58t6kWy+5WIH/ALvdtMwBOg5ztpprzMb0RIfpHt/8FZbv9y6p7/vcxqT51lpo4FavFWkcljq9SvHp32KP/GW4/fnw7jfjXnPxYB/ZUn+X/wBgursav5tvf6FdQr46vZooiKIg0ROBi7dpRMSQDCjU6dBX0tj4MPGAAByAoudkc8qbCYhrgnLlHjvUsMrpRUCgWHNDbK3VlRooiKIiiIoiKIiiKDG2iyFRuevnNVcbA6fDviaaEii3Y7K4ErP3LZUwwg/18a+cYnCy4Z+SVtD69h3rpNcHCoXmq6yiiIoigu4VLigXEVxA0YA/fVmLFTYd5dC8tPIkei0fEyQUeAe0Ln/0mcHsWbNp7SZGa8FMExGRzsTA1A2r12xds43GPdFiH5mgVuBWtQNQKnU6rnvwUEJzxtoTZMfoxGh8bh+SV3Y9UK6fYFTrRIvpI/8A517zt/61rRv/AHUH+I/8b1FP+6d73hYy1hmvLh7V2y7WDasPnXTKyo0gmO8CIEcp0riSYiPCPnxMMzWzB8jcrr1a54oQK9Ug3qNQLhTNY6UMje0llGmo4gHxqrOJwBZWa4l64c36TbTLkKEBVFnNJ10Gg+zNVoMcIntZE+Ngp0LnZs+bU9JS1qk3O91CLKV8OYFzgXfxgaU3U98FWsvcbF8Pa+uVyb5KxESzkCPKPPeuphI8PHhcWzDuzMBiANa1oGVv215DQWVSUvdJEZBQ9b1PyW2uJOvSpMfDnZmG70VhhulyWszsoJEiJG48RXKa0mlApFds8Ob/AOe98V/8d40qPMK3ARXHwBKge1u6cwwk6kwe7rvFa9MTUUF+SUVa5wTvMxe6ASxy5yAMxkwB8q6EGDldTOAB5rUuChu8NGULnuwMokOQe7O55zOvWB41144wxuUKMmqr/wBlqBANzcmc5mTHP0qRYUmGwCqwKs5KnUFyRqI1B0Gh8N6Ikn0n2Z4dcI3Uo3wM1qRWiKxw3sxhQqv7PMSqmXJO4B22+VeJxf4o2pI4s6TKNOqAPO581JFsrCMvlr23+ydW7KoAEVVEjRQANxyFcGSeWZ2aVxcb3JJ9V0GsYwUaAByUtQrZFES/i/GbWHE3TqdlGpP4CreGwUuIu3TiVaw+ElxBowJNY7cWSYZHXWJ0I8+vwq87Yz6WeO8H7q8/Y0wFQQVo7HEMMsETc0BzAd0+UmTXo2fl4qBxzELhPhmqWkU5LO2vpLuHEsoRDZDsoH1iASAc0x41b/NPaa2ougzZEb4qgnNTuqtvw7jFy6TFqByMzPwraLGOkNGtXHkgazUpxbJ51ebXeq5XqtlhFERREUReSfGsEoqCY+07si3u8syNOWh1KwfSoS5ubLmv3fRbabl8vBXEG7m8DkPwgAzUM0Mc7MjyHDnT7LYPymoCUYlgh3JGuugOnQAyfQV5XG7CLLwOryPyPvtU7MWCaOS7Fccw9sw91Q3MakjzAGnrXKZs7Eu0Z4kD1K6kWEmkGZrbeHqveG4xYuGEuqTyB0PwaK0lwWIju5vofRYfhZmCrmmnvgrq7DyFVnalV1g/pab9Vhh1uk/BY/7q9L+GR+1kP90eqrYnQKz9GQ0H99z/AJK9dHqqp0XT7AqcrRQ8d4WuJsXLLkgOIkbgjUH0IFRPDqtez4mmorpwIPIgkcq1WHNDmlp3rlGN7LY3BXFuovtlQyCknQbhk3EiRpNWpsXhcXC6DEjo8wpU0p2h+ljpmyk8FSEU0Lw9l6e9P1XnGYsX0FrAW7ruyIjiD+rVXZwk7AydSTEKK52DwcuGnM+0XNDQ4ubT+NxaG5gNTYWaBWpJpQBTTTskYGQA1IAPIAk0+p4Jv2Z7IXLNxb+JcZkkqimYJBEs22knQTrzq7isWcSzo42ZWVBJNiQCDQN1FaXLqGlQG3qNYcOWuD3m/vetRaJZtNBtXFeZMRLVlhor9gF5vYeWZNYZYMROpE7giupHE1jMijJuobaFJHssS8gqZuJGvOSfCesGPAc7Esw8fb78Vu0kq7hrX7M+yvyHJj2u3u6tDQVMba89pqPCSxB/WoDx/VHA0Ve/hJUxYu6Mog3/AKu8hlbYGNDyJrqRTMkrkNaLQghVf0I6TYYQtyP15JkiMpM8xMGTFTLCpHBHUfoxhhBm/I69ZGoG3U0Rek4dEEYcSDOl0/jz5etEUnbBGucMxGdcrZGMTO22tYKKfs1ez4TDN1s2j/kFfMMezJipW/3nepXUjNWBMX2+H31Wbqtl9rVF8LR1POACT8BrUsMEkxyxtJPJYJA1XK+2huC4XuD6wYaEGJkAqwBUhYGo+O9e0ghETGM4Dz3+a9Rs2aJ0FI92vz8brF627wVGZkIzGRoQSYgzrH3ir0gaWVpdVsI7EMxZizEt1vvB0v6rW4/iLWcCttLhW9euMsg6rZVQG0I7pZzoRBgHXlUcTIy3M5tSqm1YjJigI7WFeZ+tEp4RhdRGngK0lcuhBHlFV+hOz4t27Fq2pEqonaZOracu8TV6B8YaACvIYtz5JXPO8+W7yTUODsatBwOirUXqsrCKIvLCsEIqmJw7kaGPn+FVZYnkWPvwUrXAJHjrL2lLO7ZRtqfkJk1TZhcSTlbf3zPvRTGWMCpSu3jrZMhzmMTAIY7eWu+/+2mIwuJg60oIrbj6H36aMxEDtKJl+hOW9m4eSCcxBK7ROYT1GhjapPyE7mZiR4rb8wwGgCYYdbaL+rU3Gk6hTlB5CY5bc6mjyMFAMx7DT2FoQSamy4xxi2YuZRlY5vOTMgzr8TUDcoeS5e1kJ/L0jN6WKW8KsMWKgsVJ/V54zDkJyyK1xEjKgtUGAbOyBxmPFdi4dh2t20R3zsogt1/229K8NiZWSyl7G0B3e+Oq4kjg9xcBRYP6W7newa9Teb4GyPxr0n4YbaZ3+H+pUcTuTj6ME7q+dw/hXqo9VWOi6ZZWpVovWIxCWxmuOqDqxAHxNalwGqAVSXFdqMKuzlv7qn7zAqMzM7VvkKWP2qsCcqETqdUE+Jg1DE2CI1jYAeQA9jloslhOpUa9orTfVYeWU/jVgSha5CruDxiOe4wPhsfga3DgdFihClP7UeVbLCZggKSxAAG7GAPU1DOzPGW8eKyDdLH7U4O2Ya8rMOn84mufh8HHHRz7nyW5JOi9r2nwj7PH8Jj4rNX2vjbYWWuUqM/rJNl1cfu3NvQKY9a2qXGx8/srDHxhozf+tf6go71lh8vrMNiTy686FrvZWzZot4/2g6/T3xUSof6dvypkd7JWTNFw/wBo+q+cYtZsJfXqh3JPTr5VvSgVV7szvsB6JR2Au5uH4Y9EK/4WZfwr5ztluXHSjnXxAKvwfAE+umFJ6AmufGKvA4kKQ6KTAXLbjM0kdVkD1JA19a9VhdkYRt5KuPgPD7lVnSOPwpZxlptZrNoZoDAM7N0JEbTE6nbTrXVjbCyzW0HbZWcMxplAldb343VC7bGLs5cRhykzoNWUjmsjY7ZTr51tNI3NWnvkrAkOCmrC/MOzUcD9QkOH7BKpL+0D21Mwm4nqJJX+VRubIW5g336rov23QdVlCd5+SXcY7Js1wvhhntnLoCCV5dZInao2y2ooYcW13703Tvst2UKENdZEKkEK0Gd9+Qgj/aKxaT+IBa4vaDQzJGK13rcrwjMPeQ6ctPWPOtxgydHBcTpeSsYbg5Ug5ojpU0eDeCDVaOmBFKJvaQjc10WNI1VcmqlqRYRREURLeO4L2tsrrOsRvt1JEflUsE4ifmKw5uYUWFw3DHt30YiMjTvIgGNJ8Bz5/CreL2nAIC0io58d27iom4RzngixWtbiyN+0zEfZ2A8wD3vUxXmvzkbvi8Peviuh0Lhopv7cQbA+EAfidtKk/PsGi16ByzXG+GYfEMXCsjk95lIgyRqVIIB15RPWoH4lrjXLdX4MVLC3LWo5pFf4XYwqrdaXckEEyusSAEk6Dqd+XURSBpFeKtQYjEY+ToWnKwa8xwrz9Enx3a+7ny+2KGdFCrr+JqnHsiHLVrLDjf5+i64w2EY4RkCp4kpN2x4scQ+FDSXti6GJAGbMyEEAHotXtlYUQCUt0OW17Urx7V5zasHRSgUoN3ktX2G4zbwoi8DCq5kakklYUDrvqSBpXUZKBqucWlXuLdvL7yMOotL10Zz6nQeg9a1dMTogaFk8ViHuNmuu7MebMSfnURut1X06/wCYUolUT4n/ABD86UWKr7kP73yNZWVZw2OuIdHOn2gfvO3pWQSsLQ8O7d2kJXFsBcUSsEd+dgeh8T/vYZIaXWhF0o41xu9iW75hfqprlH8PPzOtQOeXLYCiWMY3YD5fjWlKrKjOLtje4n+IfnWcp4JUKazxRQQVvKCNiHEjyM6UyHglQtDgO2V5dGdLo/eIJ/xAz8ZqQSPataApxa7WWz79t18oYfHQ/KpBON4WMis3u0uGa26+0MsrAAq25GnKtjK2ixlKU/R1jETAqrfUuXk2On6wka8ve514/a+Dllxrixtagb6bvsrcL2hoBKf4viXdbJbDEA5gGXMvmgJNQxbIfYvIbfdX5rImDnZQfEgAdqQYTi94Mirl9gmcMymS2jMRmJ0gnlA03NemzAARilePvcr/AOXghjEdzIadnb3jiq47aXcyFFLERmBOpidioEeJjlrI0qZsgFwFeOzIgCHG3vWqi4PicQ166LVwKwZ2aze9wgsBkAAMPLAAKBtp0ox7j8JtzW8xw5Y3O2osKt1017LbyU47PELjrlsXWLwxCEEW4LKbiDMZVpgjb51h9c3xe+AVHGl7sO1xaKcd+libU48U1xnC8hzDutMhx7p/vAjQ9T57jSubNG9pqb81QZICKJzw/DJeXvCH0mNjGxG+lWoYYp210Kge9zDbRStwBev9bcq3OzhxWPzBV/DYTIAAx0q1FAWClVE5+bcrQqyo19oiKIiiL4RSiKN7CncCo3RNdqFkOIWV7T4tbDKEVT1BJPpAOmnhVjCbIgmBL691ViTESN0UXD+L4e6IaUJJUhZbwHejYz0NUcbgIsHMGvNjcc+1IsWXt5pZbwLB+8WIX9nA3ObWNeeh6/g2rLh58kkFM2hA7gPpZZiiIFH1oPmmHangDPhVMlrqnMFGsyDm82jWT0PWqskB6IFxv791XW2Vi2wTmvwm30XKMVgWzMZIkrmG3ukkA89CT8artme0ZV6abDwyubNvCcYHsLfxxS4lwWUWVR2DSzCScsDaOc8j0q3g6hpB3rgbceHytodBccLqDiPYV7Ib2uLdiu4Ex8c9VHbTc2Ux9GARbWvyVGPCB4zZvJc7xOJOZhuASBJJ2PnXba2oBVJ4AJCm4MEe/aW7GR3CtAHPQanxI51HiC5kTnN1Aqt4WhzwCux8L7G8O72ewrQunfu7mIIVWk/7bVw8FtCZ5cJDW1u3sAurGJw7WAFqW8a7NYO1ZZksJMfXNzSYGne7zfLfkK6EUzzUk7lZwWFjmloRUcvr6+6ouG8DRz3LQAymXzuoB010OrbwPWtxIb3qrU2CwzCRQkncNR9uOvavPFeGFbTNhbl/2kB1tuVaVLrb5jeWnyBG9Za6lOkoqb9nPAcQakbh2V38FmX7MYn9Y11e8Cc4zLmBOuqzI36RU/TMCqswU8hGVuvMD1KacGwgCMuLuuoQKLaoykGZ7rqpzdCInfaK0e9urRdTMwgjzdOfh1AcK/NOX7N2HVf0UW3OikuzqxMCTlMCeeUGYBgNBNQ9K+mqpPo956PTd91JguDYW37Rb2XMPdZluQCAWiMwOpAEEbHfetmyG9SuxhsPBJG2jcxGt6H9N/yTKxw3CNh3vXMNbOTN+yzgMBrMFpBrm4zFTGZscZyrM2DgjdRoNKVuubJxW0bua5h09lzRS8gTqVYtq0ddD4b12HQSCPK15zcTTXspouSHsLrtt3rY9o+yyWAj2MyKwkw2gmMpmZ16eFcrBbRfM4tkpVSYmDoxmZpvUXC+AYi4pZbzqoiCe9MzsGOu3Larz52tBJGiqNcVrOxPAWQPaa4hl2u5zIAzZV2iAxIJAqs5pxL6ttQLIBdoE97R2ra22AUOw7gLHRjEBCo8e6NdY3o6NoeKajeruFhzTMqTrW3AX7rXWO4i9tVXItxFdVTMykezBZjcUjZiSOR1G+oqzRo+HevQAUcQ5wqDWxrW1jy79+llb4d2SfFWM+GZGZbhiZGZToInaCpOv2vCsQtzEgHRVJtphk5Y4Wtpe+/18lteIdirTMtxgWcqq3WDEEkAA3QNpMa6fjWZYnNIc3TeFzotoSNGRpoN30VheySJrYMEgAltSY5FtCR5z8qjmwXSXDjRRnGvf8aju3L1nS6uZOZ3EaDpI/2qk5s0OtwsgMf8OqlWUi5aJKaSNyuwgzuOVZFW0lj0WDfqu1Wiwt8OoIrswyCRtQqbm5TRTVKtUURFERREURFERRFmO2PDi4DgE5dOgAOmpBzHc+H49DAyhtWHf7971G9u9ZrgGDKO7XbRAAXIx2Op1VdCek8uVV/xDiIjHGwEF1+7z99yjwELjK5zhZaHs2Bdu3CV9zKJjSdQfXT4E9a4ODw5zVcOCvyyEmlE8v8AeW4/LIyp8NT6n5Adauvu1z+RA981oLEBKO0vBrLEO1pWaACcupiImInQEamqeOaWUI9+7q1hsRI0ZQ40TPh4D2FCwIAyxEArttpEjlVqE9JEL3+f6qvJZ5JWU4vw7O7ZnCg66RInkdAAfCDXlsWehndShOtOFeNALrqQSdQLmPan6PbqsbmEHtEbUoYDAn7PJhz5RXXwW2Y3NyTWI37u9V5sNU1b4K52M7B3rd5b+JKp7MFkQEMQxEd/SIAJMDwqLaG143xmKK9dTy5LMOHykOctwvaCzY7l+2Gd1JRmGkkxDNvH5RI0iLZwaWucWA00tf3z1UeOdlo0E33bkp41j811Toqsoti1JZWbMcrZTsJIGmvTw6TXhzQWilFcwAD4OoKOaa1tpw5152S7BJkfuGFzAPMkmQR7McmEkxpOtJA09UBWMa8yAMpV96ct/dzvRX7eLQXXHsiAEPtHckkezGgQbAZoEeHKt7BuTfxPvcmQiJjDIC51gB/Vvt71Vtu0+H9qrtbDNkKZ41UELprDe8CZBnpuama6MChutxs6VrMualPP1GnHvSbDXxeObEWEvjUF17lxCTILMAM2xjNynaK06QD4hVMXg8ITWuU8xUGgvzXp+7c/WMGcFUC21KkKdfaMwUd4KTECe8TIrLzQVd77VHicPHI3pQMgaCb0vyF9NexVuJ4x3ZrbNCiFcv3lJUwrNlHdBYjbYt41iteqLBW4oI4Yg4CpI79O3hfmrXB7og4e8RDrm5iCQCVMjU5YPQAVzMZCXOEsVyPfko5KSM6Vumnb7PiqmA+jjD+0L3XfIG7qSANp1MTG2k1HLtqctysbfj9lyzh4mnNuXTMJw5r1pwrqFYjTfUTKkEaDmCK32Zg3mFxB+KnluPrVVcXIHGg3JdjeBm2JvXEEzCyxLegA0qaTDmIdYiu73RVFiBdQjM7e0VDmBHdOpkKy7ydgOQBOtWg0gWsF6psT2NDIgGVABoAa8f1vUlA41duNlcI4OclWHvjvTryIkwevWtg8AVoFK+KCEZhUEUuNxt7PKqY8Nxd04W4XNp7ZXQ3CsqwYtlZYOYHcTB00ipWE03dqhmihdOCGkO4Aaim41FCN+5dA7E2CMOGYKM8MMs5Y+rE/V108KzhW/E6lKledxOXpXZa0rv1Whq2oF8ApREMoO4msEA6ooxh1GwrTom1qtsxQlmDIoIw01CF1VLUi1RREURFERREURFEXm4dK1caCqyFm7dk3rxn3QZP3Bfu+FcaNhnlJOitk5GLQtb0gaTvHzPnXYItQKoDvRdTuxy0HzFHjq0QG9VBxSzmQxuNf9vGoMXHnjW8Ro5LeAX4ZkJ8RryPnr0+NVMBJfKVNO21UxxfDkf3lkTmgGJMc43/masz4OKb4xWl6aX5+95UTJnM+EpJf4bcVC7AaLMDWOu25A1rzLtjYhkec0sKnjXgr7cSwuyhfLfBbhsufrFC6iYJYiQp6DYHzq3h9iucMzzSot28+xayYwNd1Rp6Li/EIe47KCssTB0YEnUeYM6V1YWljA12oXMlcHvJG9a7s1dzWVZoJTuyf3c0HXbux/RqnOMslAjXECym4phrfsCSrQCGVbcAidJ2O0mRWIS4vouls+eQ4hvW13m/NKLWMRlFtHIDEIFJC5QO8zZjoCzfiNNJvNaL01XcdC5ruloCbmvlTStuzxumGJ4RZtYYXWstctMDmu+0yFegKaR4Bc2x1mKwGyEHLuXLxONleXsc5rRcUPZe9PmFDwDhlwWEvo7IbkkACUEFomdzA5jmetRvkfEa0txWg2g4Ma2WMHtsafKo8VHdwiDNds53MvbMEKCcrZ3B0kSSO7sRWsbnONHdqs4THuxL+jk7RbgdPuUw4Nw+7ma+bYCkGGV8/vZRBAMbQ0883wziXEsq3vp81FtDEsLOhYTY9nvgq3HcB7F4W+LofP3bndgMQzhX+A1jeBJqVsjTZmgVjZ+I6YFuX4QLjw0197kxtcOdEFx2Yi5LZCQQp3uDTxI+HrVKU1oQLbiuVjMWJqNYLDfvI5rZ9j7IAcqW+rvtzn18+UVdwGUucW1pb3wVOiQdrG9reuoxKjRZGpUQDoJiN9OfhUE7x+YJdoFtDKYpWyAVpdU7vZOcOt/OyXQ4OeBmcNIJKnTdvgOdTB5bGZXDsXQbtSXMSRY7twTzA9h7ee3ccDuoBAzA6qQRoY0MHaZJ2qWPDEtAfv1VM4mUtc2tjdN37JYMmfYIBlylRIUiZkqNCZ571a6JnBbjHYgCgeffPVOLVsKAqgAKAABsANAAKkVYkk1K90WEURFERREURFERREURFERREURFEUOJBIgVFLUigWzV9w9gKIFZjjDBQI51SpakWqKIvjCRWCKiiLP4jDNbuqy7TGs8zqPD+YrjvjdDMC3RWw4OZQrQKZFdgGoqqi+1lEURZftH2Iw+KYuJtXDqzoBDeLKdCfEQfGo3xB11qWgqr2W7HthLj53FxPeQgR3ogypOmkbH4VB+W64cdyyBRIbuD9rkgkZGmQYkwVABnQa71yY3EOo3U2HirGFxLoXOc0A1FL++SoYzCWmCrdUALEknXTQksveOn3VNFJIXUr4qWKfEPl6huffYE5wnFMP8AogRbpQQ6IYy/ZBdVafd7pGh56b1bjYA0itb+qtnATh7mm7t5F6E38/BZSy4AKi4wNwB3u2O9GsHNacSCJ1ykbAjQ0LGGxuOSuzYSfEQhkrgC2w5inH7+dldweBVLRsMpa2ozZz3c094EKIZfXw1qDENyODx+v0XMlj/JhskTznuDy48juW+7G4UeycZYQwirrEAbCdxrE+FT4RucPcRZy5xcXEudqVnbmCL3zbCi4UuSNAYIaJkjTT0qllkBMTeKNke2uUkV1otf/YQOHW0T3gc2b978oMV0fygMWTv70VjgeANm3laCZO3TZflW+FgMTSDqUX3+xrPtGulczNBM6gREQPQVv0EZdmIuiu3LQaJEwZHmNjUhaDSqL3WyIoiKIiiIoiKIiiIoiKIiiIoiKIiiIoiKIvkURfaIiiIoiKIosRazCo5GBwWzTRerW1ZZpRYOq91usIoiKIvhoixuI4BeZ2CqAuYxqIg6777HkOVcV2CkLzQWqlVme02FS2Uyl3ZZzey03IDg82U6LOnveNZhbRxaDXmutsomr22AI3ivvee5JrNg4q7btq4n3eSnMQWLZfsyQPSp6AUpp9V1TIzBxuIG/dflcrU9newt020uXGOGv23uaqAxZSAFJ1AUgg6jkepkWmw79CudNtJge6gzNdTWtj781puF9kraM1y8xu3HQ23J7qQSD3UHu7DWd5Ok1v0INc16qjicYZmiMCjRemvmnmCwq2kVE91RA/E/HWt2MDG5QqakS0oJIABbUkDU+Z51kABF7rKIoiKIiiIoiKIiiIoiKIiiIoiKIiiIoiKIiiIoiKIiiIoiKIiiIoiKIiiIoiKIiiIoiKIvL7GOlYOiLlrYEXriAqS6sAoBO8gmftbSfLpXBicRVgFSVNDipYWuYw2dqtl/YCi9h3VFzgfrHgScgXLJ3OsV0XQurG3hr3LTO7LlJstFV5aIoiKIiiIoiKIiiIoiKIiiIoiKIiiIoiKIiiIoiKIiiIoiKIiiIoiKIiiIoiKIiiIoiKIiiIoiKIiiIoiW8MwSK1xlUBmdiT/E457b8qhjY0EkBYCZVMsooiKIiiIoiKIiiIoiKIiiIoiKIiiIoiKIiiIoiKIi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8" name="AutoShape 34" descr="data:image/jpeg;base64,/9j/4AAQSkZJRgABAQAAAQABAAD/2wCEAAkGBxQTEhUUExQVFhUWGBcbFhYYFxocFxceHRgXHBsdGh4dHSggHBwlGxgXITEiJSosLi4uFx81ODMsNygtLisBCgoKDg0OGxAQGywmICQsLzc0NzQsLCwvLy8sLCwsNCw0LywsLTcsLC8sLCwsLCw0LywsLCwsLCwsLCwsLCwsLP/AABEIALMBGQMBEQACEQEDEQH/xAAcAAEAAgMBAQEAAAAAAAAAAAAABQYDBAcBAgj/xABGEAACAQIEAwUEBgYJAwUBAAABAhEAAwQSITEFBkETIlFhcQcygZEUI0KhscFSYnKz0fAVMzVDgpKyw+EkJVQXg4Si0hb/xAAbAQEAAgMBAQAAAAAAAAAAAAAABAUCAwYBB//EAEMRAAEDAgQCBwYDBgQFBQAAAAEAAgMEEQUSITFBURNhcYGRsfAUIjKhwdEG4fEVIzM0QsJScpLSJSZTguIkQ2Kisv/aAAwDAQACEQMRAD8A7jREoiURKIlESiJREoiURKIlESiJREoiURKIlESiJREoiUReGiLjtjmy6mKvdncVyl4lxaZmtXgfeVc22WQJHVdNKpZ5ZaeYuvcHhwC6Wmpoaun0bYDS5te/duut4DEdpbR4jOqtEzEgHfrvVuxxc0E8Vzsjcjy3kVsVmsEoiURKIlESiJREoiURKIlESiJREoiURKIlESiJREoiURKIlESiJREoiURKIlESiJNESiLw0RUnjfOVu4l61ZDkZXV7ikApMqGUE69YPltVRU4o1otGLnmdldRYJK4DpCG325+XBU/k/g2Et3HS8pGbQXCzq6nWJWIEg9eqjxqJHUxynLONOY4eCsH0stHAPZSTtcaEHrH5cOxda4Nw1MNZSzbLFEEDMZO5OvzroGNDW2C5qaZ00hkduVu1ktSURKIlESiJREoiURKIlESiJREoiURKIlESiJREoiURKIlESiJREoiURKIlESiLxmAEkwPGiKB4lxEsQ2Gv28yz3Gg2rusFSw1RpWA3SdjWJvwWJPJY+D86YXE5uyck28ovCJ7IsY7x2IDSCVmInbWhKBwW/wAzY5LOEv3HMKtt9RqZykAAdST0o4XBC2xuDXgnmFx3C2LOQfWHMeqJm0PWPCQda5FxeDYjx9br6D0z3e80XG41t6+qk7OKdGW4SbuYFXJSZ3A21ZdTBG9aS0HQaKO6Jj2lgGW2o19a810Tl3jfansiryqyHI7rAQBJJkP5V0mHVnTMyv8AiC5OupOhOYWsevb8utTly4FEsQBpqTA1MD76sSQN1AAJ2X0DXq8XtESiJREoiURKIlESiJREoiUReMwG5iiL2iJRFgxWLS2AbjqgJgZmAk+Amsmtc7YXWJcG7lZgaxWS9oiURKIlESiJREoiURKIlEUbx7H3LNsmzZa/dOiIsAT4uxICqPX0osXEjZU+3we/AvcR/wCqxLk9hhFP1KHeSNAYEEsRA21ME+k8AteQ7u1Ks1xhgsLcu3DmcKWuPHvNEAKOigwoHQfE007lmfdbdQXBLYtYdTct3TdY57hFuTGftALzHQkTMTIzECtd+PWfBYs0brus9rGzikvsvZqcyuHchRlVyLwWYBKKySYI1n3dcgdLL0auuuSf/wBal3HYhcOAll3ZrasvdI6nSMuZizdPeFU+I0gP70D1zXVYLWxSMFO/Rw2PPjbt+inuD8SJ7Qs0Kg0XNBgdZ6kQdOoqmljAtbirqeAaADc9v6Kf5AQ3sQr5iFthmEdSY0noDmY/Eip+GxAz6301+ircccIoMgGrj5fop/2hcfw1jD3BcvhbsCEViXgkT3VYbidW0G9XVS0PYWjexXL00zY5W5tr9SgOSuZuwJS80WdAsjVSWgHUz1ykAdBVXR1Lo5Ojdex+R+3NXWJ0cYjzstcceBHrZdJw+MtuSEdGK+8FYEj1jarsPBNgVz91qPx7Dh8hvJmmN9J8CdqkilmLc2U2Uc1UIdlzC6khWhSEoiwNjEFwWy65yCQk94gbmKyyuy5raLEvaDlvqs9YrJKIlESiJREoihucLWbB3R+yfk6k/cKlURtO31wUWtF4HetjdUjAc2Yi0QMwuIPsvqY8m3HxmriXDopNRoer7KnixCVmh1HX91PXufEydyy2fwYjIPiNT8h8KhNwl+bVwspzsVjy6A3VP4hinuublwyx+QHgB0HlVxDE2JuVmyqJpXSuzO3Upy1zI2HIRyWs7EdU818vFfl5xKyhbMC5vxefrmpVJWmIhrvh8vXJdLtXQyhlIIIkEbEGueIINiugBBFwtJ+N2Bc7I3UDzEE9fCdp8q2+zylmfKbLV7RFnyZhdSFaVuSiJREoiURKIlESiKOPG8OXCC/azHpnWT5b7+VYZ23y31Xl0xWIt22BIBuuIERmKrqZJ2QTJJ/Gsi6yaBVHmvnFSFt2AHXPbL3CuZPelcgPvHMq69KrKnEGtu2PUq7w7Cenb0knw8BxPX1BYsLzHcSw1slwVVjmM5hqTu06xMGTtVUzE6hlgCCPXG6lTYUyR92ne21uVr/fRVbm/DtxJcDgcIvZW89ztGuHuArsTuxaGYgHcsPCRd0dYyUBp0dy+3NU9bhstMbH4ea2T7PkwXEMF9HvF+zSb6uAWKk5Z8CLjHIEO3e1IBiW4XKriLO0KlMR7P5vXL8rhbZlltgB3Q+QWFAJI7oJ3iok1C2R176LoqbHpIoMj23I6+HX1qTw1/6PZCYCw2IxRXK10qotpJJ+sdTk017ik7b6zWyKBkLbRjVVNZXy1LiT4cAqTgeAC3eJx1/6Qc2a6tmTmbMWZWuPlEeOX0kRU+LCpZffOg8Lqmkqoo3WcbnqUlzrwbtMRZv2ovWL/aMV0Vs4I7uboe80CB7pmTrVXWwCFxJ0Ks5K10kLWN1b68Fis3ShdrbXE7UfWrI7xECTB1kAeEknTWr3BsMMbRNNvwHIb69fkqCsrL+5Gbc+teJFdHZVineE81XrAyEC4g2DEggeAaDp5EVXVGHMlOZpsVYU+IviGVwuPmveLc337miRaX9Uy3+Yj8AKQ4bEzV+p+S9mxKR+jNB81scid/ElzqRbYsTqSSVGvnvWGJWZCGjn91nht3zFx5fZdBqiV6lESiJREoiURYcXYDoyHZlKn4iKyY4tcHDgsXtDmlp4rkmL4bcssyuplTBMd3yIO0EQa6eOrhksA4XPC4v4Ll5KeSMnM06cbaeK+cHhWuOFRSx3Pl6npWNXWwUkfSTOsPWw4pDBJM7LGLlbOP4VdtiWXu+IMgevhUOhxyirHZIn+9yIIJ7L7rdUYfUQDM9unMaqPIq3uoSluEcy3sKpVQHTWFb7JPVT66xt6VBqqFkxzbHzU6lrnwjLuPJQ17XfUnU+ZO5qaBYWChE3Oqs3K3NLWYt3iWtbBjq1v8yvl06eFVtZQCQZ4xr5/mrKjryw5JDpz5fl5LoqOCAQQQRII2I8qoCLGxV6DfULHicUlsTcdUHixAH31k1jnGzRdeOe1ou42XmHxlu57jo/7LA/gaOY5vxAhGva74TdUD2le0G7w6/bt27S3A6FjmJEENHhXkEEk8jmtcBlA4X3v1jktrnMYwOcCbk8bbW6jzVUHttxH/i2/wDOf4VL/Zc//UH+k/7lp9qi/wAJ/wBX/ivf/WzEf+Nb/wA5/hT9lz/9Qf6T/uXntcX+A/6v/FYMb7Z8Q6FRZFsn7aMMw9MyEfdWLsLqOEg/0n/ctkdXADcsJ/7vsAqHe4vhyuV7FxhMwbqmPT6vSon7EmDswlF/8p+6tf241zOjMQIWa5zfNs2pxeRkFsjt1MoCSEBNslUk7CJgCt37OqB/7jf9J/3KufJC9xdlIvyOnktnh3O1myiJbwzAKoUnOpLwIlpTeOoiq6bAJZXFzpBr1H7qzgxcQx9GGadv2srrbxqXJUwQUBdWmYKhpBUTIBAnaubdG6M9h+tl0kZzMa8aE8vLsWdMSMuYKysCuWXPf11MxK7KYj7IqZT4XWTEGJh7bAW7yRfuVfV4lRwHJUSt43AFyOQsPWpVy4TcXGAzdFq+SG+rtr2ndAAabilWIBI0GgJ2mukFLVRxgzix6rH7rkXzUsshFO646xY/Nfd0g3QI+kBQwJvahipuSSSDbtj6ptlUEhdYNeBvevCVB8e40LrAWO0tWwNQLjAMTuMobLlBJ2332q+osPDPfkGvLl+apayvze5Htz5+vn2KDt6GrSyrLr3tX9w3GNtTmW3PdBJkkDxmdfM+JqGaGJ0xldrtpw04qR7VIIxGDovupqjLa4fw65eMINt2OwquxHFaagbmmdqdgNSe76mwUmlo5ag2jHfwC2eKcDu2kzmGUblenqD0qvw78S0dbJ0Qu13C9tewgnXq06lKqcKmgbmNiOrgo7D4R7nuKzegq3qK2npgDM8NvzNlBigklNo2kq+cicKa1aa44hruUgdQoGk+BJJ09Kp8QqWzPAYbgK9w+mdEwl4sSrTVerBKIlESiJRFrYjFZTEE/hUCrxBlKQHg6rYyMuF7rXuYtjt3fvNUtRjkrtIhl+Z9eK2iFo31Wq6gzOs7z19apXSvc/OSb8+K3W0stfB4REBKKFk9BE1tqayeot0zy621zdYsiji0Y0DsWdrciCJBqO1xaQ5psQszYixVN5g4P2Rzp/Vk/wCU+Hp4V9N/D2O+2t6GY/vB/wDYc+3mO/muUxLD+gOdnwn5fly8FFYHAteuBF6d5idgB/zVziOJQ0MXSy9wG5PJQ6WkfUPyM/RbHFOEXLWpEr+kNh6+FR8Ox2krjljNncjoe7n5rbV4dNTauFxzHrRaMVdXUBTvLnMb4butL2j9nqvmvl5fh1gVdC2b3m6O8/XNT6SudD7rtW+XrkvnmrjCYm4GtliirAlSpDEnNoR6ajTSmH07omHMNbpXztleMpuLKCskq2ZSVI2IMEfEVOIDhY6qE1xabjRVv2i3nutYe4xdouCTEwCkVUwxNZVyhgsMrP71fMmc+kYXm5u76KF/oK52C38s22nUalYJHeHQSN9q2NroDUmmJs8cOdxfTn2brx8EoiE1vdPrVav0ap2VRcyt3s/4PbcXnuKG07OD4MDm+YgfOuP/ABTWSwGJkZt/V4bLoMFp2Sh7n68PFUHieE7O46b5WZZ9CR+VdJE/pImv5gHxF1XH3XlvIrSsYN7jqltSzsYVQJJrCaRkTC95sAt0YLjYL3i/DXw91rVyM65ZgyBKgxPxqNT1DKiMSR7G/nZbpI3RuLXbrqHD1+sPmtv92n3aVoweggLBK5t3EnfW3vHYfXdRcYxSqzGBr7NFtBpfQbnv7FKNXR2XNXW/wXGizet3WnKjHNG8EEafOtFXEZIi0b/mt9LKI5Q47fkt7jvMDYiEVeztD7AiW8M0dB4betaKShbD7ztXeXZ91uqq503ut0b5+uShoqeoC3OG8IuXjKiFG7Hb4eJqoxPG6bDxaQ3cdmjf8h1nuuptJQS1Pw6Dn63WXjfBjZCvmzKTlbSCCduu2hqFhH4hjxCQxluVw1Gt7j5aqRXYW6mbmzXHgvjhHDGvvA0Ue83h/wA1MxfF48PgznVx+Eczz7Bx8FGoqN1TJlGw3Prir1hcMttQqiAP5+dfJaqqlqZTLKbuPq3UOpdlFEyJgYwWAWbJOlaAbG4Wd1iw6ACAAI6ARWckj5HZnkk9ZumQNFmiy2LZK+6Y8unyqVTV89Pox2nI6j12LBwDt1n+nEDVZ9DV1DjodZrmG55fmtfQjmt5fOugCjr2iJREoix37IYQfgeorTPAydhY8aLJri03Ci76shhtuh6H+B8q4+uw+WmNzq3n9+SlscH7LXv3NgNyQB8agxROkcGtFyVuaANTsFmkDTaOh0NezQyROyyCxWsG+q9FakXzdtBgVYSDoQetZxSvieHsNiNisXNDgWuFwVF8L4QllrrIWOcgQegE6D5/dVriWMT17GNlt7vLjfitFLQx0xJZxUn2ciCJB3HQ1UteWkOabEKU6x0KqfHuA9nNy3qnVeq+Y8R+FfRsA/EftJFPUn3+B/xdXUfPt35jEMM6P95F8PEcvy8lAsK6+6prLZwPDbtxMyISCTroJ16TVbU4xRUr8k0gB5any2UuKhnlbmY247lhvYR7Zh1K+oqXTVkFSM0Lw4dRutEsEkRs9pCq3Oa/1H/u/ilRov5yX/Kz+5Wcf8oztd9FaOVXVcFbz+6Sy67d64wE+VcRjkUsmKPEXxAA9ejQfFdRhsrGULTJsSR4myrnMXBRZuHL7jSV8vEfD8CK67AsTNdTXd8bdD18j3+d1z+J0nss2UfCdR9u5THs/WFvD9ZD9x/hXPfjEWfEep30Vv8Ah53uyDsXOOM63bh8Xc//AGNddA3LCwf/ABHkqZzryOPWV0LkrgtvB2rdy5/X4iAPEAgsEHwEn08hXBY1WyVszo4/gjv320J8dAuooIWwMa9/xO29ea577Rv7Qv8A+D92ldBgn8jH3+ZUCu/mHeuAV6wI+sP7Nv8AdpVng5/9O3v/AP0Vz2LfzL+7yCncJw27d9xSR47D5mpNbilLR/x3gHlufAaqDBSTT/w238lt4nl+8ttiQDAJhTJ/Cq2D8T0E8gja4gna4sFLfhNTGzOQD2HVRdsyK6C6rCpzgPAzeh3kW/vf08vOuYx78QtogYYdZPk3t6+Q7zyVph+Gmf336N8/yVytWQoCqAABoBsK+ZSyvleXvJJO5K6pjWsAa0WAWpxHBLdttbeYMHTfQg6fKpNFWSUswlj3CTRMmbkfsVmwWFS2gVFhf51J6mtdZVzVUplmdc+tByCwihZC3IwWC2BUZbV4WA3r0Ak2C8WG8CriQQG/GpVRRTQtDpG2us2OD22G4WTPsBqTsBua0QxPlfkjFysTtcrewuHggvGbovh/E+dddh+GNpvffq/y7Puor5L6DZblWy1LyaIvaIlESiLxlB0OorwgEWKLWTAIGDgGRtroPSocWH08UnSMbY/LwW0zPLcpK+8Vhg48D0Ph/wAeVbKqljqGZHj7hYseWnRRKlho4ysNxuPUHqP50riqukkppMj+48wprSHC4WTNpNRrJbVYcK6toCDG8EHXzrJwI3WTwRutk1gtYXkUQqqcf5bMF7EeaEwB+z/Cu6wj8VBrBFWX02dv4/fjxVFVYQXPzQceH2+ysOEw/Zoifooo+QFcfWTGad8h/qJPiVeQsyRho4LNdtBgQwBB3BEitUUz4nh8ZII4jQo5jXjK4XC5F7UsIlq9ZVBAyuY8JK19G/DNbNViWSY3d7ov2ZlU18DIY2NYLC7vovq0f+1J+1/umtTT/wAxf9v9i3uH/B+/+5bPHbvaYOzcO/dk+qkH7xWODN9mxeogbsQfMEfIpiJM2HwynfTyI8wsfIdzW/6If9defjBtxCet30WX4fNjJ2D6qhYayLuItodQ91QfQsJ+6ulq5OgpnvH9LT8gqynb0koHM/VXXj+NLcYwVr7KAtHmyv8Ako+dcPQwBuETy8Xadwt9109Q+9WxnAKg+0b+0b/+D92lX2CfyMff5lQK3+Yd64Bdj5S4IjN2j96VSF+yO4o18a5mpx2oihEEPu2vc8dzty81nLhkTpHTSa3tpw2Hj5K9qgGg0Fcy5xcSSbkrcLDQLwDWgKy4KscI5VhibpBVWIVFnUA6ZtPurtq78WnoRHTghxGpNtOdhrftPgqGPBwJM0p04AfX7K1qsCBsK4hzi4knUlXQFtAleL1Y8RdVO8xCjqSQBWbQTssmgu0C+MJcBTukEdCNjXj22OqykBDtV9u8V6xjnuDWi5KxWPG461hl7TEHvalbY1aBuQOpA3Ow+89XR0UdEzpJNX+XUPv9Fp96U5WbKo8x84PdtK1pQgI7S2xgsQAZB0YAwQSIEabzprqaltSOjLdL9+n3UuKlMeub0VScXxVnbJfxV4q7DOO0hWEaf1U92dIEjeRMwhzRttCLeuteujZ/UpTDcj4u6bFzDK1t3tRdxD3GWRpGkZySNdDG2lSoGTvvn0109X+i1SviafdVy4R7OAIOLxN6+eqK727ROm4Dkt8THlU2OHLuVFfNm2CuuCwduygS0ioi7KoAA+Vb1pWeiJREoiURKIsdu8G2MxWuOVkl8hvY2716Wkbr4xNgOPPofCtVTTR1MeR/6FZMeWG4UPjUbKy7NlP4bjyrjKilfTS5X/qp8LgXB3BVfA8HdWzKWDdCNOvXxHkaGUEWVnJLGR7yseExTTkuCH8R7renn5VHe3iFXPjFszNlug1rWlfF7YDxIrJm6yZoSV6Dqa8K82C9rxFyD2yvGIsfsP8Aitd9+Dv4UvaPIqvxQe6zv+iwi5/2dD+t/vGtzT/zCez+xZOH/Ce/+5ffa5+Ek/oN/u/wavSei/EIP+If2fksbZsJtyP935rL7Obcrec7EqvyBJ/1CtH4vm96KMcLnyH0K3YDFpI48bBVbljDEcSt2z/d3Hn/AABvzAq3xeoBwxzx/U0fOyiUEJFUGngfJb2Iv5uPr+qwX5WT+ZNU7GZMCPWCfFys3OzV3eqx7Rv7Rv8Aqn7tKsMF/kY+/wAyo9b/AB3euC7xyj7q/sp/oFfP6v4z2nzVrL8PrkrQKhKGvlzXoXoS37zfA/dWT0d8IWSa1rFamLxeXRRmc7L+Z8BWbWX32W6OPNqdAoDiPCrlwzdJJ6a90fsjYVJbIGaBT4pYmizVv8IAsWD2hhVJJJ2ArW+8jwG7lRqohz7jks2GvXbg7TTDIZyveEXBqRK22gLPi2sfZ1k9Rh9AKdmd2jjxPDqCgvcCco17FGcU4dhLQ7e5ev372ykuR2r/AGElVyCWgDoCRU9tPBM+x949p+ixdNKxthoO79VG8D4rwfEYfM9plNoA3bbLiLnZFpOrQRrlJny8q3T0cVObOAseKwjlll2OvcpDh/HuD4c5rdrs5E9r9FuxA65yh021mtLZ4B8JC2Op5+PmrnwzilnEJnsXUur4owI+MbVJBB2UZzS02K3K9XiURKIlESiKPx99kdSD3SI8pmqbE6uemex7PhO46/0UmGNr2kHdfOL4koUwe91HUA9fTwPka11WLA07Xw7uNuzn+XikUBc+xUXhcXlmDHSPHXSueiqJYg4MNs26myQ5rLZXGHLkkCZgjePy61KbiL46YQx6b3Padh91oMHvFyxY7FXCAFCnUAbyOmhn7jW/281Z6GVgsbWtuOu53QRBozX1817esFZjuuPip8x4ioVTSSUz8sg04Hn65LOOUO31HzUaty5fZUuIB30k6gEBxOh3ETWyjaHVDAOYUmRkcUZc07g/MKcxNk2z+oTAJ3UnYH46A/D1l4nhXRXliHu8Ry/Ly7FXRyZtDuo3i3ERZhyC0aADxg/lNVETMxspsMJkBAWlgeZEc6o6+ejD7tfurN9ORsVsdSP4aqZs31b3SD+I9RuK0FpG6iuY5u4XHPbe8YjD/sP/AKlruvwibRS9o8ioWIC7Gd6kOWuFDFcJtW2fIGYy3pebQajU7VFxCtdSYu+ZrcxA27WhSIYRLQiMm2v1Wp7QeLth8uCtW1CNbHQkkEkAJ5ggeJkj4yfw/RsqSa6Z5Lw7n1bn0NFpr5nMAp4x7tlvNil4VhcLbuRnuuDd/VBINxv8IKr8KhyROxmrmkZ8LW+72jYd5uVvikFHCxnEnVV3njtOH44YuyFIvKYLAlc0AMNCNxB36mrDCTHiFB7LLe7Dw0NuHht3Ba6m8E/Ss4q0WOHJimweOIFq6FzMI1cMh7s6bTIOulUL6h9K2ajBzNvbssd/v1qybGJiybY+a5b7RP7RxHqn7tK6vBf5GPv8yqqt/ju9cF3nlI90fsp/pFcBVfGe0+atZfh9clYr2IVfeIE7eJ9B1qIGk7KM1jnbBQ3EOZFQd22zeZIUfmfureynvuVJZSOO5Wfg/GBfM5SpUQdZnw6V5LHlG6xlpzG3e6ieeOdreCHZqQ19hosEhAdmcDWPAdak0NA6oOY/CPn1BV8swjFuKieQeKXGwzXs4v3GuvnbU6wpiPRhoIECt2IRNZKG2sLBTaPLLFlcdr/NWy/jlt2jexdxbarvOijwHiT5dahNjdI/LGLlJSyM2ZtzXOrfHE4vj1tHENh8LZm4v2M5RljVoJuSQwGyhSYNdNQYeIBd3xcT9B61UCWdp0BXSBi7FkM1nD4nFXBJzdncYsddrl2F+Cn0FWeVoN7XK0mUnQLnHtD5ix+KtBVwz20V1buW75ZGDAL9YIUkkxGWPjtLpH/vNdFGzucbELY9luKuW8eltnYG7acX7RUAC4rMRIaGJBzgtqZ01G0ypaDHmt+iyYbGy6HxzlXMC+FIt3MlwBNRbJaNdNiCPAiCdNdOemoWPOZuhVhHVOAs7UKi4tVtOWvo2GuggFs2S5lQTmzr3HUgFAyldSoPeMVWGOaF2Vp9euH0U9sjJG6qb4LzLjLL5bs4qyfdMBcSsn9HZ0iDmYgmdzFS4cTbaz/XrsWiWhvct9eu1X7huPS/bW5bMq22hB8wQdQatWPa8Xaq97HMOVy2qyWKURQvFOKG3eS3P9YpIhfdykTmPSZETvlNU2K1FRAA6NwA7r/PgpMEYeDoVixuIulTorDwOh+BH8DVM7FHzRmKYAg8diDzW9kbAbg2K0sViQbbA6QCQT5a/lVc0aqXHGWvDlUrvMtlQB2nUSYOXXz/AJ2PgalimkPBWXRi9ytqzxkPqGBHjOkfyK1uiLdCvfZ22Vh4VipWf8vn4GtbXOieHMNiFWVUWtgtDnrm65hLFs9h2r3HCIBPvkd3URGunnXRU1d7aDHI1tgLm/HsHDxVcYww3BKirfMDGxdt4gp24Fsd0QGJY5+usBW+ANRIYoWNe9l77DXgTY96mOhfmaDtx81UeLc2Xbq9jdNy1YDypA3MggsSw2IBA6E9ellEXCMRh2bv+SqajOXZspAVs4Jxy3il+j3WLMAMt45Yc7dDv9xqlqaUxHpGDTlyU+krLG3oqcw1q3Z7rAj4fnUEku1Vk8vkF2qO5y/qDcsXCjgqRcXQjUHXy01B6VIpLdKGvFwo0ok6FzToRr4Lk/tK4jcu/RnulWfLcEqCAQCkT5/Kuy/D8bIulaza4+qrKgl8bCetTDsRy0jDQ9pv/wDIao7T/wAfPZ/YFkf5UD1upz2d81/0i64fE2Ee7ZTtFvQDqrKAcpHdeSDIPwFQcZw39ntM1PIQ1xsW9oOl+I6iPFewzdJYPFyOK2OYeVLHF7vbWMWZtsLVxYzBApMhRoVYmTJkGtdFik+FR9FJF8QuDte/Pe48CF7JE2c5gVIB8IMG6qRi0wIM5srtmtqTvAUsBIkVBIqjVBx/dmXlcaE9t7XUpro+jt8WVc94dzZcx3E8LKi3bRnyoDO6NJY6SdPARXQT4YyioJbG7iBc94WmOodNOy+gCrntDP8A3HEeqfu0qxwb+Sj7/MrRW/x3euC/RXJ3BybKXGeFdVIVd9gNT026fOuegwpkp6SU3B4d/FSqipIJYAvH7MYi8zABUZVB9EU+syTVZiYDZ+jjFgAPv9VIizmBoG5ufosOJNu73VBM+Wn37a1AF26qQwPj1cqrzNzRa4eDYsQ+JbVuq2gds362ui/E6b2FJRPqfffo3z/LrUCtrrDT11rn/wDSDZu0uDtHbVjOuYdZI946beFXgiAGVugCoXy3NypDg3N74VbnYIIgZ0cEjMNJUDrqs6itM9E2cjP8uS3wTOjJtxVZ5i5rxGKuBsQ2gHdQAZB4wu3jqdfOpdPRxwttH+a3Gd7xwPcu6eyQpc4bbfCsbcMwdGCspce82gDANvE6bdK35H/0u16xcfQ/NZRvbazm/T14Kw8Q5ifDOq4iySraLdtkFJ8GzRlMwNT1FYPqei0lHeNR9/PtW5sAkF2HbmtzBcWsYpSqXBOoKmA6kdQDoSDBnUVujmY/4Stb4ns+IKs8mezsYS+b124LpXSz3SCol+8TOrZXKxEDU9dJ01UXtyjRR2sAN1fKirYsWIwyOIdVYeDAEffXhaCLFegkbKuX+SLGfPba5bndAQ1v3WUQrAwRm0g6QKhPw+Jw5KSyskabqPxXAMbhcR9JwT27qFQLuGYFO0gmGDSRnggage712rKGlMDbRm+vFevqGy/xB4Kd4HzLbxB7NlezfA71i6uV/MrOjr5rNSWuvvoVHc222oU3WawVa41hLZvZiskjvZQZ06mN/wDiubxaIvlHRC542B+Z2VjSzPay17DuX1h7yOndJgeIYf6hrXPua5psVld2a5C557QOIOjhFIAIMjXv7eAjTU6+A9asaKNrrkq4pwBGHBc7e5czRmJB219fPWPGrkNZbZV0s9Rn0upjgF4h0J3BOcgTI0Oo6kTv+t6xFqG6EDuVpTOc5oLt117gzSmd9B086on72Cg1Qs7KxYcdxBLndaIklSRMHYHyPmNpFZMDm7LKOlLdbX9XVKs8UCMwykwO80ePe+7X51OMZcN1Y2Fli4tkvNblQwTMVs6AO2wZz+isnQT49KzgcY2u4X48hyHWVHmpy545DhzP2Ci+YeA2MPaS4byo4ibYEh28FX1+UVLpaqWVxaG3HPl3qnrKGFvvk5fr3Ka5U53zKLWOKqfsXJ28Bc//AF8/GtNZh4BzQ+H2WFHLK7UAkX3UvzyRbwd1s6hWVQCTKmSI9fhUSgBdO0W2UqpkDoHDjbz0XG+YsV2tjDuCxhrysW3zfVnw/RIrtMMGSWRv+Xw1VO5pELL83fRWjlbn/CWMBbwmJwrXwpYkEIUMuzDRvCah1uD1MtW6ohkDSbc77AcFm2ZoZlIVy9nvNnDb+L7LDYMYe6yND5UGYCGK93XpP+GqjFcProqfPNLnaCNLnsvr4d6yY9pOgU1yxj8KcRjbNnCfR7liO2IVR2mrwdN5EnX9KoNdFUdFDJJLmDtt9Nufh3LJhFyAFF8G4zgv6OxGKt4TscP3g1vKg7WAFOgMEEtl186kVNLV+2sgfLmfpY3OnH6XWyN7MhNtFTLPPHC7bh7WAKONmVLYI0jTveBq4fhGIyNLHz3B6z9kjqoGG4YqNzLxEYrFXLyKwFwrlUxm91V6eYq9oYDTU7Y3na/mSos8nSyFw4r9K2eYBgsBaNy28qgABGjGNxEtHnl8JiaqIJLQtNittSB0p1CiuB4v6YGvQFzOxK5gcp23HkFPxrmMScenJI3t9lZU8gbCNdVi4hxpEsX7lslbSKwOKkKhuGQqWiVbOZ0LBSBIidYl0OFmS0k23Ln29SiVNUToFxfDoEBLEu7d5gx1YnUydySaujrtoFQvfmN19LZznN3lOwQaLJHkTI8dOlCcuixBKmMHw5UsPd1IBVFJAEljDQOkDNp0g1odIXPDe9ZA6FwW/wAv8TW1lsBBK5wWkatJ8WUdNyaxc+5urv8AYzm0ftBdrva2w7efHbbiujezbHqLTXJyBie1QiMhBMN6HXXqIPSso6kxydG7Yqvibpur7jcKt1CjbH+f58anzRNlYWOW9jyx2YLl3HuCGw+SSSkvaILM1sL/AHltc4kAuZBkrOkiJopGyUsnVwO3WrZj2ztVr5W5sN259HxC5bn91c7uS+AATEM0OJ2nUajqBb01U2UWO6r56cs1Gyt1S1GSiJREoi+WQGJAMGRPQ+NEX1RFA8UtXGBa4QtpZMZt/CQN/iRVHW0882Z0rw1g4b+PWe9TYJGs0YLuPrRQ+H4q9wwig6ecflpXMujAVkaeNou4rX43wIYlCHVQ0d1lnMp9fDxGoNZwzGI3C9inbHxNlScPyPc+kPauXLYQpmBQEPq+wWYAA/HarJ1e3ow5oN+vbZbul0z20KtWA5Xw+HcdpLkyVY6ZdhACwAPTzqDJUvkGmix9oke0mPRSGL4eqkRcIRtpfQfmf51rSHE8F5HUOIN26jqUDx+w1idJssCC4IGVjoAfCZ0O07xUiGz+1SoJxLoRYqh8TvlizD3ZOmbQHzgSTHn0q2hZwWFTUtiFytbh3E2RhB8gGMgiBOUwSOu3lWyWAELCnq2v1adVYsFwa2UzrhbmNe4PfuFFVQegDkAR5Amorqh98ucMA4C/03WqSNjfiBcTzt9dh2Kr8zcCu2XQFFXtDC21uZ4+MD0qfTVDJAbG9uNrLOkjcy0TRoTcC+nXwCh+IdrkyS6qjMRblis7NA2B31jrUqIsD76a8V7WUTnxktFiL8L38FrcJv8AdNq6rPZuEGQACrKIDoTpIBIInUfCpDyWPEkZAcPmDwPrRVEML5G2LSWnj2cQTp80xPLtzLnskX03BSc4/atnvD1AI86nw4nE45X+6evbuO316lomoZI9RqPXBanBuJPhr9u/bMPaYMPhuD5ESD61KqIWTxOjfsR6+6iA2N1+kuVMfhMcr4ywcty9bS3fWRmUrmjMPEZiA3UAeFfOa6KopCKeTZpJb13tt4bcCpjSHahco9p/M1ns7fDsER9HswHYGQzLsoP2gDJJ6sfKuqwWhlzurKn43bdV+PVyA4BapXi2RuyoPDuG3b7ZbNtnP6o29TsPjV9NURwi8jgPXLitccT5DZouuh8mcn4bD31u8RxNlCneGHVs9yRrqqyZG8R561U1FWZ25AC1nEncjkBwB4314WUpkYiObd3yHfx8utdgXnHA3MpyMQCFVnsFQMxhQM4BGYiB4xUf2mHNlWJpZDqQtj+j8DdZyyN3yMyl7mRoAHuBsoHlFZZIHnMQCexYWe0WURz3yG+OW12OIFu3ZUC3hsoFn1BXUHLoDBgbASZ3ObcaKPIzMLLj+KwyWnawGfPbd0eBJdlYrCGdADpPWoBc7NZwW9uDVL2B7QLWve/rmsnDsIPpC2ba+6cru4y5YBzQNy8yJ/AVhK+zCXeHrgsH4ZJHH0kmgVp5iw6raw9m0p8QsHcHSegGgEn9M+NQ6bO9z3FacjCWMcbC+vUP0VO4LmD5c474bNmALNswVdD3mZVAO3jpNSswJuu9rKfJSmIHgeIuNPmPptrZXHA4Bks3MzXUJQqBLC4SVEBFzEBCdwVjvDaK1OcC/RcONF2Lgdwmyob3l7p+H46RVpSvzxAotLmzl8Yy0FDFLqHNauDdG/NTpI8gelZTQtlblK2RSmN1wuecTtulzsLoi4pDEAd6AJFyy0Qqs86gSh8JaKCSF8Dve7ireN7JW3CuvIvM5xSvavKUxNiBdU/aB2YfmOhjoRV9Ty9IwFVU0eR1grVW9aUoiURKIlEWvjsGl1ClwSp6SR+BrXLE2RuV4uFkx7mHM3daeI4Rt2bdmAAMoUEQPkarqrCo57WNgOGlv1W+Ooy3zC61sThLqsQiZl0hswnzkadfxqsq8FeHDoBp2635/p4LbHMx3xlV7mXhb2b9m+rHvQrN0VvD9kiNPEede1mHiniFtRbXt5qbR1TZGmJ/d2KTtKzo7XArWwzgR0C6d6ep30qvfQvEDZ2ag79RvbwWgShr7DQhUDi9y7Yb6HisN9JOJVeyRHI0edCxAKlYPpE+lpNh5geHteG21v8AkvTXtlbkcDc8uKkOL8GFvDFEL5lyk2s73joQcpz5vnHSqyOYulzO48bZe/SynwzDQDbr9FUXEKrBlYlZaQW01I2boNhFWkbi0gjVeVlP07dNCtL6EqLrBIgqAZIO32ZPUVuMpedPXio1JSmI3crhyxhlawFum4BJK5MwBB13C/jVXUvtIS0D13qzIcGixWPjvJNi/etMuKa0FZO1R7hIySMzJJJVsvw9Kl0OIZPclaLHiB523VZPBMXdJG43HWtvnbkNsGLd7AC7ctd4XFI7UpOzLpmIOu86xVxPTtPvNC34Zir2/u5ne6Bx35781QA1uVRbbOwMdiSYPdjYQQ2aSI++orcwOZ3irqpkibHYbAbcvX3URieG4ge6xJsQXKHW3mIGYRrA0BPSpsb4uP8AVtfiuLfWSTEA8Fv8QxQd4xFoOJuKLi9y8DbbLOaIYwR7wPwrXCZIW3idbbQ6t16uHcQpYAnfleOeux09cVr4Wxkz/RcYqLcQrcW63ZPkbcNuHHmpnyqaatjwPaIiS03FveFx5d/iohhbf928d+n69y3+Ccqm6j3MPh7uMCAlrhVreHEbhRpcvMI91SD5UkqqiQae4O4u8dh8161kLSB8R8B9z8lacNy/i3AUWXCKZCi2VUED9C2PHUSRsATJNU1nF2YNcTzN7+JU/M3LYkAdyksPyreswBhr7kSBltAKNJmbmaZO4ga+OleGGofwt67v0TpYW8VY8NyjibhByJbByybzAtlBJCm3aCgwxkGR5g70Zh0rh75ssXVrG/DqpqzyO2Ys+MxAYmYtHKg8grZhHwqfFSljQMygvnzHZTXBuCtYZi2Ju3gR3VcWwF8TKIpPxqS1pG5Wpzr8FU/aP7O0xStiMMoTFDUgaLe8Qegfz69fEYSQg6hWNHiL4rMd8PzA6urmFyDDHJCZWtYi2SQxBz5sgHZ5I3LTLHXXyqvcLHVdK+FlRFkcBaw2t1G4PEcSuvcC4RdHDr96+Ct24FeHABW3ahwsbrJDHXXva1JhhyQkWsuQxKKnZIW05u0Dc8/AKh8w4CyM9xmysuXKAujSDm21B0X76gu12VpgOKTF4p3DMADY8Rz15fNS/I+PsMQt60zu15VsMFLJZBOZlBJ6Is5j3omTAqTAY8pBbut+KYa4yGRhG1zra56hbj4X6zZdiwmFFvNBJBM69NAPyFTYYhEMo2XNrYraij+LcHtYgAXVkrOVwSrpO+VhqK1yRNkFnLJj3MNwqfwnlBsDj7N5Lly6LvapcMDSVLjPuYJT5geNamROjIDduK2Okzg3XQKkrSlESiJREoiURKIlEXhE0si+BYUCAoAJmIET41iGtaLAL0knUqsc88pPjexe1dS1cssxBa3nDhhBRtRCkTO9YTQiVuUr2N2RwcNwovh+BxOG+qfDWktSzdraulgWJmMrKGBPyER4VzVfhz4x0hdm2GysYp2yO2t3qt8W5Yt3YZVaxdulxlIlRoTJE6SFBMfpfGtTJZIjZ2oFuo+teKnMmUThuS3JnNaIBhoBBJDe7tAno2u8RWx1aBpr64/kt+dttFcVwyLbjUINCJhkJ8CNQZNVuYl1+PmvSXONuPmrVwTg1nsrTMvaMo999SSJBYj3Z31AFdVQQQOibK1gBI+ff1qiqJ5Q4sLvop2rNQ1zbmv6y862otWu8LjAL9Y8e9qNI8RqYqiq5YjLdouVg9z3HfRULC3Ldl8e4EhrIsISZnMxzMT1MqK8lzER9t/yUrCqX2iZ0d7de6g8Fw43YBC3GU3WyzGbtCpYnTpAGXzrZJVZNtBp17et10bcEaNZHeGm/Hj4LZ4DwbBtjf8Ar3WzYUFyg07QhlAQwJA1kwNYO1T6eZr23CoK6jdRyWebg7HmPWi/RPBsZhmtJ9Ga0bQEILZGUAdABtUq99VDBBUgCDXq9XtESiJREoiURa9zBW2YO1tC42YqCw9DE14QCsxI9oLQTYr3HWS9t0UqCysAWGZQSCASOonpXqwKrOF9n+Dg9taF9yIL3J0H6oB7vqNfOtbImtFl5FeLVpsVrYX2ZYS3cV1fEDK2YJ2vd9D3c0fGek1iKeMG9lZOxarc3IX6WtsPO3zV2rcq5KIlEXhoiCiL2iJREoiURKIlESiJREoiURfNy2GEEAjwNeOaHCxCA2WK/hVaZA1iTAnTatUkDJAQ4brJr3N2KjsVy/bIOUFeoAMCddfjNQpsLhcDlFj8lIZVyNIJ1UFxLlW7LtbIbOBmEgEx66E7CZ2FQn4TIAMpBt3KUyvbxFlO8tYa6ls9qMsnRJkr01I8d6scPgfDFlfzUSqlbI+4WLnfHtZwV50MPAVP2mYKPvNSpwDGQeSiOdlF1yI8QjMbpNxhAg6jNMjXYafdVII9smn2UTP/AIlVOMYUKQxzbuq+ZzrObwB1b4CpjXXFlPwmUx1IsL30W7wLiCW3R2jKNJA7yzE/L+fCoNRE5wIH5L6IXNfFYb2W5zZasXkIUAhghS5s2aYYL4yAAQdJPxrGhMkbx33HUqrE4Wvo3OmNsu308TopbBY9cGE+jW7RW2IZGaCu0nUEzJ33Pe6VLeBITmK472WZrRKWmx420UvheLNirwYE2iucI6KFDHKYDBiSwlXOUxGUaSwI1ZeiGiXuFb+TeZfpalbdy29xAO2TMG7M+RBkiQY38NDVhTunvYi4617ZW8VOXi9oiURKIlESiJREoiURKIlESiJREoiURKIlESiJREoiURKIlESiJREoiURKIqT7UcLca1acMezRznXoSRCE9dDI/wAVRKwOyaLTMPdXMMfjkQFSGe4Ap7O2Jyrv/nJ3+HQVXRsLjcbczz+ywERcLALQxd0XrNq0AyXXlr0gRbBkhZ94PBBMbTrW5rcji7gNutYOsw+6dVAYvDHD3SLZ7Qb+nlrvI6edbrCVvvaK5osbdBfMLn18lu8EwBxROY98E9kswJEkjwDe7qesTtpreRCNNuKiV1fLWSXcbcAOGn6rLeuXLdwOA0nMHzgShIIMyIMgka9R4itZAGoK6bBcS9pYKeRurRbloOPXyPcpDhXFyuUC3LQQziSNWksqwO/l0menywebhSnYHTufe9h1aDqFz4rW4bY7LGm7bN4Xy1w9zdnLllGQEFQ2gKySJrf07iA0bJBhNPG3pBY6a3IIA4nbfe2i/RfArd1bFsX2zXYl9tCSTl03yghZ3OWTJ1qyZfKM265OcxmRxi+G+i36yWlKIlESiJREoiURKIlESiJREoiURKIlESiJREoiURKIlESiJREoiURKIlEWO/ZV1KsJUiCKxc0OBadiir3HOU8IyO4w4F1VJVrICXSQugBG8xENIrF8TXNsQvQ4t2XAX4hdstmu9pbuP1ZWQgRAADan4jpUUwXFraBV785cXLDxRWZJmAMqltiRB6+cyT5ijLA2Wtp4rZ4XdCtKsFCnOJ0AiM2YbgFQD6T8NcguNeOiyFyQBurtzFg1uWvpFmO1VVcgwVuCAfQ5gBPnr1qupnlj8j9vJTbua7OwkO+aj+E8WsnL3BauqMzNaBZLR6ZnA7s6+94EVYGHfJqFsqpqp9+leT3nh1LoXs44dhWRsQiq14sQ12c0ggEFPAFSNtzNSaVoDdtVm2qlfEInO0bpZXipSwSiJREoiURKIlESiJREoiURKIlESiJREoiURKIlESiJREoiURKIlESiJREoiURKIqt7T7gXhmK7qsSkAOJUEkDMfDKCWnpFYuIA1XhFwvz4lxbtldVOozE/ZMeFQ7FrlW2LTZb1nCAB1PdNzOqZ+6FlQCXJ+yQcvrFai+5CssNpHzyZmjRu+l194TGt2CqcQyJmRMgWe7lIJk6GNZWQda0uaC4kjVdkzDKdr2zAde9hcc/M6Lr3sest9EuXXmb13NJESBbRB6xlImrGl/hqkxoD2o2tsOFvRV2tYNFZnUAFozRoGiYJHjqda324qoss9er1KIlESiJREoiURKIlESiJREoiURKIlESiJREoiURKIlESiJREoiURKIlESiJREoi+LyypEAyDodjpsfKiL82ctcm4zF42/aa0E7O84vuwIRSSW06toZWNNVMwa0GMkWGi0SRZn3C6Lf8AZCLl4vcxbFCQSFSG2iAcxgaCtYpQNAdFdUmI+zQ9G1mt9728banxspq17KuGj+6cyIIN14PnvvW4wtK1DEp2kkEa9Q+oVzsWVRQqqFVQAqgQABsAOgraoRJJuVkovEoiURKIlESiJREoiURKIlESiJREoiURKIlESiJREoiURKIlESiJREoiURKIlESiJREoi8Cj570Re0RKIlESiJREoiURKIlESiJREoiURKIlESiJREoiURKIlESiJREoiURKIlESiJREoiURKIlESiJREoiURKIlESiJREoiURKIlESiJREoiURKIlESiJREoiURKIlE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59" name="Picture 35" descr="C:\Users\Бодя\Desktop\украї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357694"/>
            <a:ext cx="542928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928670"/>
            <a:ext cx="6900882" cy="107157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 хлібом – сіллю друзів </a:t>
            </a:r>
            <a:r>
              <a:rPr lang="uk-UA" sz="32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зустрічаєм</a:t>
            </a:r>
            <a: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Хай в світі буде більше в нас братів, Хай в кожній хаті будуть короваї,</a:t>
            </a:r>
            <a:b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щоб люд ніколи хліба не просив.</a:t>
            </a:r>
            <a:endParaRPr lang="uk-UA" sz="32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22531" name="Picture 3" descr="C:\Users\Бодя\Desktop\201303201543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643182"/>
            <a:ext cx="678661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6758006" cy="242889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У писанках наші пращури відображали світ, у якому вони жили. Писанка – символ зародження життя</a:t>
            </a:r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.</a:t>
            </a:r>
            <a:endParaRPr lang="uk-UA" b="1" dirty="0">
              <a:ln>
                <a:solidFill>
                  <a:srgbClr val="00B0F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23554" name="Picture 2" descr="C:\Users\Бодя\Desktop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71810"/>
            <a:ext cx="60007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Київ – столиця України</a:t>
            </a:r>
            <a:endParaRPr lang="uk-UA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24578" name="Picture 2" descr="C:\Users\Бодя\Desktop\Київ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571612"/>
            <a:ext cx="678661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142852"/>
            <a:ext cx="4572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Боже Великий, єдиний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Боже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Великий, Єдиний,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Нам Україну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храни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Волі і світу промінням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Ти її осіни.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Світлом науки і знання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Нас, дітей просвіти,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чистій любові до краю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Ти нас, Боже, зрости.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Молимось, Боже Єдиний,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Нам Україну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храни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Всі свої ласки, щедроти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Ти на люд нам зверни.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Дай йому волю, дай йому долю, 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Дай доброго світу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щастя,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Дай, Боже, народу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многая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многая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літа.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/>
              <a:t>Олександр </a:t>
            </a:r>
            <a:r>
              <a:rPr lang="uk-UA" sz="2000" dirty="0" err="1" smtClean="0"/>
              <a:t>Кониський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5602" name="Picture 2" descr="C:\Users\Бодя\Desktop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714752"/>
            <a:ext cx="257176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7000924" cy="178595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72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26626" name="Picture 2" descr="C:\Users\Бодя\Desktop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714620"/>
            <a:ext cx="6715172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Бодя\Desktop\завантаженн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4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435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785794"/>
            <a:ext cx="6643734" cy="4786346"/>
          </a:xfrm>
        </p:spPr>
        <p:txBody>
          <a:bodyPr>
            <a:normAutofit/>
          </a:bodyPr>
          <a:lstStyle/>
          <a:p>
            <a:pPr algn="l"/>
            <a:r>
              <a:rPr lang="uk-UA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урожайний</a:t>
            </a:r>
          </a:p>
          <a:p>
            <a:pPr algn="l"/>
            <a:r>
              <a:rPr lang="uk-UA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розвивальний</a:t>
            </a:r>
          </a:p>
          <a:p>
            <a:pPr algn="l"/>
            <a:r>
              <a:rPr lang="uk-UA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організований</a:t>
            </a:r>
          </a:p>
          <a:p>
            <a:pPr algn="l"/>
            <a:r>
              <a:rPr lang="uk-UA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корисний</a:t>
            </a:r>
            <a:endParaRPr lang="uk-UA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data:image/jpeg;base64,/9j/4AAQSkZJRgABAQAAAQABAAD/2wCEAAkGBxISEg8UEhQUFRQUDw8PDxQUFBQUFBQPFBQWFhQUFBQYHCggGBolHBQUITEhJSkrLi4uFx8zODMsNygtLisBCgoKDg0OFBAQGiwcHBwsLCwsLCwsLCwsLCwsLCwsLCwsLCwsLCwsLCwsLCwsLCwsLCwsLCwsLCwsLCwsLCwsN//AABEIALcBFAMBEQACEQEDEQH/xAAaAAADAQEBAQAAAAAAAAAAAAAAAQIDBAUG/8QANxAAAgECBAQEAwcEAgMAAAAAAAECAxEEEiFRBTFBYRNxkaFCgfAUIjKxwdHhFVJTkmLxBmOC/8QAGwEBAQEBAQEBAQAAAAAAAAAAAAECAwQFBgf/xAAzEQEAAgECBAMGBgICAwAAAAAAARECAxIEITFBBRNRBjJhgZGhFBUiQlJxFkOx4SMzU//aAAwDAQACEQMRAD8AwSP3j84YDRA0yFriyLbWNR7mJxhbavEyta5ny4XdLPOzVM2LgABYB2ALANIgdiCkiBgMKaRBaMhoAAAAILBRYB2ALEQ7ANIBpEU7BDsQFgCwHho9zICnYIpIiqSIqkRDRFUkQOxAWKHYiCwU0iCkgHYgdgHYgdiBgADACBgFgHYBpEDSAdiKdgCwFWIgIGAWAAPCPeyaRFNICkiTKryPZmd0FSMospSRBSRAwCwDsQOwDSIHYgdgppEFWCAAsQOwUBAFOwDsRDsA7EU7EDsA7APKyWUulScnaKbfYzllGPOVjGZehDgdZq9kutm9bHnni9OJp0jRyZ4fhNWabSXVWejfkjWXE4YzSRpZS5atGUXaSafc7Y5xlFwxMTHVGUto8Kx72XXhcDKevTf+Djnqxi6Y6cyuWBalbXu7GY1oq2vLm6ehw/BZHm7W13PPq6u6KdcNPbNvTdnZuzfkebn0dKc+LwUaiutLc3+hvT1csGcsIyFLAQsrxV17ly1sufMjTj0d+J4PRlG9srt8PJPyPPhxOpjNdWp0sZeViuFpfh9eZ6sOImfecstKOx0OBOXxpea/kZcXGPZI0L7tqP8A4/recvu3+FatfPkYy43l+mOaxoesuqtwCk4vI5KXS/I5Y8ZqRPPo3OhjXJ4GIw0oScZLX65H0MNSM4uHmyxnGalmkaZWjKlYqCwDsAWAdiAsAWAdgHYgpIgdgCxA7Aa0abfJXfqYyyiOstRFuqhTnJ2UXa+tot2OWWWEdZbjdPZ2xUaWuqk97r2OEzOp/TrUYumjxLXX21OeWg1GcKqY1p31+aZI0omKWc3JisVGa1jfZ7HbDTnHpLnllErwqgorTzM57plcYinxsYo+zMy88U7KeMtyVjjOlbpGpTohi2+hznTpuM7bLEp9V8zGyWt0KnjYpaavrYkaUyk6kQdLFN6LRDLTiOrUZW7YQqPW6OMzhDdS0zS6sxUdoFfaIrr2JsmS4Q8VBLTVmvLynqXEI/qMrW1L5EJub0eILRNpfMxlo+ixnDDGypzau0b04zx6MZbZeZXoQ6M9WOeXdxywxYKi9rnTdDntl24ThedXcsrvorHn1OI2zyi3XHStjPATWbTl7+R0jWxmmJ08oczR1tzFgHYgLAOxFOwsNIgqwDSJYunTb5K/7GZyiOqxEy6aHD5yaSst2+SOWevjjDcaUy9TDKNHRtX05HlzvU5w744xi9OONgrLl10PNOllLpcHKrCpq7Na/i10EY5YdF5S426SvaCjszr+ues2xWMdmviKX3bqzj6MztnHmvV4+NwTg+aafJns09WMnnz05hx52dqc7l4B9BhSIqrkAmBZkXGb3JMQ1Ey6IYqS5M5zp4ysakqeMluTysV8yWfiPc1thNwVRjbBulrSlvKxjKPg1E/FLXe5YZmPiVyoIsSW2jXfRW8jE4x3b3S2p4qa6P3MTp4y1GcwVXHTl+Qx0sYZnUmXI0dnMZRaHYWDKQNIKqxA0iWNqVC/VIxlnTWOFu+jg4eb3/g4ZamTtjpw2pUVBu3XmYnLdDcYxBVL6KLVhFdz+mNTDSbu2jcZ4x2Ntl9kf93sXzI9DaISkuV/QTESnRpfM/vNmenRW8IRXJnOZmTlDOvFyVkaxmMebOUXycX2WW3ujv5mLj5cvnUj6Lm1pUrmcsqaxxs50WiRlErOEwmKKytsimiBkQwKSItHYFBAUkQOxAWA0jUaMzFtXML8dk2Qb5ZydzUJZJBDSICwDsCjSJYpIDRX2MtczjIkwRK41HuzM4w1bSVW/VmYxWckKpbkaq0um0MT8zE4NRmuWMMxpL5jOeIb6mowiEnOZZqRqmLlpGe5mYWJafamZ8uGt5PFPsXy4TzHzKR9NyVF2JJE0vO31JULciwQ0iBkVSQKVYhTrw1S3S6+Rxzxt2x5HVnCTvbUmMZQTtljUy9NDcX3YmI7IsaYowHlZLWhYFGglAg0pRTevLqTKZrkuMXLuhSo26387nnnLUd4xwVFUXe6t3uT/wAkFYM3SpdG/U1GWom3Byzir6anWJcpilwoyfJEnKIIxmTaa0Y5STcckhDSFlGQBQABClRRJWIaJR7mebVQc7dLiL7kxHZncszXVmiuc51tOOuUfVry8vR5VShLno/I+hGcJOEsbG2KddKKtqkzjlM9naMYaKMNjN5Ltxb0vDtZxTXPuYy3XdrEYs8Vh484aLY1p5z0yZzwjrDnyLdHS2NpIrNBMCrEtalVODfIzllEdVjGZdcsC7XTT7cjzTxWnHWa+bt5GXZhUouPP21Oc+I8LHXUxj5wfhtXtjJWl3PNl434fjynVxdI4LiJ/bLSlRXxO3krnm1PaTw/HpqX8pdMfDdeesHUpJfhd/NWMR7UeH98/tKz4Xr9o+6FTew/yjw7+c/SU/LOI9PuMjH+UeHfzn6Sn5br+n3NROeXtX4fHeZ+TUeGa/w+qoQ3Mz7WcB6z9Go8M1vgqUF0dy4+1Xh89cpj5ST4Zrdq+pZWdI9pvDp/f9pY/LeI9PurM9zce0Ph0/7PtKTwHER+0LXqvmz0R41wExy1cfq5/g9fvjLanKEdc13000OGp47wNf8Ath0x4HV/i3XEorSys3qraeh5vzvw/wD+v2l2/B638VTx1Ft/d0fbUxl4/wAHhF+ZfylfwOrP7XHiKtO/3M1u/wD2cv8AK+FxjplPyJ8L1J7xDDxOxn/LuG/hl9j8p1P5QfjW6HHL2v0+2lP1bjwnLvkcsbLloeefa2b5aX3dPyuO+SPtT6JHl1varis/cxjH7umHhulj1mZJ4ub6+iR8zU8a47PrqTH9cnox4XRjpii8nueLPjNbP3s5n5y7RpYx0iDyM88533b2vOU3uf3mofj+ZphFXIHmJNLzXFPon8kcc9fSw97KI+cN46ec9IlvDDVHyjI8Gp4xwOn72rH/AC7Y8Jr5dMZdFPg9Z9EvNng1PajgcfdvL+odsfDdaetQ6qfAJfFJLyVz52r7XY/69L6y74+Fz+7J00+AwXOUn6I+dq+1XGZe7GOP3ejHw3SjrcumHCKS+G/m/wBz5ur4xx+r11Zj+uT0Y8Lo49MYavh9PY8Oetr5+9nlPzl3jHGOmMEsFD+1HmnGZ6827hf2OC+FGfKj0XczlhobfkZnTw9FuXPVoU9zlljhHdqLcdSmuiOEzzaYtGhNygzCkIG2BZbhNpXLSbZLMxRzJtlqDmkqcy1BzJspUldgqQypUpsF2qURZUKilsZmTk66FC9iRzS3rYXAQ6nXHTjuzMu+FGktLI3txhnm+NhCivgb85P9D9Dn7WeI5dJiP6h58fDNCO1to1qP+KPzcn+bPJn7Q+JZf7Jj+nWOA0I/a2p4mh/ij6L9UefLxnjp66uX1bjhNL+MOqnWodIxXnH9UebPxHic/e1Mp+ctxw+nHTGHRCdFrl6N/ueadbd71/Vvy/RtB0nyk1/9s1GWDMxMLVOH90v9yxt9U5nKhH/JP/f+C1HqnMeD/wCyf+0X+hPmpSoS6VZfNRZJyy/kR/SJUavSafyS/QxOep6tfpY1XXXX2RJ1tSOq7cXHUrVOrZidTKesrthk6styWUjMyVAPEYqFHiPsKguScvIq2NBzEsollQihAGUWnIZRZcGoCy4NUybkuFKktybjkfgIm5eR+ENwTol3JSfCY3FKUmhyKafbJLqXmlM3i5bstFQ8tyO9OtHmFFHnFBqoTaUuFZozOMDaOIfUxOC/21jXe5nZCTj6KVd7k2wwqNd7jaNYYuW5KlHdR4g+upYzmOqU7KeNi+Z1xzxlmleJB9bfK6Ltx7StyPBT5wTW6Gz1iy/iyng6b5aPZk8rCek0XLnlwu/KSHkT6m4f0b/l7GvI+JuRLg76O5mdHLsbnNPh818LMeXnHWF3QwnhZLmmSbjrBaHBolwtpcrFoss7LRZpbkDzEosKQos7gtd0QsOfb3FIPEJQfiDaDMKCuBVo97+3oLkHhxJukeTKnY9lu6LFCsEUkQUgKiZkaRdiI3pq5znkcpNwJbMxMEiotTM0i1VZKRSrssch0UsdJdTcakwlKnxKbLOpMlFTxUn/ABoSMpHfh5SZ2xjKUmYdkFLTkdoxyZuFvMudvX+CzGcdU5SmcZNapepJxynsvJ5dXh05M808PnbW6GVThuXmvcmWllC7ocsqaOHPutwzcV3La3ASQTkLIHIWQORWByPL3ByKxQhRyGgORXFHI0xRyUn9ailpvLhE/M6fqWM6ZVOEy2sTdlHVuMolmuFTHmKpcIqbF3T6JcKXB57C8vQuG0eCS6tItZM7my4NbqiThl6m5X9KfYz5eRuhDwMl0Mzp5LuZywb2FZQlRPQlgW+6LESzPJf9OZry5ZtceHMsaUlto8NNxoJbWHCl1OkcOm5vDBRR0jSxhLdEIpckdIrtCLTNIWnX8xt9UN1klzLuiIKc88dFHGdXGGtsvNxXEEzzZ6u7o1EPPqYm5xqZaplnbFBkDsQABcqE5ChOYtNRjKXItNbBJ25loqEuoWi4EZCUuWmdmaS3anLpJ/Js5bnSidep/dL1ZbSi+0S/ufqKaUsTLd+pOYarvdk5tXDSOKmurLun1NsSuPEZmvMz9UnThtHiW6Rrzsu8M7Gi4jHqjca8d4Z2E8fDZjzsfQ2Sl16b7Gd2ErWRqtFcpeouO0lfA/tkV1T+Zrza6psVHHx290bjXx9E8v4r/qMdjf4nH0Z8uUS4ktvcn4qO0L5csJ8VfRIzPE5doPLYfbJs5zr5GwniXv7k87I2MqmJb6+5JzyldjnlU7kpdsMXI1S1ATKVClNGaFeIibVqB4o2m2Cc+xdpthMp/SLEJ+kRj1fuL7QbvQpVH+xYhLlnmNIhsqGiDRGUUoslwOtTt1Rz2ul/EpVfL0G1bZub+kaqEF5fVxUFnd9vcnJTUn29xUFnme8RUNRlKG/L6+ZaW5Cfdeq/cUnMnUYqGdxZ2WoLkOT7CoXmWZioOZ3YqDmNRySyyP6YuEtUYfVyTIqzIUPD7jctE6Q3JUl4JdwXgjcF4DLvgs1hybyz8HsN5Y8J7e43FmqXYm5DUf8AiL+IqzfNL0JdA8OPVew3SB0IP4H6su/L1E/ZIbT9V+Vi+ZJSpYJJXUn842/JseYlJjh77fPkTeKeH7v0/kbxtKUEbnJKZTxEehmYmVpk8TsNnqIdZ7F2wqc7LUBZu5aCuA/kBSuQFgHlJYdgGQURTAdiBpAOxENIWqkiWHYlrZ2QuSzVicyz0HMuBpuOZyXFR3fp/I5oHGPR+1ic1o1T7r1RLSlKl3RNxTSOFv1FpLeHDk/i9mdIwme7E5V2ax4ZF/E/9WbjSvv9mZ1J9GseEQ3l/qdI4a+8/RmdWfRtDg0NmdceBylmddsuFQ2R0/ASx50viJKO55ub1F5IoWuw5KMr3FwGqZNwagLFZSWoURYeUlh2ALEsOwU0ghkBcKeYUFnFAzigs5aBmYoF2RLNAs0A0iIpRJamoixWUguMGSZFqm/rT8zNlri7dbeT/YC1Xa+JiLGkeITXJm41M46SxOGMt48ZqLZ/I7RxerHdidHBtDjr6xXyOscfqd4ZnQx9W0eOw6qXt+50jjvWGPIn1fMeBsjyzb0plSZOgnILUsotQAAIoZAXClmFAzCgnMtAzigs5aCzCgBDSApRJaqSIGRAAwKRA0yCkyCrkDzCg1NdGSg/Ef00KgK77BAvNFEufcUJcy0iXMtCHVRraOycmdcpRi4yOc2rOUTNqllEOZaVLmWhOctBZi0DMKVOYtAuKBZgNQJYpRJYpIlirECuWgJ7AXkltbz0JcIMvdEtRYIoB2IGQAABSILj5etv1IiZtdvkyxAzcy0E5loS5lopDqN8jVCX3KIuUetVxCRZmGXHPEHOmqYyqs1GKs3ItBFUrgABZgNQFi40jO4PILDsQMBKSFBORaCuBUYkmRrme7MibooEBViIAFmAeYUDMKCzCkLOKBmLQTYWk5i0UAH4a6i/QQ57Fr1QKDYuGoxmV+G9iXDXlZG6W7X5ltztDihYFB7C1DpMbhSw/wBMbizVFdybhboEuQsiJchOSLQlyLQnMWlK4BdFAo3JMjVUVuZnKQOSQiJkJzbFRAWR9S2HdInOQnUG1CzFoABmFBZy0C4DIULhSuUNR+f1uS2owynsuFNydtPJNLlq9TWOM5TWPOVnCY5zyaOm1olbyXPr+L5kywyxn9UcyIw9WbpP+1v1Lsy9Ddpx8XXQ4fOSi1lWb8OqXW3Xud9Pg9TUxjKK5+ssTxGOM1TWrwuslyj2+/Ft9dF16nTLw3Wxi5r6sfionu8xz8zx7ZhrdLr8KJOSUf3VyRbgo013/IXBRX7WJuKK62JuWhnX1+4splOp8vdkqxjJ/TNUDK2LhSyFsGUWLjTXW5mZkPLFC5kJz2Feolu/Nl6dALKtxzA6myFeoi5qgIIpq3MgTkKCKKjAllL8KxNzVDKS3SNLKUto1RtxjrJxa29STaXhHY3WbJtPMntBKLLbM6mU93dgsNJffVtL6t7q3TXqTHXnTyuHPLnylpV4g9VZS0yu9+Svpz7v1PRHF6k85iGPLhlLi078o82+T6u+50ji9T4J5cHT4vaKi6cXaM4rW1lKTbsraM74cdWMRljE9fuzOlz6qhxezTVNXzZvxP8AF1drd2WOPiJuMfv/ANJ5V93n1Xdt7tv1dz5+WW7KcvV2iK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7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571762" y="2571762"/>
            <a:ext cx="6858001" cy="1714481"/>
          </a:xfrm>
          <a:prstGeom prst="rect">
            <a:avLst/>
          </a:prstGeom>
          <a:noFill/>
        </p:spPr>
      </p:pic>
      <p:pic>
        <p:nvPicPr>
          <p:cNvPr id="14348" name="Picture 12" descr="C:\Users\Бодя\Desktop\завантаженн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45" y="3857628"/>
            <a:ext cx="3105155" cy="227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7154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57167"/>
            <a:ext cx="6029340" cy="2071701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Мовленнєва розминка</a:t>
            </a:r>
            <a:endParaRPr lang="uk-UA" sz="60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 descr="C:\Users\Бодя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357430"/>
            <a:ext cx="5072099" cy="3857652"/>
          </a:xfrm>
          <a:prstGeom prst="rect">
            <a:avLst/>
          </a:prstGeom>
          <a:noFill/>
        </p:spPr>
      </p:pic>
      <p:pic>
        <p:nvPicPr>
          <p:cNvPr id="6" name="Picture 11" descr="C:\Users\Бодя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236854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 багато країн на землі</a:t>
            </a:r>
            <a:b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них – озера, річки і долини.</a:t>
            </a:r>
            <a:b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 країни великі й малі,</a:t>
            </a:r>
            <a:b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найкраща завжди – Батьківщина!</a:t>
            </a:r>
            <a:endParaRPr lang="uk-UA" sz="32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16386" name="Picture 2" descr="C:\Users\Бодя\Desktop\ukrain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643182"/>
            <a:ext cx="642942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17410" name="Picture 2" descr="http://erudyt.net/wp-content/uploads/2014/08/ukrainets-tse-vs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714380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286861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Україна – це держава, яка має свою історію, культуру, мову, звичаї та обряди.</a:t>
            </a:r>
            <a:endParaRPr lang="uk-UA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18434" name="Picture 2" descr="C:\Users\Бодя\Desktop\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71810"/>
            <a:ext cx="614366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65403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ДЕРЖАВНІ СИМВОЛИ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19458" name="Picture 2" descr="C:\Users\Бодя\Desktop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428868"/>
            <a:ext cx="3429023" cy="4429132"/>
          </a:xfrm>
          <a:prstGeom prst="rect">
            <a:avLst/>
          </a:prstGeom>
          <a:noFill/>
        </p:spPr>
      </p:pic>
      <p:pic>
        <p:nvPicPr>
          <p:cNvPr id="19459" name="Picture 3" descr="C:\Users\Бодя\Desktop\gim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453640"/>
            <a:ext cx="3473406" cy="4404360"/>
          </a:xfrm>
          <a:prstGeom prst="rect">
            <a:avLst/>
          </a:prstGeom>
          <a:noFill/>
        </p:spPr>
      </p:pic>
      <p:pic>
        <p:nvPicPr>
          <p:cNvPr id="19460" name="Picture 4" descr="C:\Users\Бодя\Desktop\1-prapor-20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857232"/>
            <a:ext cx="328614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Бодя\Desktop\завантаженн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6686568" cy="2357454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Народні символи Укр</a:t>
            </a:r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аїни</a:t>
            </a:r>
            <a:br>
              <a:rPr lang="uk-UA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 верби і калини нема </a:t>
            </a:r>
            <a:r>
              <a:rPr lang="uk-U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n>
                <a:solidFill>
                  <a:srgbClr val="0070C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Бодя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  <p:pic>
        <p:nvPicPr>
          <p:cNvPr id="20482" name="Picture 2" descr="C:\Users\Бодя\Desktop\38061_html_m5d327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86124"/>
            <a:ext cx="3143272" cy="3214702"/>
          </a:xfrm>
          <a:prstGeom prst="rect">
            <a:avLst/>
          </a:prstGeom>
          <a:noFill/>
        </p:spPr>
      </p:pic>
      <p:pic>
        <p:nvPicPr>
          <p:cNvPr id="20483" name="Picture 3" descr="C:\Users\Бодя\Desktop\images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286124"/>
            <a:ext cx="328614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Бодя\Desktop\завантаженн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Тримай хаточку, як у віночку і рушник на кілочку</a:t>
            </a:r>
            <a:endParaRPr lang="uk-UA" sz="40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Бодя\Desktop\1383445166_f7ee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6429419" cy="4929222"/>
          </a:xfrm>
          <a:prstGeom prst="rect">
            <a:avLst/>
          </a:prstGeom>
          <a:noFill/>
        </p:spPr>
      </p:pic>
      <p:pic>
        <p:nvPicPr>
          <p:cNvPr id="8" name="Picture 11" descr="C:\Users\Бодя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750374" y="2321713"/>
            <a:ext cx="685800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 позакласного читання</vt:lpstr>
      <vt:lpstr>Слайд 2</vt:lpstr>
      <vt:lpstr>Мовленнєва розминка</vt:lpstr>
      <vt:lpstr>Є багато країн на землі В них – озера, річки і долини. Є країни великі й малі, Та найкраща завжди – Батьківщина!</vt:lpstr>
      <vt:lpstr>Слайд 5</vt:lpstr>
      <vt:lpstr>Україна – це держава, яка має свою історію, культуру, мову, звичаї та обряди.</vt:lpstr>
      <vt:lpstr>ДЕРЖАВНІ СИМВОЛИ УКРАЇНИ</vt:lpstr>
      <vt:lpstr>Народні символи України Без верби і калини нема  України </vt:lpstr>
      <vt:lpstr>Тримай хаточку, як у віночку і рушник на кілочку</vt:lpstr>
      <vt:lpstr>Ми хлібом – сіллю друзів зустрічаєм. Хай в світі буде більше в нас братів, Хай в кожній хаті будуть короваї,  щоб люд ніколи хліба не просив.</vt:lpstr>
      <vt:lpstr>У писанках наші пращури відображали світ, у якому вони жили. Писанка – символ зародження життя.</vt:lpstr>
      <vt:lpstr>Київ – столиця України</vt:lpstr>
      <vt:lpstr>Слайд 13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позакласного читання</dc:title>
  <dc:creator>Бодя</dc:creator>
  <cp:lastModifiedBy>school</cp:lastModifiedBy>
  <cp:revision>51</cp:revision>
  <dcterms:created xsi:type="dcterms:W3CDTF">2014-10-16T10:35:23Z</dcterms:created>
  <dcterms:modified xsi:type="dcterms:W3CDTF">2014-10-17T06:53:11Z</dcterms:modified>
</cp:coreProperties>
</file>