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77" r:id="rId3"/>
    <p:sldId id="259" r:id="rId4"/>
    <p:sldId id="269" r:id="rId5"/>
    <p:sldId id="260" r:id="rId6"/>
    <p:sldId id="265" r:id="rId7"/>
    <p:sldId id="264" r:id="rId8"/>
    <p:sldId id="285" r:id="rId9"/>
    <p:sldId id="281" r:id="rId10"/>
    <p:sldId id="263" r:id="rId11"/>
    <p:sldId id="284" r:id="rId12"/>
    <p:sldId id="280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16.02.2022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UNUSAL CAFES IN KHARKIV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75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9672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/>
              <a:t>In </a:t>
            </a:r>
            <a:r>
              <a:rPr lang="en-US" sz="3200" dirty="0" smtClean="0"/>
              <a:t>our city there </a:t>
            </a:r>
            <a:r>
              <a:rPr lang="en-US" sz="3200" dirty="0"/>
              <a:t>is a cafe in which </a:t>
            </a:r>
            <a:r>
              <a:rPr lang="en-US" sz="3200" dirty="0" smtClean="0"/>
              <a:t>you can see toy </a:t>
            </a:r>
            <a:r>
              <a:rPr lang="en-US" sz="3200" dirty="0"/>
              <a:t>locomotives </a:t>
            </a:r>
            <a:r>
              <a:rPr lang="en-US" sz="3200" dirty="0" smtClean="0"/>
              <a:t>instead of waiters</a:t>
            </a:r>
            <a:endParaRPr lang="ru-RU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44824"/>
            <a:ext cx="8712968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728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2" y="620688"/>
            <a:ext cx="8928992" cy="596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00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784975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36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352928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77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b="1" dirty="0" smtClean="0"/>
              <a:t>“</a:t>
            </a:r>
            <a:r>
              <a:rPr lang="en-US" sz="4400" b="1" dirty="0" err="1" smtClean="0"/>
              <a:t>Plasticine</a:t>
            </a:r>
            <a:r>
              <a:rPr lang="en-US" sz="4400" b="1" dirty="0" smtClean="0"/>
              <a:t> crow”</a:t>
            </a:r>
            <a:endParaRPr lang="ru-RU" sz="4400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The motto of </a:t>
            </a:r>
            <a:r>
              <a:rPr lang="en-US" sz="26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this  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art cafe </a:t>
            </a:r>
            <a:r>
              <a:rPr lang="en-US" sz="26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is “Make it and stick it!" </a:t>
            </a:r>
          </a:p>
          <a:p>
            <a:r>
              <a:rPr lang="en-US" sz="26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Each 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visitor </a:t>
            </a:r>
            <a:r>
              <a:rPr lang="en-US" sz="26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can create  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his </a:t>
            </a:r>
            <a:r>
              <a:rPr lang="en-US" sz="26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own 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name, </a:t>
            </a:r>
            <a:r>
              <a:rPr lang="en-US" sz="26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poem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, picture</a:t>
            </a:r>
            <a:r>
              <a:rPr lang="en-US" sz="26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,  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or </a:t>
            </a:r>
            <a:r>
              <a:rPr lang="en-US" sz="26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any 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other </a:t>
            </a:r>
            <a:r>
              <a:rPr lang="en-US" sz="2600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 thing  and 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put a newly-made work of art on the wall of the café.</a:t>
            </a:r>
          </a:p>
          <a:p>
            <a:endParaRPr lang="ru-RU" sz="4000" dirty="0">
              <a:latin typeface="+mj-lt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6672"/>
            <a:ext cx="5472608" cy="5832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2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548680"/>
            <a:ext cx="8280920" cy="56886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00811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67544" y="1844824"/>
            <a:ext cx="4028256" cy="443484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927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06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208911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40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8784976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85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first café in Kharkov with raccoons Barth and Lisa</a:t>
            </a:r>
            <a:endParaRPr lang="ru-RU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44824"/>
            <a:ext cx="478802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70" y="1844824"/>
            <a:ext cx="4662977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65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856895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28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36712"/>
            <a:ext cx="856895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99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8856983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951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90</TotalTime>
  <Words>79</Words>
  <Application>Microsoft Office PowerPoint</Application>
  <PresentationFormat>Экран (4:3)</PresentationFormat>
  <Paragraphs>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Поток</vt:lpstr>
      <vt:lpstr>UNUSAL CAFES IN KHARKIV</vt:lpstr>
      <vt:lpstr>“Plasticine crow”</vt:lpstr>
      <vt:lpstr>Презентация PowerPoint</vt:lpstr>
      <vt:lpstr>Презентация PowerPoint</vt:lpstr>
      <vt:lpstr>Презентация PowerPoint</vt:lpstr>
      <vt:lpstr>The first café in Kharkov with raccoons Barth and Lisa</vt:lpstr>
      <vt:lpstr>Презентация PowerPoint</vt:lpstr>
      <vt:lpstr>Презентация PowerPoint</vt:lpstr>
      <vt:lpstr>Презентация PowerPoint</vt:lpstr>
      <vt:lpstr>In our city there is a cafe in which you can see toy locomotives instead of waiters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UNUSAL CAFES IN KHARKIV</dc:title>
  <dc:creator>Mercury</dc:creator>
  <cp:lastModifiedBy>mercury</cp:lastModifiedBy>
  <cp:revision>15</cp:revision>
  <dcterms:created xsi:type="dcterms:W3CDTF">2019-11-24T17:53:21Z</dcterms:created>
  <dcterms:modified xsi:type="dcterms:W3CDTF">2022-02-16T17:30:45Z</dcterms:modified>
</cp:coreProperties>
</file>