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1A2CF-E6D3-49A1-AD40-49BC2A6F57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384A9-B616-4641-9F6C-E1A5A818CD4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Фотографія</a:t>
          </a:r>
          <a:endParaRPr lang="en-US" dirty="0">
            <a:solidFill>
              <a:schemeClr val="tx1"/>
            </a:solidFill>
          </a:endParaRPr>
        </a:p>
      </dgm:t>
    </dgm:pt>
    <dgm:pt modelId="{0731ECB0-0925-4FF7-9DB0-087539C62120}" type="parTrans" cxnId="{AB3E6E33-243B-4C59-BC5C-AFD65719C3E7}">
      <dgm:prSet/>
      <dgm:spPr/>
      <dgm:t>
        <a:bodyPr/>
        <a:lstStyle/>
        <a:p>
          <a:endParaRPr lang="en-US"/>
        </a:p>
      </dgm:t>
    </dgm:pt>
    <dgm:pt modelId="{CEA149A3-789B-4E74-8161-DECB6087FD16}" type="sibTrans" cxnId="{AB3E6E33-243B-4C59-BC5C-AFD65719C3E7}">
      <dgm:prSet/>
      <dgm:spPr/>
      <dgm:t>
        <a:bodyPr/>
        <a:lstStyle/>
        <a:p>
          <a:endParaRPr lang="en-US"/>
        </a:p>
      </dgm:t>
    </dgm:pt>
    <dgm:pt modelId="{B34F3BE8-5F87-4148-9ECC-935AE2669EC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Традиційна</a:t>
          </a:r>
        </a:p>
        <a:p>
          <a:r>
            <a:rPr lang="uk-UA" dirty="0" smtClean="0">
              <a:solidFill>
                <a:schemeClr val="tx1"/>
              </a:solidFill>
            </a:rPr>
            <a:t>(аналогова)</a:t>
          </a:r>
          <a:endParaRPr lang="en-US" dirty="0">
            <a:solidFill>
              <a:schemeClr val="tx1"/>
            </a:solidFill>
          </a:endParaRPr>
        </a:p>
      </dgm:t>
    </dgm:pt>
    <dgm:pt modelId="{392E3447-CE95-4524-92EF-F52476C1338D}" type="parTrans" cxnId="{A21D9592-7E8E-45DA-8014-5A2D22A3F2F4}">
      <dgm:prSet/>
      <dgm:spPr/>
      <dgm:t>
        <a:bodyPr/>
        <a:lstStyle/>
        <a:p>
          <a:endParaRPr lang="en-US"/>
        </a:p>
      </dgm:t>
    </dgm:pt>
    <dgm:pt modelId="{7A583BD5-0361-498B-ADC6-6D43A4BDFC91}" type="sibTrans" cxnId="{A21D9592-7E8E-45DA-8014-5A2D22A3F2F4}">
      <dgm:prSet/>
      <dgm:spPr/>
      <dgm:t>
        <a:bodyPr/>
        <a:lstStyle/>
        <a:p>
          <a:endParaRPr lang="en-US"/>
        </a:p>
      </dgm:t>
    </dgm:pt>
    <dgm:pt modelId="{B72AF99F-9B75-445D-B075-6D0BE2CD00F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Електронна</a:t>
          </a:r>
          <a:endParaRPr lang="en-US" dirty="0">
            <a:solidFill>
              <a:schemeClr val="tx1"/>
            </a:solidFill>
          </a:endParaRPr>
        </a:p>
      </dgm:t>
    </dgm:pt>
    <dgm:pt modelId="{8375219F-1E7C-448E-BCF9-BBA330B3B92F}" type="parTrans" cxnId="{6A99268C-DF73-42D1-BDF9-276817D33211}">
      <dgm:prSet/>
      <dgm:spPr/>
      <dgm:t>
        <a:bodyPr/>
        <a:lstStyle/>
        <a:p>
          <a:endParaRPr lang="en-US"/>
        </a:p>
      </dgm:t>
    </dgm:pt>
    <dgm:pt modelId="{8E8D1ABF-568A-409E-8115-A3E679758D76}" type="sibTrans" cxnId="{6A99268C-DF73-42D1-BDF9-276817D33211}">
      <dgm:prSet/>
      <dgm:spPr/>
      <dgm:t>
        <a:bodyPr/>
        <a:lstStyle/>
        <a:p>
          <a:endParaRPr lang="en-US"/>
        </a:p>
      </dgm:t>
    </dgm:pt>
    <dgm:pt modelId="{A0CD1C1B-1A97-41C8-AC8F-DD1F0BC5C649}" type="pres">
      <dgm:prSet presAssocID="{7681A2CF-E6D3-49A1-AD40-49BC2A6F5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1E054D-09D3-43D7-A904-874FED3F5079}" type="pres">
      <dgm:prSet presAssocID="{437384A9-B616-4641-9F6C-E1A5A818CD42}" presName="hierRoot1" presStyleCnt="0">
        <dgm:presLayoutVars>
          <dgm:hierBranch val="init"/>
        </dgm:presLayoutVars>
      </dgm:prSet>
      <dgm:spPr/>
    </dgm:pt>
    <dgm:pt modelId="{833FEEA8-E0FB-488C-B3C3-B2B344CA2215}" type="pres">
      <dgm:prSet presAssocID="{437384A9-B616-4641-9F6C-E1A5A818CD42}" presName="rootComposite1" presStyleCnt="0"/>
      <dgm:spPr/>
    </dgm:pt>
    <dgm:pt modelId="{7D299F06-1A2A-4771-90A8-A6C2E586A2B3}" type="pres">
      <dgm:prSet presAssocID="{437384A9-B616-4641-9F6C-E1A5A818CD42}" presName="rootText1" presStyleLbl="node0" presStyleIdx="0" presStyleCnt="1" custScaleX="180680" custLinFactNeighborX="1485" custLinFactNeighborY="5198">
        <dgm:presLayoutVars>
          <dgm:chPref val="3"/>
        </dgm:presLayoutVars>
      </dgm:prSet>
      <dgm:spPr/>
    </dgm:pt>
    <dgm:pt modelId="{19B44E36-D8E3-449E-A698-05F8704734F6}" type="pres">
      <dgm:prSet presAssocID="{437384A9-B616-4641-9F6C-E1A5A818CD42}" presName="rootConnector1" presStyleLbl="node1" presStyleIdx="0" presStyleCnt="0"/>
      <dgm:spPr/>
    </dgm:pt>
    <dgm:pt modelId="{A37BAEB4-5EF4-428C-88C9-0C8B9C410C62}" type="pres">
      <dgm:prSet presAssocID="{437384A9-B616-4641-9F6C-E1A5A818CD42}" presName="hierChild2" presStyleCnt="0"/>
      <dgm:spPr/>
    </dgm:pt>
    <dgm:pt modelId="{9085E518-9A1C-4699-A79C-178C450EF426}" type="pres">
      <dgm:prSet presAssocID="{392E3447-CE95-4524-92EF-F52476C1338D}" presName="Name37" presStyleLbl="parChTrans1D2" presStyleIdx="0" presStyleCnt="2"/>
      <dgm:spPr/>
    </dgm:pt>
    <dgm:pt modelId="{6DBCB9CB-1B0A-4FD2-958D-907394A20BFF}" type="pres">
      <dgm:prSet presAssocID="{B34F3BE8-5F87-4148-9ECC-935AE2669ECD}" presName="hierRoot2" presStyleCnt="0">
        <dgm:presLayoutVars>
          <dgm:hierBranch val="init"/>
        </dgm:presLayoutVars>
      </dgm:prSet>
      <dgm:spPr/>
    </dgm:pt>
    <dgm:pt modelId="{FC4D77CC-5862-4A8B-A98A-B471B78A948C}" type="pres">
      <dgm:prSet presAssocID="{B34F3BE8-5F87-4148-9ECC-935AE2669ECD}" presName="rootComposite" presStyleCnt="0"/>
      <dgm:spPr/>
    </dgm:pt>
    <dgm:pt modelId="{E7AB7395-E05A-4E10-BB49-43D3B93DA5B6}" type="pres">
      <dgm:prSet presAssocID="{B34F3BE8-5F87-4148-9ECC-935AE2669ECD}" presName="rootText" presStyleLbl="node2" presStyleIdx="0" presStyleCnt="2">
        <dgm:presLayoutVars>
          <dgm:chPref val="3"/>
        </dgm:presLayoutVars>
      </dgm:prSet>
      <dgm:spPr/>
    </dgm:pt>
    <dgm:pt modelId="{0A10B316-31BB-440D-A2E1-CCECB33FA735}" type="pres">
      <dgm:prSet presAssocID="{B34F3BE8-5F87-4148-9ECC-935AE2669ECD}" presName="rootConnector" presStyleLbl="node2" presStyleIdx="0" presStyleCnt="2"/>
      <dgm:spPr/>
    </dgm:pt>
    <dgm:pt modelId="{29CF799A-820B-4C03-A29D-3AAC8047A6E9}" type="pres">
      <dgm:prSet presAssocID="{B34F3BE8-5F87-4148-9ECC-935AE2669ECD}" presName="hierChild4" presStyleCnt="0"/>
      <dgm:spPr/>
    </dgm:pt>
    <dgm:pt modelId="{1C63616C-5523-4BAD-8949-F035D928F73E}" type="pres">
      <dgm:prSet presAssocID="{B34F3BE8-5F87-4148-9ECC-935AE2669ECD}" presName="hierChild5" presStyleCnt="0"/>
      <dgm:spPr/>
    </dgm:pt>
    <dgm:pt modelId="{46A4098F-93D8-4DD8-B719-48AC7F5DE215}" type="pres">
      <dgm:prSet presAssocID="{8375219F-1E7C-448E-BCF9-BBA330B3B92F}" presName="Name37" presStyleLbl="parChTrans1D2" presStyleIdx="1" presStyleCnt="2"/>
      <dgm:spPr/>
    </dgm:pt>
    <dgm:pt modelId="{854254ED-B1EE-43F3-B3FD-59EC5803B80B}" type="pres">
      <dgm:prSet presAssocID="{B72AF99F-9B75-445D-B075-6D0BE2CD00F5}" presName="hierRoot2" presStyleCnt="0">
        <dgm:presLayoutVars>
          <dgm:hierBranch val="init"/>
        </dgm:presLayoutVars>
      </dgm:prSet>
      <dgm:spPr/>
    </dgm:pt>
    <dgm:pt modelId="{DC8C121C-CB39-4B9C-8224-D02E925AF19D}" type="pres">
      <dgm:prSet presAssocID="{B72AF99F-9B75-445D-B075-6D0BE2CD00F5}" presName="rootComposite" presStyleCnt="0"/>
      <dgm:spPr/>
    </dgm:pt>
    <dgm:pt modelId="{5D42C169-1FD3-43CC-91CE-D19896F3A901}" type="pres">
      <dgm:prSet presAssocID="{B72AF99F-9B75-445D-B075-6D0BE2CD00F5}" presName="rootText" presStyleLbl="node2" presStyleIdx="1" presStyleCnt="2">
        <dgm:presLayoutVars>
          <dgm:chPref val="3"/>
        </dgm:presLayoutVars>
      </dgm:prSet>
      <dgm:spPr/>
    </dgm:pt>
    <dgm:pt modelId="{9431CB58-95AB-4515-9408-46FC0D3D1010}" type="pres">
      <dgm:prSet presAssocID="{B72AF99F-9B75-445D-B075-6D0BE2CD00F5}" presName="rootConnector" presStyleLbl="node2" presStyleIdx="1" presStyleCnt="2"/>
      <dgm:spPr/>
    </dgm:pt>
    <dgm:pt modelId="{D69B06BC-F343-4949-864D-DEC082C81B15}" type="pres">
      <dgm:prSet presAssocID="{B72AF99F-9B75-445D-B075-6D0BE2CD00F5}" presName="hierChild4" presStyleCnt="0"/>
      <dgm:spPr/>
    </dgm:pt>
    <dgm:pt modelId="{8BF08B63-B1A4-469A-9767-1CEC5E379DCA}" type="pres">
      <dgm:prSet presAssocID="{B72AF99F-9B75-445D-B075-6D0BE2CD00F5}" presName="hierChild5" presStyleCnt="0"/>
      <dgm:spPr/>
    </dgm:pt>
    <dgm:pt modelId="{25AE0244-5717-45C7-951B-2D4DDA3A10E0}" type="pres">
      <dgm:prSet presAssocID="{437384A9-B616-4641-9F6C-E1A5A818CD42}" presName="hierChild3" presStyleCnt="0"/>
      <dgm:spPr/>
    </dgm:pt>
  </dgm:ptLst>
  <dgm:cxnLst>
    <dgm:cxn modelId="{681067F2-61F0-4C38-9C77-3E816617766F}" type="presOf" srcId="{392E3447-CE95-4524-92EF-F52476C1338D}" destId="{9085E518-9A1C-4699-A79C-178C450EF426}" srcOrd="0" destOrd="0" presId="urn:microsoft.com/office/officeart/2005/8/layout/orgChart1"/>
    <dgm:cxn modelId="{A5E71578-257C-4C0D-84D9-C7D01604B6E3}" type="presOf" srcId="{B72AF99F-9B75-445D-B075-6D0BE2CD00F5}" destId="{9431CB58-95AB-4515-9408-46FC0D3D1010}" srcOrd="1" destOrd="0" presId="urn:microsoft.com/office/officeart/2005/8/layout/orgChart1"/>
    <dgm:cxn modelId="{D0D71255-3CC4-4491-B52D-C21ADC374253}" type="presOf" srcId="{B34F3BE8-5F87-4148-9ECC-935AE2669ECD}" destId="{0A10B316-31BB-440D-A2E1-CCECB33FA735}" srcOrd="1" destOrd="0" presId="urn:microsoft.com/office/officeart/2005/8/layout/orgChart1"/>
    <dgm:cxn modelId="{B23E2834-45D3-436F-95CD-FE1EE1869AEA}" type="presOf" srcId="{B72AF99F-9B75-445D-B075-6D0BE2CD00F5}" destId="{5D42C169-1FD3-43CC-91CE-D19896F3A901}" srcOrd="0" destOrd="0" presId="urn:microsoft.com/office/officeart/2005/8/layout/orgChart1"/>
    <dgm:cxn modelId="{051D14D0-C2DE-4CA4-B920-5CAC45B1C341}" type="presOf" srcId="{7681A2CF-E6D3-49A1-AD40-49BC2A6F573E}" destId="{A0CD1C1B-1A97-41C8-AC8F-DD1F0BC5C649}" srcOrd="0" destOrd="0" presId="urn:microsoft.com/office/officeart/2005/8/layout/orgChart1"/>
    <dgm:cxn modelId="{6A99268C-DF73-42D1-BDF9-276817D33211}" srcId="{437384A9-B616-4641-9F6C-E1A5A818CD42}" destId="{B72AF99F-9B75-445D-B075-6D0BE2CD00F5}" srcOrd="1" destOrd="0" parTransId="{8375219F-1E7C-448E-BCF9-BBA330B3B92F}" sibTransId="{8E8D1ABF-568A-409E-8115-A3E679758D76}"/>
    <dgm:cxn modelId="{3B6FDF67-FFB1-4034-8F0D-7A25B0A11EA7}" type="presOf" srcId="{B34F3BE8-5F87-4148-9ECC-935AE2669ECD}" destId="{E7AB7395-E05A-4E10-BB49-43D3B93DA5B6}" srcOrd="0" destOrd="0" presId="urn:microsoft.com/office/officeart/2005/8/layout/orgChart1"/>
    <dgm:cxn modelId="{A21D9592-7E8E-45DA-8014-5A2D22A3F2F4}" srcId="{437384A9-B616-4641-9F6C-E1A5A818CD42}" destId="{B34F3BE8-5F87-4148-9ECC-935AE2669ECD}" srcOrd="0" destOrd="0" parTransId="{392E3447-CE95-4524-92EF-F52476C1338D}" sibTransId="{7A583BD5-0361-498B-ADC6-6D43A4BDFC91}"/>
    <dgm:cxn modelId="{AB3E6E33-243B-4C59-BC5C-AFD65719C3E7}" srcId="{7681A2CF-E6D3-49A1-AD40-49BC2A6F573E}" destId="{437384A9-B616-4641-9F6C-E1A5A818CD42}" srcOrd="0" destOrd="0" parTransId="{0731ECB0-0925-4FF7-9DB0-087539C62120}" sibTransId="{CEA149A3-789B-4E74-8161-DECB6087FD16}"/>
    <dgm:cxn modelId="{557A166E-E597-428C-9FAC-26A1F80E6375}" type="presOf" srcId="{437384A9-B616-4641-9F6C-E1A5A818CD42}" destId="{7D299F06-1A2A-4771-90A8-A6C2E586A2B3}" srcOrd="0" destOrd="0" presId="urn:microsoft.com/office/officeart/2005/8/layout/orgChart1"/>
    <dgm:cxn modelId="{BCC3EBF6-00BC-4613-A433-3D044B55F490}" type="presOf" srcId="{437384A9-B616-4641-9F6C-E1A5A818CD42}" destId="{19B44E36-D8E3-449E-A698-05F8704734F6}" srcOrd="1" destOrd="0" presId="urn:microsoft.com/office/officeart/2005/8/layout/orgChart1"/>
    <dgm:cxn modelId="{4E51C1FC-911E-4363-AA1C-42C08EA095FA}" type="presOf" srcId="{8375219F-1E7C-448E-BCF9-BBA330B3B92F}" destId="{46A4098F-93D8-4DD8-B719-48AC7F5DE215}" srcOrd="0" destOrd="0" presId="urn:microsoft.com/office/officeart/2005/8/layout/orgChart1"/>
    <dgm:cxn modelId="{AA491129-D730-4FEF-BBC7-FBF3F535C7C2}" type="presParOf" srcId="{A0CD1C1B-1A97-41C8-AC8F-DD1F0BC5C649}" destId="{AC1E054D-09D3-43D7-A904-874FED3F5079}" srcOrd="0" destOrd="0" presId="urn:microsoft.com/office/officeart/2005/8/layout/orgChart1"/>
    <dgm:cxn modelId="{439E10B2-80A0-4E30-BE7D-56324664768E}" type="presParOf" srcId="{AC1E054D-09D3-43D7-A904-874FED3F5079}" destId="{833FEEA8-E0FB-488C-B3C3-B2B344CA2215}" srcOrd="0" destOrd="0" presId="urn:microsoft.com/office/officeart/2005/8/layout/orgChart1"/>
    <dgm:cxn modelId="{620674F1-0096-4F3C-8D66-4D973DCD9F4A}" type="presParOf" srcId="{833FEEA8-E0FB-488C-B3C3-B2B344CA2215}" destId="{7D299F06-1A2A-4771-90A8-A6C2E586A2B3}" srcOrd="0" destOrd="0" presId="urn:microsoft.com/office/officeart/2005/8/layout/orgChart1"/>
    <dgm:cxn modelId="{815C0AD3-D075-45EB-8EA1-44A1BCBE692D}" type="presParOf" srcId="{833FEEA8-E0FB-488C-B3C3-B2B344CA2215}" destId="{19B44E36-D8E3-449E-A698-05F8704734F6}" srcOrd="1" destOrd="0" presId="urn:microsoft.com/office/officeart/2005/8/layout/orgChart1"/>
    <dgm:cxn modelId="{53787BB6-9E17-4A22-BD67-8BED019FC05D}" type="presParOf" srcId="{AC1E054D-09D3-43D7-A904-874FED3F5079}" destId="{A37BAEB4-5EF4-428C-88C9-0C8B9C410C62}" srcOrd="1" destOrd="0" presId="urn:microsoft.com/office/officeart/2005/8/layout/orgChart1"/>
    <dgm:cxn modelId="{CED8A7AD-B6F4-4B23-88C2-53B18BACA1A9}" type="presParOf" srcId="{A37BAEB4-5EF4-428C-88C9-0C8B9C410C62}" destId="{9085E518-9A1C-4699-A79C-178C450EF426}" srcOrd="0" destOrd="0" presId="urn:microsoft.com/office/officeart/2005/8/layout/orgChart1"/>
    <dgm:cxn modelId="{BF307C5F-4E6F-4BC2-8261-D8270F930583}" type="presParOf" srcId="{A37BAEB4-5EF4-428C-88C9-0C8B9C410C62}" destId="{6DBCB9CB-1B0A-4FD2-958D-907394A20BFF}" srcOrd="1" destOrd="0" presId="urn:microsoft.com/office/officeart/2005/8/layout/orgChart1"/>
    <dgm:cxn modelId="{336F2121-0EAC-40D9-9ACF-F668CA317973}" type="presParOf" srcId="{6DBCB9CB-1B0A-4FD2-958D-907394A20BFF}" destId="{FC4D77CC-5862-4A8B-A98A-B471B78A948C}" srcOrd="0" destOrd="0" presId="urn:microsoft.com/office/officeart/2005/8/layout/orgChart1"/>
    <dgm:cxn modelId="{08D6E8EE-3B7E-4589-B2A7-341C45F949CC}" type="presParOf" srcId="{FC4D77CC-5862-4A8B-A98A-B471B78A948C}" destId="{E7AB7395-E05A-4E10-BB49-43D3B93DA5B6}" srcOrd="0" destOrd="0" presId="urn:microsoft.com/office/officeart/2005/8/layout/orgChart1"/>
    <dgm:cxn modelId="{39CDFBB2-E596-4983-ACE8-65DF3CE9811C}" type="presParOf" srcId="{FC4D77CC-5862-4A8B-A98A-B471B78A948C}" destId="{0A10B316-31BB-440D-A2E1-CCECB33FA735}" srcOrd="1" destOrd="0" presId="urn:microsoft.com/office/officeart/2005/8/layout/orgChart1"/>
    <dgm:cxn modelId="{B7C5C245-70EF-410C-B782-8FD80A4EEB3A}" type="presParOf" srcId="{6DBCB9CB-1B0A-4FD2-958D-907394A20BFF}" destId="{29CF799A-820B-4C03-A29D-3AAC8047A6E9}" srcOrd="1" destOrd="0" presId="urn:microsoft.com/office/officeart/2005/8/layout/orgChart1"/>
    <dgm:cxn modelId="{9E7066BC-8A5C-4797-846A-552CB2E9E3A1}" type="presParOf" srcId="{6DBCB9CB-1B0A-4FD2-958D-907394A20BFF}" destId="{1C63616C-5523-4BAD-8949-F035D928F73E}" srcOrd="2" destOrd="0" presId="urn:microsoft.com/office/officeart/2005/8/layout/orgChart1"/>
    <dgm:cxn modelId="{D4A91ECC-E42D-4639-BB5D-953B767D491D}" type="presParOf" srcId="{A37BAEB4-5EF4-428C-88C9-0C8B9C410C62}" destId="{46A4098F-93D8-4DD8-B719-48AC7F5DE215}" srcOrd="2" destOrd="0" presId="urn:microsoft.com/office/officeart/2005/8/layout/orgChart1"/>
    <dgm:cxn modelId="{E909BCBC-D442-4A97-87D7-B4D59582C3EE}" type="presParOf" srcId="{A37BAEB4-5EF4-428C-88C9-0C8B9C410C62}" destId="{854254ED-B1EE-43F3-B3FD-59EC5803B80B}" srcOrd="3" destOrd="0" presId="urn:microsoft.com/office/officeart/2005/8/layout/orgChart1"/>
    <dgm:cxn modelId="{E59F5D8A-3EAC-43BE-876C-B9D6617FE819}" type="presParOf" srcId="{854254ED-B1EE-43F3-B3FD-59EC5803B80B}" destId="{DC8C121C-CB39-4B9C-8224-D02E925AF19D}" srcOrd="0" destOrd="0" presId="urn:microsoft.com/office/officeart/2005/8/layout/orgChart1"/>
    <dgm:cxn modelId="{4177A072-D824-4F26-AED2-7E1F9F03BD88}" type="presParOf" srcId="{DC8C121C-CB39-4B9C-8224-D02E925AF19D}" destId="{5D42C169-1FD3-43CC-91CE-D19896F3A901}" srcOrd="0" destOrd="0" presId="urn:microsoft.com/office/officeart/2005/8/layout/orgChart1"/>
    <dgm:cxn modelId="{840D9F71-DB7C-47E7-A540-FD23C2758A13}" type="presParOf" srcId="{DC8C121C-CB39-4B9C-8224-D02E925AF19D}" destId="{9431CB58-95AB-4515-9408-46FC0D3D1010}" srcOrd="1" destOrd="0" presId="urn:microsoft.com/office/officeart/2005/8/layout/orgChart1"/>
    <dgm:cxn modelId="{81C9719D-37BA-4447-93A6-60AB98D9EA51}" type="presParOf" srcId="{854254ED-B1EE-43F3-B3FD-59EC5803B80B}" destId="{D69B06BC-F343-4949-864D-DEC082C81B15}" srcOrd="1" destOrd="0" presId="urn:microsoft.com/office/officeart/2005/8/layout/orgChart1"/>
    <dgm:cxn modelId="{FC4F522F-BD79-493D-8EB1-98D17D2C3D0C}" type="presParOf" srcId="{854254ED-B1EE-43F3-B3FD-59EC5803B80B}" destId="{8BF08B63-B1A4-469A-9767-1CEC5E379DCA}" srcOrd="2" destOrd="0" presId="urn:microsoft.com/office/officeart/2005/8/layout/orgChart1"/>
    <dgm:cxn modelId="{C9764350-962C-40D3-A9E7-F2DC21062A7A}" type="presParOf" srcId="{AC1E054D-09D3-43D7-A904-874FED3F5079}" destId="{25AE0244-5717-45C7-951B-2D4DDA3A10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098F-93D8-4DD8-B719-48AC7F5DE215}">
      <dsp:nvSpPr>
        <dsp:cNvPr id="0" name=""/>
        <dsp:cNvSpPr/>
      </dsp:nvSpPr>
      <dsp:spPr>
        <a:xfrm>
          <a:off x="4118589" y="2418888"/>
          <a:ext cx="2169423" cy="676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45"/>
              </a:lnTo>
              <a:lnTo>
                <a:pt x="2169423" y="290445"/>
              </a:lnTo>
              <a:lnTo>
                <a:pt x="2169423" y="676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5E518-9A1C-4699-A79C-178C450EF426}">
      <dsp:nvSpPr>
        <dsp:cNvPr id="0" name=""/>
        <dsp:cNvSpPr/>
      </dsp:nvSpPr>
      <dsp:spPr>
        <a:xfrm>
          <a:off x="1839986" y="2418888"/>
          <a:ext cx="2278602" cy="676430"/>
        </a:xfrm>
        <a:custGeom>
          <a:avLst/>
          <a:gdLst/>
          <a:ahLst/>
          <a:cxnLst/>
          <a:rect l="0" t="0" r="0" b="0"/>
          <a:pathLst>
            <a:path>
              <a:moveTo>
                <a:pt x="2278602" y="0"/>
              </a:moveTo>
              <a:lnTo>
                <a:pt x="2278602" y="290445"/>
              </a:lnTo>
              <a:lnTo>
                <a:pt x="0" y="290445"/>
              </a:lnTo>
              <a:lnTo>
                <a:pt x="0" y="676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99F06-1A2A-4771-90A8-A6C2E586A2B3}">
      <dsp:nvSpPr>
        <dsp:cNvPr id="0" name=""/>
        <dsp:cNvSpPr/>
      </dsp:nvSpPr>
      <dsp:spPr>
        <a:xfrm>
          <a:off x="797641" y="580861"/>
          <a:ext cx="6641895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>
              <a:solidFill>
                <a:schemeClr val="tx1"/>
              </a:solidFill>
            </a:rPr>
            <a:t>Фотографія</a:t>
          </a:r>
          <a:endParaRPr lang="en-US" sz="5200" kern="1200" dirty="0">
            <a:solidFill>
              <a:schemeClr val="tx1"/>
            </a:solidFill>
          </a:endParaRPr>
        </a:p>
      </dsp:txBody>
      <dsp:txXfrm>
        <a:off x="797641" y="580861"/>
        <a:ext cx="6641895" cy="1838027"/>
      </dsp:txXfrm>
    </dsp:sp>
    <dsp:sp modelId="{E7AB7395-E05A-4E10-BB49-43D3B93DA5B6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>
              <a:solidFill>
                <a:schemeClr val="tx1"/>
              </a:solidFill>
            </a:rPr>
            <a:t>Традиційна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>
              <a:solidFill>
                <a:schemeClr val="tx1"/>
              </a:solidFill>
            </a:rPr>
            <a:t>(аналогова)</a:t>
          </a:r>
          <a:endParaRPr lang="en-US" sz="5200" kern="1200" dirty="0">
            <a:solidFill>
              <a:schemeClr val="tx1"/>
            </a:solidFill>
          </a:endParaRPr>
        </a:p>
      </dsp:txBody>
      <dsp:txXfrm>
        <a:off x="1959" y="3095319"/>
        <a:ext cx="3676054" cy="1838027"/>
      </dsp:txXfrm>
    </dsp:sp>
    <dsp:sp modelId="{5D42C169-1FD3-43CC-91CE-D19896F3A901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>
              <a:solidFill>
                <a:schemeClr val="tx1"/>
              </a:solidFill>
            </a:rPr>
            <a:t>Електронна</a:t>
          </a:r>
          <a:endParaRPr lang="en-US" sz="5200" kern="1200" dirty="0">
            <a:solidFill>
              <a:schemeClr val="tx1"/>
            </a:solidFill>
          </a:endParaRP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7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5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8C45D03-D902-47D9-BFB2-1F90AE2A9E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689A779-41C7-49BA-B9C3-33617BA6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310" y="1432222"/>
            <a:ext cx="9558209" cy="2798583"/>
          </a:xfrm>
        </p:spPr>
        <p:txBody>
          <a:bodyPr/>
          <a:lstStyle/>
          <a:p>
            <a:r>
              <a:rPr lang="ru-RU" sz="8000" dirty="0" err="1"/>
              <a:t>Історія</a:t>
            </a:r>
            <a:r>
              <a:rPr lang="ru-RU" sz="8000" dirty="0"/>
              <a:t> </a:t>
            </a:r>
            <a:r>
              <a:rPr lang="ru-RU" sz="8000" dirty="0" err="1"/>
              <a:t>розвитку</a:t>
            </a:r>
            <a:r>
              <a:rPr lang="ru-RU" sz="8000" dirty="0"/>
              <a:t> </a:t>
            </a:r>
            <a:r>
              <a:rPr lang="ru-RU" sz="8000" dirty="0" err="1"/>
              <a:t>преси</a:t>
            </a:r>
            <a:r>
              <a:rPr lang="ru-RU" sz="8000" dirty="0"/>
              <a:t>, фото, </a:t>
            </a:r>
            <a:r>
              <a:rPr lang="ru-RU" sz="8000" dirty="0" err="1"/>
              <a:t>реклами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553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344" y="586854"/>
            <a:ext cx="10495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Перші</a:t>
            </a:r>
            <a:r>
              <a:rPr lang="ru-RU" sz="4400" dirty="0" smtClean="0"/>
              <a:t> «рекламщики» </a:t>
            </a:r>
            <a:r>
              <a:rPr lang="ru-RU" sz="4400" dirty="0" err="1" smtClean="0"/>
              <a:t>з’явилися</a:t>
            </a:r>
            <a:r>
              <a:rPr lang="ru-RU" sz="4400" dirty="0" smtClean="0"/>
              <a:t> </a:t>
            </a:r>
            <a:r>
              <a:rPr lang="ru-RU" sz="4400" dirty="0" err="1" smtClean="0"/>
              <a:t>пізніше</a:t>
            </a:r>
            <a:r>
              <a:rPr lang="ru-RU" sz="4400" dirty="0" smtClean="0"/>
              <a:t> – в </a:t>
            </a:r>
            <a:r>
              <a:rPr lang="ru-RU" sz="4400" dirty="0" err="1" smtClean="0"/>
              <a:t>епоху</a:t>
            </a:r>
            <a:r>
              <a:rPr lang="ru-RU" sz="4400" dirty="0" smtClean="0"/>
              <a:t> </a:t>
            </a:r>
            <a:r>
              <a:rPr lang="ru-RU" sz="4400" dirty="0" err="1" smtClean="0"/>
              <a:t>Стародавньої</a:t>
            </a:r>
            <a:r>
              <a:rPr lang="ru-RU" sz="4400" dirty="0" smtClean="0"/>
              <a:t> </a:t>
            </a:r>
            <a:r>
              <a:rPr lang="ru-RU" sz="4400" dirty="0" err="1" smtClean="0"/>
              <a:t>Греції</a:t>
            </a:r>
            <a:r>
              <a:rPr lang="ru-RU" sz="4400" dirty="0" smtClean="0"/>
              <a:t>. </a:t>
            </a:r>
            <a:endParaRPr lang="en-US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2" y="2197290"/>
            <a:ext cx="10372298" cy="44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626" y="177422"/>
            <a:ext cx="9586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Перші</a:t>
            </a:r>
            <a:r>
              <a:rPr lang="ru-RU" sz="4400" dirty="0" smtClean="0"/>
              <a:t> </a:t>
            </a:r>
            <a:r>
              <a:rPr lang="ru-RU" sz="4400" dirty="0" err="1" smtClean="0"/>
              <a:t>близькі</a:t>
            </a:r>
            <a:r>
              <a:rPr lang="ru-RU" sz="4400" dirty="0" smtClean="0"/>
              <a:t> до </a:t>
            </a:r>
            <a:r>
              <a:rPr lang="ru-RU" sz="4400" dirty="0" err="1" smtClean="0"/>
              <a:t>сучасних</a:t>
            </a:r>
            <a:r>
              <a:rPr lang="ru-RU" sz="4400" dirty="0" smtClean="0"/>
              <a:t> </a:t>
            </a:r>
            <a:r>
              <a:rPr lang="ru-RU" sz="4400" dirty="0" err="1" smtClean="0"/>
              <a:t>рекламні</a:t>
            </a:r>
            <a:r>
              <a:rPr lang="ru-RU" sz="4400" dirty="0" smtClean="0"/>
              <a:t> </a:t>
            </a:r>
            <a:r>
              <a:rPr lang="ru-RU" sz="4400" dirty="0" err="1" smtClean="0"/>
              <a:t>оголошення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народилися</a:t>
            </a:r>
            <a:r>
              <a:rPr lang="ru-RU" sz="4400" dirty="0" smtClean="0"/>
              <a:t> в </a:t>
            </a:r>
            <a:r>
              <a:rPr lang="ru-RU" sz="4400" dirty="0" err="1" smtClean="0"/>
              <a:t>Стародавньому</a:t>
            </a:r>
            <a:r>
              <a:rPr lang="ru-RU" sz="4400" dirty="0" smtClean="0"/>
              <a:t> </a:t>
            </a:r>
            <a:r>
              <a:rPr lang="ru-RU" sz="4400" dirty="0" err="1" smtClean="0"/>
              <a:t>Римі</a:t>
            </a:r>
            <a:r>
              <a:rPr lang="ru-RU" sz="4400" dirty="0" smtClean="0"/>
              <a:t>.</a:t>
            </a:r>
            <a:endParaRPr lang="en-US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7" y="2507562"/>
            <a:ext cx="8952931" cy="41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14" y="1573047"/>
            <a:ext cx="8026945" cy="466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7731" y="600501"/>
            <a:ext cx="8980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Друкарський верстат </a:t>
            </a:r>
            <a:r>
              <a:rPr lang="uk-UA" sz="4400" dirty="0" err="1" smtClean="0"/>
              <a:t>Гуттенберга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8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8"/>
            <a:ext cx="12192000" cy="6848382"/>
          </a:xfrm>
        </p:spPr>
      </p:pic>
    </p:spTree>
    <p:extLst>
      <p:ext uri="{BB962C8B-B14F-4D97-AF65-F5344CB8AC3E}">
        <p14:creationId xmlns:p14="http://schemas.microsoft.com/office/powerpoint/2010/main" val="31624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30" y="0"/>
            <a:ext cx="3986498" cy="6049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2560" y="928048"/>
            <a:ext cx="5336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ст. до н. є.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в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виходили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часів Юлія Цезаря.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3078" y="450377"/>
            <a:ext cx="10288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часів Середньовіччя – </a:t>
            </a:r>
            <a:r>
              <a:rPr lang="uk-UA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«летючі листки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3" y="1521982"/>
            <a:ext cx="5022188" cy="5124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3" y="1373903"/>
            <a:ext cx="4262864" cy="54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797" y="382138"/>
            <a:ext cx="928677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</a:rPr>
              <a:t>Основні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етапи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розвитку</a:t>
            </a:r>
            <a:r>
              <a:rPr lang="ru-RU" sz="4400" dirty="0" smtClean="0">
                <a:solidFill>
                  <a:srgbClr val="FF0000"/>
                </a:solidFill>
              </a:rPr>
              <a:t> ЗМІ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dirty="0" smtClean="0"/>
              <a:t>:до початку </a:t>
            </a:r>
            <a:r>
              <a:rPr lang="ru-RU" sz="4400" dirty="0" err="1" smtClean="0"/>
              <a:t>нашої</a:t>
            </a:r>
            <a:r>
              <a:rPr lang="ru-RU" sz="4400" dirty="0" smtClean="0"/>
              <a:t> </a:t>
            </a:r>
            <a:r>
              <a:rPr lang="ru-RU" sz="4400" dirty="0" err="1" smtClean="0"/>
              <a:t>ери</a:t>
            </a:r>
            <a:r>
              <a:rPr lang="ru-RU" sz="4400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dirty="0" err="1" smtClean="0"/>
              <a:t>із</a:t>
            </a:r>
            <a:r>
              <a:rPr lang="ru-RU" sz="4400" dirty="0" smtClean="0"/>
              <a:t> початку </a:t>
            </a:r>
            <a:r>
              <a:rPr lang="ru-RU" sz="4400" dirty="0" err="1" smtClean="0"/>
              <a:t>нашої</a:t>
            </a:r>
            <a:r>
              <a:rPr lang="ru-RU" sz="4400" dirty="0" smtClean="0"/>
              <a:t> </a:t>
            </a:r>
            <a:r>
              <a:rPr lang="ru-RU" sz="4400" dirty="0" err="1" smtClean="0"/>
              <a:t>ери</a:t>
            </a:r>
            <a:r>
              <a:rPr lang="ru-RU" sz="4400" dirty="0" smtClean="0"/>
              <a:t> до XV ст. н. є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dirty="0" err="1" smtClean="0"/>
              <a:t>із</a:t>
            </a:r>
            <a:r>
              <a:rPr lang="ru-RU" sz="4400" dirty="0" smtClean="0"/>
              <a:t> XV ст. до XVII </a:t>
            </a:r>
            <a:r>
              <a:rPr lang="ru-RU" sz="4400" dirty="0" err="1" smtClean="0"/>
              <a:t>ст</a:t>
            </a:r>
            <a:endParaRPr lang="ru-RU" sz="44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dirty="0" err="1" smtClean="0"/>
              <a:t>із</a:t>
            </a:r>
            <a:r>
              <a:rPr lang="ru-RU" sz="4400" dirty="0" smtClean="0"/>
              <a:t> XVIII ст. до початку XX </a:t>
            </a:r>
            <a:r>
              <a:rPr lang="ru-RU" sz="4400" dirty="0" err="1" smtClean="0"/>
              <a:t>ст</a:t>
            </a:r>
            <a:endParaRPr lang="ru-RU" sz="44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dirty="0" smtClean="0"/>
              <a:t> </a:t>
            </a:r>
            <a:r>
              <a:rPr lang="ru-RU" sz="4400" dirty="0" err="1" smtClean="0"/>
              <a:t>із</a:t>
            </a:r>
            <a:r>
              <a:rPr lang="ru-RU" sz="4400" dirty="0" smtClean="0"/>
              <a:t> 1900 р. по 1945 р.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dirty="0" err="1" smtClean="0"/>
              <a:t>із</a:t>
            </a:r>
            <a:r>
              <a:rPr lang="ru-RU" sz="4400" dirty="0" smtClean="0"/>
              <a:t> 1945 р. по 1955 р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dirty="0" smtClean="0"/>
              <a:t> </a:t>
            </a:r>
            <a:r>
              <a:rPr lang="ru-RU" sz="4400" dirty="0" err="1" smtClean="0"/>
              <a:t>із</a:t>
            </a:r>
            <a:r>
              <a:rPr lang="ru-RU" sz="4400" dirty="0" smtClean="0"/>
              <a:t> 1955 р. по 1990 р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dirty="0" err="1" smtClean="0"/>
              <a:t>із</a:t>
            </a:r>
            <a:r>
              <a:rPr lang="ru-RU" sz="4400" dirty="0" smtClean="0"/>
              <a:t> 1990 р. по </a:t>
            </a:r>
            <a:r>
              <a:rPr lang="ru-RU" sz="4400" dirty="0" err="1" smtClean="0"/>
              <a:t>теперішній</a:t>
            </a:r>
            <a:r>
              <a:rPr lang="ru-RU" sz="4400" dirty="0" smtClean="0"/>
              <a:t> час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01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98972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3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819928" y="532263"/>
            <a:ext cx="9630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err="1" smtClean="0"/>
              <a:t>Назву</a:t>
            </a:r>
            <a:r>
              <a:rPr lang="ru-RU" sz="4400" dirty="0" smtClean="0"/>
              <a:t> «</a:t>
            </a:r>
            <a:r>
              <a:rPr lang="ru-RU" sz="4400" dirty="0" err="1" smtClean="0">
                <a:solidFill>
                  <a:srgbClr val="C00000"/>
                </a:solidFill>
              </a:rPr>
              <a:t>фотографія</a:t>
            </a:r>
            <a:r>
              <a:rPr lang="ru-RU" sz="4400" dirty="0" smtClean="0"/>
              <a:t>» </a:t>
            </a:r>
            <a:r>
              <a:rPr lang="ru-RU" sz="4400" dirty="0" err="1" smtClean="0"/>
              <a:t>було</a:t>
            </a:r>
            <a:r>
              <a:rPr lang="ru-RU" sz="4400" dirty="0" smtClean="0"/>
              <a:t> </a:t>
            </a:r>
            <a:r>
              <a:rPr lang="ru-RU" sz="4400" dirty="0" err="1" smtClean="0"/>
              <a:t>обрано</a:t>
            </a:r>
            <a:r>
              <a:rPr lang="ru-RU" sz="4400" dirty="0" smtClean="0"/>
              <a:t> у </a:t>
            </a:r>
            <a:r>
              <a:rPr lang="ru-RU" sz="4400" dirty="0" err="1" smtClean="0"/>
              <a:t>Французькій</a:t>
            </a:r>
            <a:r>
              <a:rPr lang="ru-RU" sz="4400" dirty="0" smtClean="0"/>
              <a:t> </a:t>
            </a:r>
            <a:r>
              <a:rPr lang="ru-RU" sz="4400" dirty="0" err="1" smtClean="0"/>
              <a:t>академії</a:t>
            </a:r>
            <a:r>
              <a:rPr lang="ru-RU" sz="4400" dirty="0" smtClean="0"/>
              <a:t> в </a:t>
            </a:r>
            <a:r>
              <a:rPr lang="ru-RU" sz="4400" dirty="0" smtClean="0">
                <a:solidFill>
                  <a:srgbClr val="C00000"/>
                </a:solidFill>
              </a:rPr>
              <a:t>1839 </a:t>
            </a:r>
            <a:r>
              <a:rPr lang="ru-RU" sz="4400" dirty="0" err="1" smtClean="0">
                <a:solidFill>
                  <a:srgbClr val="C00000"/>
                </a:solidFill>
              </a:rPr>
              <a:t>році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69" y="1978813"/>
            <a:ext cx="9096232" cy="451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" y="1992573"/>
            <a:ext cx="6376698" cy="4706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03" y="1469103"/>
            <a:ext cx="4215383" cy="5388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319" y="532263"/>
            <a:ext cx="9918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err="1" smtClean="0">
                <a:solidFill>
                  <a:srgbClr val="C00000"/>
                </a:solidFill>
              </a:rPr>
              <a:t>Нісефор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dirty="0" err="1" smtClean="0">
                <a:solidFill>
                  <a:srgbClr val="C00000"/>
                </a:solidFill>
              </a:rPr>
              <a:t>Ньєпс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dirty="0" smtClean="0"/>
              <a:t>– </a:t>
            </a:r>
            <a:r>
              <a:rPr lang="uk-UA" sz="4400" dirty="0" smtClean="0">
                <a:solidFill>
                  <a:srgbClr val="C00000"/>
                </a:solidFill>
              </a:rPr>
              <a:t>«вид з вікна» </a:t>
            </a:r>
            <a:r>
              <a:rPr lang="uk-UA" sz="4400" dirty="0" smtClean="0"/>
              <a:t>– перша</a:t>
            </a:r>
          </a:p>
          <a:p>
            <a:r>
              <a:rPr lang="uk-UA" sz="4400" dirty="0" smtClean="0"/>
              <a:t> у світі фотографія.</a:t>
            </a:r>
            <a:r>
              <a:rPr lang="uk-UA" sz="4400" dirty="0" smtClean="0">
                <a:solidFill>
                  <a:srgbClr val="C00000"/>
                </a:solidFill>
              </a:rPr>
              <a:t>1826 рік</a:t>
            </a:r>
          </a:p>
        </p:txBody>
      </p:sp>
    </p:spTree>
    <p:extLst>
      <p:ext uri="{BB962C8B-B14F-4D97-AF65-F5344CB8AC3E}">
        <p14:creationId xmlns:p14="http://schemas.microsoft.com/office/powerpoint/2010/main" val="39561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1341" y="211016"/>
            <a:ext cx="8844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В Україну фотографію принесли у</a:t>
            </a:r>
          </a:p>
          <a:p>
            <a:r>
              <a:rPr lang="uk-UA" sz="4400" dirty="0" smtClean="0"/>
              <a:t> 1840-х роках</a:t>
            </a:r>
            <a:endParaRPr lang="en-US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1" y="1657566"/>
            <a:ext cx="8068408" cy="4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9492" y="150125"/>
            <a:ext cx="97717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Перші</a:t>
            </a:r>
            <a:r>
              <a:rPr lang="ru-RU" sz="4400" dirty="0" smtClean="0"/>
              <a:t> </a:t>
            </a:r>
            <a:r>
              <a:rPr lang="ru-RU" sz="4400" dirty="0" err="1" smtClean="0"/>
              <a:t>рекламні</a:t>
            </a:r>
            <a:r>
              <a:rPr lang="ru-RU" sz="4400" dirty="0" smtClean="0"/>
              <a:t> </a:t>
            </a:r>
            <a:r>
              <a:rPr lang="ru-RU" sz="4400" dirty="0" err="1" smtClean="0"/>
              <a:t>повідомлення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з’явилися</a:t>
            </a:r>
            <a:r>
              <a:rPr lang="ru-RU" sz="4400" dirty="0" smtClean="0"/>
              <a:t> </a:t>
            </a:r>
            <a:r>
              <a:rPr lang="ru-RU" sz="4400" dirty="0" err="1" smtClean="0"/>
              <a:t>ще</a:t>
            </a:r>
            <a:r>
              <a:rPr lang="ru-RU" sz="4400" dirty="0" smtClean="0"/>
              <a:t> до початку </a:t>
            </a:r>
            <a:r>
              <a:rPr lang="ru-RU" sz="4400" dirty="0" err="1" smtClean="0"/>
              <a:t>нашої</a:t>
            </a:r>
            <a:r>
              <a:rPr lang="ru-RU" sz="4400" dirty="0" smtClean="0"/>
              <a:t> </a:t>
            </a:r>
            <a:r>
              <a:rPr lang="ru-RU" sz="4400" dirty="0" err="1" smtClean="0"/>
              <a:t>ери</a:t>
            </a:r>
            <a:r>
              <a:rPr lang="ru-RU" sz="4400" dirty="0" smtClean="0"/>
              <a:t> – за </a:t>
            </a:r>
            <a:r>
              <a:rPr lang="ru-RU" sz="4400" dirty="0" err="1" smtClean="0"/>
              <a:t>часів</a:t>
            </a:r>
            <a:r>
              <a:rPr lang="ru-RU" sz="4400" dirty="0" smtClean="0"/>
              <a:t> </a:t>
            </a:r>
            <a:r>
              <a:rPr lang="ru-RU" sz="4400" dirty="0" err="1" smtClean="0"/>
              <a:t>Стародавнього</a:t>
            </a:r>
            <a:r>
              <a:rPr lang="ru-RU" sz="4400" dirty="0" smtClean="0"/>
              <a:t> </a:t>
            </a:r>
            <a:r>
              <a:rPr lang="ru-RU" sz="4400" dirty="0" err="1" smtClean="0"/>
              <a:t>Єгипту</a:t>
            </a:r>
            <a:r>
              <a:rPr lang="ru-RU" sz="4400" dirty="0" smtClean="0"/>
              <a:t>.</a:t>
            </a:r>
            <a:endParaRPr lang="en-US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86" y="2273783"/>
            <a:ext cx="5905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32</TotalTime>
  <Words>183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Cambria</vt:lpstr>
      <vt:lpstr>Rockwell</vt:lpstr>
      <vt:lpstr>Rockwell Condensed</vt:lpstr>
      <vt:lpstr>Times New Roman</vt:lpstr>
      <vt:lpstr>Wingdings</vt:lpstr>
      <vt:lpstr>Дерево</vt:lpstr>
      <vt:lpstr>Історія розвитку преси, фото, реклами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розвитку преси, фото, реклами</dc:title>
  <dc:creator>adm</dc:creator>
  <cp:lastModifiedBy>adm</cp:lastModifiedBy>
  <cp:revision>4</cp:revision>
  <dcterms:created xsi:type="dcterms:W3CDTF">2018-09-20T15:15:29Z</dcterms:created>
  <dcterms:modified xsi:type="dcterms:W3CDTF">2018-09-20T15:48:25Z</dcterms:modified>
</cp:coreProperties>
</file>