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70" r:id="rId14"/>
    <p:sldId id="269" r:id="rId15"/>
    <p:sldId id="266" r:id="rId16"/>
    <p:sldId id="267" r:id="rId17"/>
    <p:sldId id="268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4" autoAdjust="0"/>
  </p:normalViewPr>
  <p:slideViewPr>
    <p:cSldViewPr>
      <p:cViewPr varScale="1">
        <p:scale>
          <a:sx n="91" d="100"/>
          <a:sy n="91" d="100"/>
        </p:scale>
        <p:origin x="-1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27.06.2024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-CnfdD34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Досліджуємо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текст. Василь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Сухомлинський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забувай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джерело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5168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6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2845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4869160"/>
            <a:ext cx="2853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hlinkClick r:id="rId3"/>
            </a:endParaRPr>
          </a:p>
          <a:p>
            <a:endParaRPr lang="uk-UA" dirty="0">
              <a:hlinkClick r:id="rId3"/>
            </a:endParaRPr>
          </a:p>
          <a:p>
            <a:endParaRPr lang="uk-UA" dirty="0" smtClean="0">
              <a:hlinkClick r:id="rId3"/>
            </a:endParaRPr>
          </a:p>
          <a:p>
            <a:endParaRPr lang="uk-UA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www.youtube.com/watch?v=T9-CnfdD340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Смеркання</a:t>
            </a:r>
            <a:r>
              <a:rPr lang="ru-RU" dirty="0" smtClean="0"/>
              <a:t>             </a:t>
            </a:r>
            <a:r>
              <a:rPr lang="ru-RU" dirty="0" err="1" smtClean="0"/>
              <a:t>околиці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віддячував</a:t>
            </a:r>
            <a:r>
              <a:rPr lang="ru-RU" dirty="0" smtClean="0"/>
              <a:t>            </a:t>
            </a:r>
            <a:r>
              <a:rPr lang="ru-RU" dirty="0" err="1" smtClean="0"/>
              <a:t>підлітків</a:t>
            </a:r>
            <a:r>
              <a:rPr lang="ru-RU" dirty="0" smtClean="0"/>
              <a:t>                  </a:t>
            </a:r>
            <a:r>
              <a:rPr lang="ru-RU" dirty="0" err="1" smtClean="0"/>
              <a:t>перетворювався</a:t>
            </a:r>
            <a:r>
              <a:rPr lang="ru-RU" dirty="0" smtClean="0"/>
              <a:t>          </a:t>
            </a:r>
            <a:r>
              <a:rPr lang="ru-RU" dirty="0" err="1" smtClean="0"/>
              <a:t>звичай</a:t>
            </a:r>
            <a:r>
              <a:rPr lang="ru-RU" dirty="0" smtClean="0"/>
              <a:t>                     </a:t>
            </a:r>
            <a:r>
              <a:rPr lang="ru-RU" dirty="0" err="1" smtClean="0"/>
              <a:t>призвід</a:t>
            </a:r>
            <a:r>
              <a:rPr lang="ru-RU" dirty="0" smtClean="0"/>
              <a:t>                    </a:t>
            </a:r>
            <a:r>
              <a:rPr lang="ru-RU" dirty="0" err="1" smtClean="0"/>
              <a:t>чистіший</a:t>
            </a:r>
            <a:r>
              <a:rPr lang="ru-RU" dirty="0" smtClean="0"/>
              <a:t>                         </a:t>
            </a:r>
            <a:r>
              <a:rPr lang="ru-RU" dirty="0" err="1" smtClean="0"/>
              <a:t>бувальщину</a:t>
            </a:r>
            <a:r>
              <a:rPr lang="ru-RU" dirty="0" smtClean="0"/>
              <a:t>          </a:t>
            </a:r>
            <a:r>
              <a:rPr lang="ru-RU" dirty="0" err="1" smtClean="0"/>
              <a:t>веслувати</a:t>
            </a:r>
            <a:r>
              <a:rPr lang="ru-RU" dirty="0" smtClean="0"/>
              <a:t>               </a:t>
            </a:r>
            <a:r>
              <a:rPr lang="ru-RU" dirty="0" err="1" smtClean="0"/>
              <a:t>ухвал</a:t>
            </a:r>
            <a:r>
              <a:rPr lang="ru-RU" dirty="0"/>
              <a:t>  </a:t>
            </a:r>
            <a:r>
              <a:rPr lang="ru-RU" dirty="0" smtClean="0"/>
              <a:t>                              </a:t>
            </a:r>
            <a:r>
              <a:rPr lang="ru-RU" dirty="0" err="1" smtClean="0"/>
              <a:t>хтозна-звідки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Словникова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Прочитайте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слова, правильно </a:t>
            </a:r>
            <a:r>
              <a:rPr lang="ru-RU" sz="3100" b="1" dirty="0" err="1">
                <a:solidFill>
                  <a:schemeClr val="accent2">
                    <a:lumMod val="75000"/>
                  </a:schemeClr>
                </a:solidFill>
              </a:rPr>
              <a:t>ставте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accent2">
                    <a:lumMod val="75000"/>
                  </a:schemeClr>
                </a:solidFill>
              </a:rPr>
              <a:t>наголос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назвіть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accent2">
                    <a:lumMod val="75000"/>
                  </a:schemeClr>
                </a:solidFill>
              </a:rPr>
              <a:t>орфограми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4485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Читання тексту</a:t>
            </a:r>
            <a:br>
              <a:rPr lang="uk-UA" dirty="0"/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Не забувай про джерело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51520" y="1700808"/>
            <a:ext cx="6192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Учитель </a:t>
            </a:r>
            <a:r>
              <a:rPr lang="ru-RU" sz="2000" b="1" dirty="0" err="1"/>
              <a:t>питає</a:t>
            </a:r>
            <a:r>
              <a:rPr lang="ru-RU" sz="2000" b="1" dirty="0"/>
              <a:t>: «</a:t>
            </a:r>
            <a:r>
              <a:rPr lang="ru-RU" sz="2000" b="1" dirty="0" err="1"/>
              <a:t>Бачите</a:t>
            </a:r>
            <a:r>
              <a:rPr lang="ru-RU" sz="2000" b="1" dirty="0"/>
              <a:t>, </a:t>
            </a:r>
            <a:r>
              <a:rPr lang="ru-RU" sz="2000" b="1" dirty="0" err="1"/>
              <a:t>діти</a:t>
            </a:r>
            <a:r>
              <a:rPr lang="ru-RU" sz="2000" b="1" dirty="0"/>
              <a:t>, ось </a:t>
            </a:r>
            <a:r>
              <a:rPr lang="ru-RU" sz="2000" b="1" dirty="0" err="1"/>
              <a:t>цей</a:t>
            </a:r>
            <a:r>
              <a:rPr lang="ru-RU" sz="2000" b="1" dirty="0"/>
              <a:t> </a:t>
            </a:r>
            <a:r>
              <a:rPr lang="ru-RU" sz="2000" b="1" dirty="0" err="1"/>
              <a:t>спалений</a:t>
            </a:r>
            <a:r>
              <a:rPr lang="ru-RU" sz="2000" b="1" dirty="0"/>
              <a:t> </a:t>
            </a:r>
            <a:r>
              <a:rPr lang="ru-RU" sz="2000" b="1" dirty="0" err="1"/>
              <a:t>сонцем</a:t>
            </a:r>
            <a:r>
              <a:rPr lang="ru-RU" sz="2000" b="1" dirty="0"/>
              <a:t> </a:t>
            </a:r>
            <a:r>
              <a:rPr lang="ru-RU" sz="2000" b="1" dirty="0" err="1"/>
              <a:t>пустир</a:t>
            </a:r>
            <a:r>
              <a:rPr lang="ru-RU" sz="2000" b="1" dirty="0"/>
              <a:t> у </a:t>
            </a:r>
            <a:r>
              <a:rPr lang="ru-RU" sz="2000" b="1" dirty="0" err="1"/>
              <a:t>долині</a:t>
            </a:r>
            <a:r>
              <a:rPr lang="ru-RU" sz="2000" b="1" dirty="0"/>
              <a:t>?»</a:t>
            </a:r>
          </a:p>
          <a:p>
            <a:r>
              <a:rPr lang="ru-RU" sz="2000" b="1" dirty="0"/>
              <a:t>— </a:t>
            </a:r>
            <a:r>
              <a:rPr lang="ru-RU" sz="2000" b="1" dirty="0" err="1"/>
              <a:t>Бачимо</a:t>
            </a:r>
            <a:r>
              <a:rPr lang="ru-RU" sz="2000" b="1" dirty="0"/>
              <a:t>, — </a:t>
            </a:r>
            <a:r>
              <a:rPr lang="ru-RU" sz="2000" b="1" dirty="0" err="1"/>
              <a:t>відповідають</a:t>
            </a:r>
            <a:r>
              <a:rPr lang="ru-RU" sz="2000" b="1" dirty="0"/>
              <a:t> </a:t>
            </a:r>
            <a:r>
              <a:rPr lang="ru-RU" sz="2000" b="1" dirty="0" err="1"/>
              <a:t>діти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— </a:t>
            </a:r>
            <a:r>
              <a:rPr lang="ru-RU" sz="2000" b="1" dirty="0" err="1"/>
              <a:t>Тож</a:t>
            </a:r>
            <a:r>
              <a:rPr lang="ru-RU" sz="2000" b="1" dirty="0"/>
              <a:t> </a:t>
            </a:r>
            <a:r>
              <a:rPr lang="ru-RU" sz="2000" b="1" dirty="0" err="1"/>
              <a:t>послухайте</a:t>
            </a:r>
            <a:r>
              <a:rPr lang="ru-RU" sz="2000" b="1" dirty="0"/>
              <a:t> </a:t>
            </a:r>
            <a:r>
              <a:rPr lang="ru-RU" sz="2000" b="1" dirty="0" err="1"/>
              <a:t>бувальщину</a:t>
            </a:r>
            <a:r>
              <a:rPr lang="ru-RU" sz="2000" b="1" dirty="0"/>
              <a:t>. Ось тут, на </a:t>
            </a:r>
            <a:r>
              <a:rPr lang="ru-RU" sz="2000" b="1" dirty="0" err="1"/>
              <a:t>місці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пустиря</a:t>
            </a:r>
            <a:r>
              <a:rPr lang="ru-RU" sz="2000" b="1" dirty="0"/>
              <a:t>,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років</a:t>
            </a:r>
            <a:r>
              <a:rPr lang="ru-RU" sz="2000" b="1" dirty="0"/>
              <a:t> тому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глибокий</a:t>
            </a:r>
            <a:r>
              <a:rPr lang="ru-RU" sz="2000" b="1" dirty="0"/>
              <a:t> ставок, аж до села,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розкинулось</a:t>
            </a:r>
            <a:r>
              <a:rPr lang="ru-RU" sz="2000" b="1" dirty="0"/>
              <a:t> ген </a:t>
            </a:r>
            <a:r>
              <a:rPr lang="ru-RU" sz="2000" b="1" dirty="0" err="1"/>
              <a:t>під</a:t>
            </a:r>
            <a:r>
              <a:rPr lang="ru-RU" sz="2000" b="1" dirty="0"/>
              <a:t> горою.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випливти</a:t>
            </a:r>
            <a:r>
              <a:rPr lang="ru-RU" sz="2000" b="1" dirty="0"/>
              <a:t> </a:t>
            </a:r>
            <a:r>
              <a:rPr lang="ru-RU" sz="2000" b="1" dirty="0" err="1"/>
              <a:t>човном</a:t>
            </a:r>
            <a:r>
              <a:rPr lang="ru-RU" sz="2000" b="1" dirty="0"/>
              <a:t> на середину й </a:t>
            </a:r>
            <a:r>
              <a:rPr lang="ru-RU" sz="2000" b="1" dirty="0" err="1"/>
              <a:t>веслувати</a:t>
            </a:r>
            <a:r>
              <a:rPr lang="ru-RU" sz="2000" b="1" dirty="0"/>
              <a:t> аж до он тих </a:t>
            </a:r>
            <a:r>
              <a:rPr lang="ru-RU" sz="2000" b="1" dirty="0" err="1"/>
              <a:t>дубів</a:t>
            </a:r>
            <a:r>
              <a:rPr lang="ru-RU" sz="2000" b="1" dirty="0"/>
              <a:t>,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тоді</a:t>
            </a:r>
            <a:r>
              <a:rPr lang="ru-RU" sz="2000" b="1" dirty="0"/>
              <a:t> там </a:t>
            </a:r>
            <a:r>
              <a:rPr lang="ru-RU" sz="2000" b="1" dirty="0" err="1"/>
              <a:t>багато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, а </a:t>
            </a:r>
            <a:r>
              <a:rPr lang="ru-RU" sz="2000" b="1" dirty="0" err="1"/>
              <a:t>тепер</a:t>
            </a:r>
            <a:r>
              <a:rPr lang="ru-RU" sz="2000" b="1" dirty="0"/>
              <a:t> три </a:t>
            </a:r>
            <a:r>
              <a:rPr lang="ru-RU" sz="2000" b="1" dirty="0" err="1"/>
              <a:t>лишилося</a:t>
            </a:r>
            <a:r>
              <a:rPr lang="ru-RU" sz="2000" b="1" dirty="0"/>
              <a:t>, та й </a:t>
            </a:r>
            <a:r>
              <a:rPr lang="ru-RU" sz="2000" b="1" dirty="0" err="1"/>
              <a:t>ті</a:t>
            </a:r>
            <a:r>
              <a:rPr lang="ru-RU" sz="2000" b="1" dirty="0"/>
              <a:t> </a:t>
            </a:r>
            <a:r>
              <a:rPr lang="ru-RU" sz="2000" b="1" dirty="0" err="1"/>
              <a:t>всихають</a:t>
            </a:r>
            <a:r>
              <a:rPr lang="ru-RU" sz="2000" b="1" dirty="0"/>
              <a:t>... На </a:t>
            </a:r>
            <a:r>
              <a:rPr lang="ru-RU" sz="2000" b="1" dirty="0" err="1"/>
              <a:t>березі</a:t>
            </a:r>
            <a:r>
              <a:rPr lang="ru-RU" sz="2000" b="1" dirty="0"/>
              <a:t> </a:t>
            </a:r>
            <a:r>
              <a:rPr lang="ru-RU" sz="2000" b="1" dirty="0" err="1"/>
              <a:t>верби</a:t>
            </a:r>
            <a:r>
              <a:rPr lang="ru-RU" sz="2000" b="1" dirty="0"/>
              <a:t> росли. У </a:t>
            </a:r>
            <a:r>
              <a:rPr lang="ru-RU" sz="2000" b="1" dirty="0" err="1"/>
              <a:t>лісі</a:t>
            </a:r>
            <a:r>
              <a:rPr lang="ru-RU" sz="2000" b="1" dirty="0"/>
              <a:t> водились </a:t>
            </a:r>
            <a:r>
              <a:rPr lang="ru-RU" sz="2000" b="1" dirty="0" err="1"/>
              <a:t>білки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То </a:t>
            </a:r>
            <a:r>
              <a:rPr lang="ru-RU" sz="2000" b="1" dirty="0" err="1"/>
              <a:t>старовинне</a:t>
            </a:r>
            <a:r>
              <a:rPr lang="ru-RU" sz="2000" b="1" dirty="0"/>
              <a:t> </a:t>
            </a:r>
            <a:r>
              <a:rPr lang="ru-RU" sz="2000" b="1" dirty="0" err="1"/>
              <a:t>козацьке</a:t>
            </a:r>
            <a:r>
              <a:rPr lang="ru-RU" sz="2000" b="1" dirty="0"/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село</a:t>
            </a:r>
            <a:r>
              <a:rPr lang="ru-RU" sz="2000" b="1" dirty="0"/>
              <a:t>. </a:t>
            </a:r>
            <a:r>
              <a:rPr lang="ru-RU" sz="2000" b="1" dirty="0" err="1"/>
              <a:t>Викопали</a:t>
            </a:r>
            <a:r>
              <a:rPr lang="ru-RU" sz="2000" b="1" dirty="0"/>
              <a:t> тут ставок </a:t>
            </a:r>
            <a:r>
              <a:rPr lang="ru-RU" sz="2000" b="1" dirty="0" err="1"/>
              <a:t>запорожці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битви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Жовтими</a:t>
            </a:r>
            <a:r>
              <a:rPr lang="ru-RU" sz="2000" b="1" dirty="0"/>
              <a:t> Водами. І поселились на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березі</a:t>
            </a:r>
            <a:r>
              <a:rPr lang="ru-RU" sz="2000" b="1" dirty="0"/>
              <a:t>. Та стали </a:t>
            </a:r>
            <a:r>
              <a:rPr lang="ru-RU" sz="2000" b="1" dirty="0" err="1"/>
              <a:t>помічати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ставок мулом заносить. </a:t>
            </a:r>
            <a:r>
              <a:rPr lang="ru-RU" sz="2000" b="1" dirty="0" err="1"/>
              <a:t>Зійшлися</a:t>
            </a:r>
            <a:r>
              <a:rPr lang="ru-RU" sz="2000" b="1" dirty="0"/>
              <a:t> </a:t>
            </a:r>
            <a:r>
              <a:rPr lang="ru-RU" sz="2000" b="1" dirty="0" err="1"/>
              <a:t>селяни</a:t>
            </a:r>
            <a:r>
              <a:rPr lang="ru-RU" sz="2000" b="1" dirty="0"/>
              <a:t> на раду й </a:t>
            </a:r>
            <a:r>
              <a:rPr lang="ru-RU" sz="2000" b="1" dirty="0" err="1"/>
              <a:t>ухвалили</a:t>
            </a:r>
            <a:r>
              <a:rPr lang="ru-RU" sz="2000" b="1" dirty="0"/>
              <a:t>: </a:t>
            </a:r>
            <a:r>
              <a:rPr lang="ru-RU" sz="2000" b="1" dirty="0" err="1"/>
              <a:t>кожен</a:t>
            </a:r>
            <a:r>
              <a:rPr lang="ru-RU" sz="2000" b="1" dirty="0"/>
              <a:t>, </a:t>
            </a: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скупався</a:t>
            </a:r>
            <a:r>
              <a:rPr lang="ru-RU" sz="2000" b="1" dirty="0"/>
              <a:t> в ставку, </a:t>
            </a:r>
            <a:r>
              <a:rPr lang="ru-RU" sz="2000" b="1" dirty="0" err="1"/>
              <a:t>мусить</a:t>
            </a:r>
            <a:r>
              <a:rPr lang="ru-RU" sz="2000" b="1" dirty="0"/>
              <a:t> </a:t>
            </a:r>
            <a:r>
              <a:rPr lang="ru-RU" sz="2000" b="1" dirty="0" err="1"/>
              <a:t>набрати</a:t>
            </a:r>
            <a:r>
              <a:rPr lang="ru-RU" sz="2000" b="1" dirty="0"/>
              <a:t> </a:t>
            </a:r>
            <a:r>
              <a:rPr lang="ru-RU" sz="2000" b="1" dirty="0" err="1"/>
              <a:t>відро</a:t>
            </a:r>
            <a:r>
              <a:rPr lang="ru-RU" sz="2000" b="1" dirty="0"/>
              <a:t> мулу й </a:t>
            </a:r>
            <a:r>
              <a:rPr lang="ru-RU" sz="2000" b="1" dirty="0" err="1"/>
              <a:t>винести</a:t>
            </a:r>
            <a:r>
              <a:rPr lang="ru-RU" sz="2000" b="1" dirty="0"/>
              <a:t> аж </a:t>
            </a:r>
            <a:r>
              <a:rPr lang="ru-RU" sz="2000" b="1" dirty="0" err="1"/>
              <a:t>туди</a:t>
            </a:r>
            <a:r>
              <a:rPr lang="ru-RU" sz="2000" b="1" dirty="0"/>
              <a:t>, за балку, й </a:t>
            </a:r>
            <a:r>
              <a:rPr lang="ru-RU" sz="2000" b="1" dirty="0" err="1"/>
              <a:t>висипати</a:t>
            </a:r>
            <a:r>
              <a:rPr lang="ru-RU" sz="2000" b="1" dirty="0"/>
              <a:t> в поле.</a:t>
            </a:r>
            <a:endParaRPr lang="uk-UA" sz="20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24" y="1916832"/>
            <a:ext cx="2924578" cy="268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59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Люди 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дотримувались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цієї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ухвали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Над ставом, 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вербових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кілках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висіли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дерев’яні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відра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дорослих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чоловіків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великі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жінок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підлітків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менші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для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маленькі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той,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матері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на руках,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віддячував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працею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радість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задоволення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Ставок ставав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чистіший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глибший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Та ось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хтозна-звідки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приїхала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 село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сім’я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батько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четверо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синів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дві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дочки.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Усіх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прозвали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Неприкаяними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Поселились вони 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околиці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недалеко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ставка.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дорослі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весни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осені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купалися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 ставку, а за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відра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й не брались.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Спочатку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люди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якось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звертали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на те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уваги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стали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помічати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чимало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підлітків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так само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роблять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купаються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а мулу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виносять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408"/>
            <a:ext cx="3240360" cy="24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11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Старі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люди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бралися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повчати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молодь: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ж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робите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?»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— Раз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Неприкаяним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то й нам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гріх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Лихий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призвід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людям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заохота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підлітків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дорослих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стали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приходити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купатися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смеркання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щоб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ніхто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бачив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Старі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хитали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головами, 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вдіяти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нічого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не могли.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Дерев’яні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відра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висіли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вербових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кілках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розсохлись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розсипались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зникли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Старий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звичай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забули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Кожному думалось: «На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мій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вистачить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». Та ставок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мілів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перетворювався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на болото,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заростав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бур’яном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Настав час, коли вода тут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затримувалась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весною. 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того не стало.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І ставок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щез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спогад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зберігся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Подумайте над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цією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бувальщиною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Напившись води, 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забувайте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джерело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вона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витікає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168352" cy="24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0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1.Визначте жанр </a:t>
            </a:r>
            <a:r>
              <a:rPr lang="ru-RU" dirty="0" err="1"/>
              <a:t>прочитаного</a:t>
            </a:r>
            <a:r>
              <a:rPr lang="ru-RU" dirty="0"/>
              <a:t> </a:t>
            </a:r>
            <a:r>
              <a:rPr lang="ru-RU" dirty="0" err="1" smtClean="0"/>
              <a:t>твору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А)</a:t>
            </a:r>
            <a:r>
              <a:rPr lang="ru-RU" dirty="0" err="1" smtClean="0"/>
              <a:t>казка</a:t>
            </a:r>
            <a:r>
              <a:rPr lang="ru-RU" dirty="0"/>
              <a:t>, Б)</a:t>
            </a:r>
            <a:r>
              <a:rPr lang="ru-RU" dirty="0" err="1"/>
              <a:t>оповідання</a:t>
            </a:r>
            <a:r>
              <a:rPr lang="ru-RU" dirty="0"/>
              <a:t>, В)легенда.</a:t>
            </a:r>
          </a:p>
          <a:p>
            <a:r>
              <a:rPr lang="ru-RU" dirty="0"/>
              <a:t>2.Хто є автором?</a:t>
            </a:r>
          </a:p>
          <a:p>
            <a:pPr marL="0" indent="0">
              <a:buNone/>
            </a:pPr>
            <a:r>
              <a:rPr lang="ru-RU" dirty="0"/>
              <a:t>А)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Лучук</a:t>
            </a:r>
            <a:r>
              <a:rPr lang="ru-RU" dirty="0"/>
              <a:t> Б)Василь </a:t>
            </a:r>
            <a:r>
              <a:rPr lang="ru-RU" dirty="0" err="1"/>
              <a:t>Сухомлинський</a:t>
            </a:r>
            <a:r>
              <a:rPr lang="ru-RU" dirty="0"/>
              <a:t> В)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Сосюра</a:t>
            </a:r>
            <a:r>
              <a:rPr lang="ru-RU" dirty="0"/>
              <a:t>.</a:t>
            </a:r>
          </a:p>
          <a:p>
            <a:r>
              <a:rPr lang="ru-RU" dirty="0"/>
              <a:t>3.Що </a:t>
            </a:r>
            <a:r>
              <a:rPr lang="ru-RU" dirty="0" err="1"/>
              <a:t>було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пустиря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А)ставок, Б)озеро, В)</a:t>
            </a:r>
            <a:r>
              <a:rPr lang="ru-RU" dirty="0" err="1"/>
              <a:t>річка</a:t>
            </a:r>
            <a:r>
              <a:rPr lang="ru-RU" dirty="0"/>
              <a:t>.</a:t>
            </a:r>
          </a:p>
          <a:p>
            <a:r>
              <a:rPr lang="ru-RU" dirty="0"/>
              <a:t>4.Хто </a:t>
            </a:r>
            <a:r>
              <a:rPr lang="ru-RU" dirty="0" err="1"/>
              <a:t>викопав</a:t>
            </a:r>
            <a:r>
              <a:rPr lang="ru-RU" dirty="0"/>
              <a:t> ставок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А)</a:t>
            </a:r>
            <a:r>
              <a:rPr lang="ru-RU" dirty="0" err="1"/>
              <a:t>туристи</a:t>
            </a:r>
            <a:r>
              <a:rPr lang="ru-RU" dirty="0"/>
              <a:t>, Б)</a:t>
            </a:r>
            <a:r>
              <a:rPr lang="ru-RU" dirty="0" err="1"/>
              <a:t>школярі</a:t>
            </a:r>
            <a:r>
              <a:rPr lang="ru-RU" dirty="0"/>
              <a:t> В)</a:t>
            </a:r>
            <a:r>
              <a:rPr lang="ru-RU" dirty="0" err="1"/>
              <a:t>селяни</a:t>
            </a:r>
            <a:r>
              <a:rPr lang="ru-RU" dirty="0"/>
              <a:t>.</a:t>
            </a:r>
          </a:p>
          <a:p>
            <a:r>
              <a:rPr lang="ru-RU" dirty="0"/>
              <a:t>5.Яка </a:t>
            </a:r>
            <a:r>
              <a:rPr lang="ru-RU" dirty="0" err="1"/>
              <a:t>сім’я</a:t>
            </a:r>
            <a:r>
              <a:rPr lang="ru-RU" dirty="0"/>
              <a:t> </a:t>
            </a:r>
            <a:r>
              <a:rPr lang="ru-RU" dirty="0" err="1"/>
              <a:t>оселилася</a:t>
            </a:r>
            <a:r>
              <a:rPr lang="ru-RU" dirty="0"/>
              <a:t> на </a:t>
            </a:r>
            <a:r>
              <a:rPr lang="ru-RU" dirty="0" err="1"/>
              <a:t>пустирі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А)</a:t>
            </a:r>
            <a:r>
              <a:rPr lang="ru-RU" dirty="0" err="1"/>
              <a:t>нестихаючі</a:t>
            </a:r>
            <a:r>
              <a:rPr lang="ru-RU" dirty="0"/>
              <a:t>, Б)</a:t>
            </a:r>
            <a:r>
              <a:rPr lang="ru-RU" dirty="0" err="1"/>
              <a:t>невгамовні</a:t>
            </a:r>
            <a:r>
              <a:rPr lang="ru-RU" dirty="0"/>
              <a:t>, В)</a:t>
            </a:r>
            <a:r>
              <a:rPr lang="ru-RU" dirty="0" err="1"/>
              <a:t>неприкаяні</a:t>
            </a:r>
            <a:r>
              <a:rPr lang="ru-RU" dirty="0"/>
              <a:t>.</a:t>
            </a:r>
          </a:p>
          <a:p>
            <a:r>
              <a:rPr lang="ru-RU" dirty="0"/>
              <a:t>6.У </a:t>
            </a:r>
            <a:r>
              <a:rPr lang="ru-RU" dirty="0" err="1"/>
              <a:t>яких</a:t>
            </a:r>
            <a:r>
              <a:rPr lang="ru-RU" dirty="0"/>
              <a:t> рядках </a:t>
            </a:r>
            <a:r>
              <a:rPr lang="ru-RU" dirty="0" err="1"/>
              <a:t>оповідання</a:t>
            </a:r>
            <a:r>
              <a:rPr lang="ru-RU" dirty="0"/>
              <a:t>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думка </a:t>
            </a:r>
            <a:r>
              <a:rPr lang="ru-RU" dirty="0" err="1"/>
              <a:t>твору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А)На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вистачить</a:t>
            </a:r>
            <a:r>
              <a:rPr lang="ru-RU" dirty="0"/>
              <a:t>. Б)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спогад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лишився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В)Напившись води, не </a:t>
            </a:r>
            <a:r>
              <a:rPr lang="ru-RU" dirty="0" err="1"/>
              <a:t>забувайте</a:t>
            </a:r>
            <a:r>
              <a:rPr lang="ru-RU" dirty="0"/>
              <a:t> про </a:t>
            </a:r>
            <a:r>
              <a:rPr lang="ru-RU" dirty="0" err="1"/>
              <a:t>джерело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вона </a:t>
            </a:r>
            <a:r>
              <a:rPr lang="ru-RU" dirty="0" err="1"/>
              <a:t>витікає</a:t>
            </a:r>
            <a:endParaRPr lang="ru-RU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/>
              <a:t>Перевірка</a:t>
            </a:r>
            <a:r>
              <a:rPr lang="ru-RU" sz="3100" dirty="0"/>
              <a:t> </a:t>
            </a:r>
            <a:r>
              <a:rPr lang="ru-RU" sz="3100" dirty="0" err="1"/>
              <a:t>розуміння</a:t>
            </a:r>
            <a:r>
              <a:rPr lang="ru-RU" sz="3100" dirty="0"/>
              <a:t> </a:t>
            </a:r>
            <a:r>
              <a:rPr lang="ru-RU" sz="3100" dirty="0" err="1"/>
              <a:t>змісту</a:t>
            </a:r>
            <a:r>
              <a:rPr lang="ru-RU" sz="3100" dirty="0"/>
              <a:t> тексту</a:t>
            </a:r>
            <a:r>
              <a:rPr lang="ru-RU" sz="3100" dirty="0" smtClean="0"/>
              <a:t>. </a:t>
            </a:r>
            <a:r>
              <a:rPr lang="ru-RU" sz="3100" dirty="0"/>
              <a:t>Робота в </a:t>
            </a:r>
            <a:r>
              <a:rPr lang="ru-RU" sz="3100" dirty="0" err="1" smtClean="0"/>
              <a:t>парах.Виконайте</a:t>
            </a:r>
            <a:r>
              <a:rPr lang="ru-RU" sz="3100" dirty="0" smtClean="0"/>
              <a:t> </a:t>
            </a:r>
            <a:r>
              <a:rPr lang="ru-RU" sz="3100" dirty="0"/>
              <a:t>«</a:t>
            </a:r>
            <a:r>
              <a:rPr lang="ru-RU" sz="3100" dirty="0" smtClean="0"/>
              <a:t>Тест»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1153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20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*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здійснилися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?</a:t>
            </a:r>
          </a:p>
          <a:p>
            <a:r>
              <a:rPr lang="ru-RU" dirty="0"/>
              <a:t>*На </a:t>
            </a:r>
            <a:r>
              <a:rPr lang="ru-RU" dirty="0" err="1"/>
              <a:t>уроці</a:t>
            </a:r>
            <a:r>
              <a:rPr lang="ru-RU" dirty="0"/>
              <a:t> я прочитав(ла) про…</a:t>
            </a:r>
          </a:p>
          <a:p>
            <a:r>
              <a:rPr lang="ru-RU" dirty="0"/>
              <a:t>*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…</a:t>
            </a:r>
          </a:p>
          <a:p>
            <a:r>
              <a:rPr lang="ru-RU" dirty="0"/>
              <a:t>*</a:t>
            </a:r>
            <a:r>
              <a:rPr lang="ru-RU" dirty="0" err="1"/>
              <a:t>Було</a:t>
            </a:r>
            <a:r>
              <a:rPr lang="ru-RU" dirty="0"/>
              <a:t> складно…</a:t>
            </a:r>
          </a:p>
          <a:p>
            <a:r>
              <a:rPr lang="ru-RU" dirty="0"/>
              <a:t>*Я </a:t>
            </a:r>
            <a:r>
              <a:rPr lang="ru-RU" dirty="0" err="1"/>
              <a:t>зрозумів</a:t>
            </a:r>
            <a:r>
              <a:rPr lang="ru-RU" dirty="0"/>
              <a:t>(ла), </a:t>
            </a:r>
            <a:r>
              <a:rPr lang="ru-RU" dirty="0" err="1"/>
              <a:t>що</a:t>
            </a:r>
            <a:r>
              <a:rPr lang="ru-RU" dirty="0"/>
              <a:t>…</a:t>
            </a:r>
          </a:p>
          <a:p>
            <a:r>
              <a:rPr lang="ru-RU" dirty="0"/>
              <a:t>*</a:t>
            </a:r>
            <a:r>
              <a:rPr lang="ru-RU" dirty="0" err="1"/>
              <a:t>Тепер</a:t>
            </a:r>
            <a:r>
              <a:rPr lang="ru-RU" dirty="0"/>
              <a:t> я </a:t>
            </a:r>
            <a:r>
              <a:rPr lang="ru-RU" dirty="0" err="1"/>
              <a:t>зможу</a:t>
            </a:r>
            <a:r>
              <a:rPr lang="ru-RU" dirty="0"/>
              <a:t>…</a:t>
            </a:r>
          </a:p>
          <a:p>
            <a:r>
              <a:rPr lang="ru-RU" dirty="0"/>
              <a:t>*Я </a:t>
            </a:r>
            <a:r>
              <a:rPr lang="ru-RU" dirty="0" err="1"/>
              <a:t>навчився</a:t>
            </a:r>
            <a:r>
              <a:rPr lang="ru-RU" dirty="0"/>
              <a:t>(</a:t>
            </a:r>
            <a:r>
              <a:rPr lang="ru-RU" dirty="0" err="1"/>
              <a:t>лась</a:t>
            </a:r>
            <a:r>
              <a:rPr lang="ru-RU" dirty="0"/>
              <a:t>)…</a:t>
            </a:r>
          </a:p>
          <a:p>
            <a:r>
              <a:rPr lang="ru-RU" dirty="0"/>
              <a:t>*У мене </a:t>
            </a:r>
            <a:r>
              <a:rPr lang="ru-RU" dirty="0" err="1"/>
              <a:t>вийшло</a:t>
            </a:r>
            <a:r>
              <a:rPr lang="ru-RU" dirty="0"/>
              <a:t>…</a:t>
            </a:r>
          </a:p>
          <a:p>
            <a:r>
              <a:rPr lang="ru-RU" dirty="0"/>
              <a:t>*Я </a:t>
            </a:r>
            <a:r>
              <a:rPr lang="ru-RU" dirty="0" err="1"/>
              <a:t>зміг</a:t>
            </a:r>
            <a:r>
              <a:rPr lang="ru-RU" dirty="0"/>
              <a:t>(</a:t>
            </a:r>
            <a:r>
              <a:rPr lang="ru-RU" dirty="0" err="1"/>
              <a:t>змогла</a:t>
            </a:r>
            <a:r>
              <a:rPr lang="ru-RU" dirty="0"/>
              <a:t>)…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Підсумок</a:t>
            </a:r>
            <a:r>
              <a:rPr lang="ru-RU" sz="2800" dirty="0"/>
              <a:t> уроку. </a:t>
            </a:r>
            <a:r>
              <a:rPr lang="ru-RU" sz="2800" dirty="0" err="1"/>
              <a:t>Рефлексія</a:t>
            </a:r>
            <a:r>
              <a:rPr lang="ru-RU" sz="2800" dirty="0"/>
              <a:t>. </a:t>
            </a:r>
            <a:r>
              <a:rPr lang="ru-RU" sz="2800" dirty="0" err="1"/>
              <a:t>Вправа</a:t>
            </a:r>
            <a:r>
              <a:rPr lang="ru-RU" sz="2800" dirty="0"/>
              <a:t> «</a:t>
            </a:r>
            <a:r>
              <a:rPr lang="ru-RU" sz="2800" dirty="0" err="1"/>
              <a:t>Відкритий</a:t>
            </a:r>
            <a:r>
              <a:rPr lang="ru-RU" sz="2800" dirty="0"/>
              <a:t> </a:t>
            </a:r>
            <a:r>
              <a:rPr lang="ru-RU" sz="2800" dirty="0" err="1"/>
              <a:t>мікрофон</a:t>
            </a:r>
            <a:r>
              <a:rPr lang="ru-RU" sz="2800" dirty="0"/>
              <a:t>»</a:t>
            </a:r>
            <a:endParaRPr lang="uk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4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37438"/>
              </p:ext>
            </p:extLst>
          </p:nvPr>
        </p:nvGraphicFramePr>
        <p:xfrm>
          <a:off x="871538" y="2674938"/>
          <a:ext cx="74088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твору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 забувай про джерело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Автор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Жанр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Головна думка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Мій висновок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Ставлення автора до зображеного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Домашнє</a:t>
            </a:r>
            <a:r>
              <a:rPr lang="ru-RU" sz="3100" dirty="0" smtClean="0"/>
              <a:t> </a:t>
            </a:r>
            <a:r>
              <a:rPr lang="ru-RU" sz="3100" dirty="0" err="1"/>
              <a:t>завдання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err="1" smtClean="0"/>
              <a:t>Переказувати</a:t>
            </a:r>
            <a:r>
              <a:rPr lang="ru-RU" sz="3100" dirty="0" smtClean="0"/>
              <a:t> </a:t>
            </a:r>
            <a:r>
              <a:rPr lang="ru-RU" sz="3100" dirty="0" err="1"/>
              <a:t>близько</a:t>
            </a:r>
            <a:r>
              <a:rPr lang="ru-RU" sz="3100" dirty="0"/>
              <a:t> до </a:t>
            </a:r>
            <a:r>
              <a:rPr lang="ru-RU" sz="3100" dirty="0" smtClean="0"/>
              <a:t>тексту.</a:t>
            </a:r>
            <a:br>
              <a:rPr lang="ru-RU" sz="3100" dirty="0" smtClean="0"/>
            </a:br>
            <a:r>
              <a:rPr lang="ru-RU" sz="3100" dirty="0" err="1" smtClean="0"/>
              <a:t>Заповнити</a:t>
            </a:r>
            <a:r>
              <a:rPr lang="ru-RU" sz="3100" dirty="0" smtClean="0"/>
              <a:t> </a:t>
            </a:r>
            <a:r>
              <a:rPr lang="ru-RU" sz="3100" dirty="0" err="1"/>
              <a:t>таблицю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69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1206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Василь </a:t>
            </a:r>
            <a:r>
              <a:rPr lang="uk-UA" dirty="0"/>
              <a:t>Олександрович Сухомлинський - видатний український педагог, письменник і </a:t>
            </a:r>
            <a:r>
              <a:rPr lang="uk-UA" dirty="0" err="1"/>
              <a:t>публіцист.У</a:t>
            </a:r>
            <a:r>
              <a:rPr lang="uk-UA" dirty="0"/>
              <a:t> 1926 - 1933 роках В. О. Сухомлинський навчався у </a:t>
            </a:r>
            <a:r>
              <a:rPr lang="uk-UA" dirty="0" err="1"/>
              <a:t>Василівській</a:t>
            </a:r>
            <a:r>
              <a:rPr lang="uk-UA" dirty="0"/>
              <a:t> семирічній школі, де був одним з кращих учнів. Вчився добре, старанно, любив читати, гарно малював. Щоб зібрати гроші на книги, фарби, зошити, разом з однолітками та братами ходили на Новий рік посівати та щедрувати, а літом працював у колгоспі. У дитячому садку, який діяв в колгоспі на період літніх канікул йому доручали бути помічником вихователя. Він доглядав малюків, розповідав їм казки, читав книжки, проводив веселі ігри. Тому і вибір професії був не випадковий.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672408" cy="259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Пропоную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75000"/>
                  </a:schemeClr>
                </a:solidFill>
              </a:rPr>
              <a:t>здійснити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75000"/>
                  </a:schemeClr>
                </a:solidFill>
              </a:rPr>
              <a:t>подорож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 потягом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безмежними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</a:rPr>
              <a:t> просторами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100" b="1" dirty="0" err="1">
                <a:solidFill>
                  <a:schemeClr val="tx2">
                    <a:lumMod val="75000"/>
                  </a:schemeClr>
                </a:solidFill>
              </a:rPr>
              <a:t>Літературного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tx2">
                    <a:lumMod val="75000"/>
                  </a:schemeClr>
                </a:solidFill>
              </a:rPr>
              <a:t>читання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sz="3100" b="1" dirty="0" err="1">
                <a:solidFill>
                  <a:schemeClr val="tx2">
                    <a:lumMod val="75000"/>
                  </a:schemeClr>
                </a:solidFill>
              </a:rPr>
              <a:t>Оберіть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 вагончик.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4384"/>
            <a:ext cx="1656183" cy="117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852378"/>
            <a:ext cx="1512167" cy="101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83" y="2741951"/>
            <a:ext cx="1641886" cy="112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9836"/>
            <a:ext cx="1584176" cy="101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32" y="2741951"/>
            <a:ext cx="1710668" cy="11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58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червоний</a:t>
            </a:r>
            <a:r>
              <a:rPr lang="ru-RU" b="1" dirty="0" smtClean="0">
                <a:solidFill>
                  <a:srgbClr val="FF0000"/>
                </a:solidFill>
              </a:rPr>
              <a:t> вагон</a:t>
            </a:r>
            <a:r>
              <a:rPr lang="ru-RU" dirty="0" smtClean="0"/>
              <a:t>, </a:t>
            </a:r>
            <a:r>
              <a:rPr lang="ru-RU" dirty="0"/>
              <a:t>то для вас головне на </a:t>
            </a:r>
            <a:r>
              <a:rPr lang="ru-RU" dirty="0" err="1"/>
              <a:t>уроці</a:t>
            </a:r>
            <a:r>
              <a:rPr lang="ru-RU" dirty="0"/>
              <a:t> –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гарні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; </a:t>
            </a:r>
            <a:r>
              <a:rPr lang="ru-RU" b="1" dirty="0" err="1" smtClean="0">
                <a:solidFill>
                  <a:srgbClr val="FFC000"/>
                </a:solidFill>
              </a:rPr>
              <a:t>жовтий</a:t>
            </a:r>
            <a:r>
              <a:rPr lang="ru-RU" b="1" dirty="0" smtClean="0">
                <a:solidFill>
                  <a:srgbClr val="FFC000"/>
                </a:solidFill>
              </a:rPr>
              <a:t> вагон</a:t>
            </a:r>
            <a:r>
              <a:rPr lang="ru-RU" dirty="0" smtClean="0"/>
              <a:t>–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здійсняться</a:t>
            </a:r>
            <a:r>
              <a:rPr lang="ru-RU" dirty="0"/>
              <a:t> і буде </a:t>
            </a:r>
            <a:r>
              <a:rPr lang="ru-RU" dirty="0" err="1"/>
              <a:t>гарний</a:t>
            </a:r>
            <a:r>
              <a:rPr lang="ru-RU" dirty="0"/>
              <a:t> результат на </a:t>
            </a:r>
            <a:r>
              <a:rPr lang="ru-RU" dirty="0" err="1" smtClean="0"/>
              <a:t>уроці</a:t>
            </a:r>
            <a:r>
              <a:rPr lang="ru-RU" dirty="0" smtClean="0"/>
              <a:t>; </a:t>
            </a:r>
            <a:r>
              <a:rPr lang="ru-RU" b="1" dirty="0" err="1" smtClean="0">
                <a:solidFill>
                  <a:srgbClr val="00B050"/>
                </a:solidFill>
              </a:rPr>
              <a:t>зелений</a:t>
            </a:r>
            <a:r>
              <a:rPr lang="ru-RU" b="1" dirty="0" smtClean="0">
                <a:solidFill>
                  <a:srgbClr val="00B050"/>
                </a:solidFill>
              </a:rPr>
              <a:t> вагон</a:t>
            </a:r>
            <a:r>
              <a:rPr lang="ru-RU" dirty="0" smtClean="0"/>
              <a:t>– </a:t>
            </a:r>
            <a:r>
              <a:rPr lang="ru-RU" dirty="0"/>
              <a:t>будете у </a:t>
            </a:r>
            <a:r>
              <a:rPr lang="ru-RU" dirty="0" err="1" smtClean="0"/>
              <a:t>всьому</a:t>
            </a:r>
            <a:r>
              <a:rPr lang="ru-RU" dirty="0"/>
              <a:t> </a:t>
            </a:r>
            <a:r>
              <a:rPr lang="ru-RU" dirty="0" err="1" smtClean="0"/>
              <a:t>сумніватися</a:t>
            </a:r>
            <a:r>
              <a:rPr lang="ru-RU" dirty="0"/>
              <a:t>, але </a:t>
            </a:r>
            <a:r>
              <a:rPr lang="ru-RU" dirty="0" err="1" smtClean="0"/>
              <a:t>гарно</a:t>
            </a:r>
            <a:r>
              <a:rPr lang="ru-RU" dirty="0" smtClean="0"/>
              <a:t> </a:t>
            </a:r>
            <a:r>
              <a:rPr lang="ru-RU" dirty="0" err="1" smtClean="0"/>
              <a:t>засвоїте</a:t>
            </a:r>
            <a:r>
              <a:rPr lang="ru-RU" dirty="0" smtClean="0"/>
              <a:t>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; 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синій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вагон</a:t>
            </a:r>
            <a:r>
              <a:rPr lang="ru-RU" dirty="0"/>
              <a:t>–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 на </a:t>
            </a:r>
            <a:r>
              <a:rPr lang="ru-RU" dirty="0" err="1"/>
              <a:t>уроці</a:t>
            </a:r>
            <a:r>
              <a:rPr lang="ru-RU" dirty="0"/>
              <a:t> вам </a:t>
            </a:r>
            <a:r>
              <a:rPr lang="ru-RU" dirty="0" err="1" smtClean="0"/>
              <a:t>гарантовані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04664"/>
            <a:ext cx="324035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Люблю </a:t>
            </a:r>
            <a:r>
              <a:rPr lang="ru-RU" dirty="0"/>
              <a:t>я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вчусь</a:t>
            </a:r>
            <a:r>
              <a:rPr lang="ru-RU" dirty="0"/>
              <a:t> я </a:t>
            </a:r>
            <a:r>
              <a:rPr lang="ru-RU" dirty="0" err="1"/>
              <a:t>старанно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Сприймаю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мислю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Набуті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застосовую</a:t>
            </a:r>
            <a:r>
              <a:rPr lang="ru-RU" dirty="0"/>
              <a:t> практично.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Прочитайте </a:t>
            </a:r>
            <a:r>
              <a:rPr lang="ru-RU" sz="2800" dirty="0" err="1" smtClean="0"/>
              <a:t>психоформулу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6040"/>
            <a:ext cx="3787452" cy="25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59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/>
              <a:t>Раздобромналитесерце</a:t>
            </a:r>
            <a:r>
              <a:rPr lang="uk-UA" dirty="0"/>
              <a:t> — </a:t>
            </a:r>
            <a:r>
              <a:rPr lang="uk-UA" dirty="0" err="1"/>
              <a:t>ввікнепрохолоне</a:t>
            </a:r>
            <a:r>
              <a:rPr lang="uk-UA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Читацька</a:t>
            </a:r>
            <a:r>
              <a:rPr lang="ru-RU" sz="2800" dirty="0"/>
              <a:t> </a:t>
            </a:r>
            <a:r>
              <a:rPr lang="ru-RU" sz="2800" dirty="0" err="1"/>
              <a:t>розминка</a:t>
            </a:r>
            <a:r>
              <a:rPr lang="ru-RU" sz="2800" dirty="0"/>
              <a:t>. </a:t>
            </a:r>
            <a:r>
              <a:rPr lang="ru-RU" sz="2800" dirty="0" err="1"/>
              <a:t>Роз'єднайте</a:t>
            </a:r>
            <a:r>
              <a:rPr lang="ru-RU" sz="2800" dirty="0"/>
              <a:t> слова і прочитайте </a:t>
            </a:r>
            <a:r>
              <a:rPr lang="ru-RU" sz="2800" dirty="0" err="1"/>
              <a:t>прислів'я</a:t>
            </a:r>
            <a:r>
              <a:rPr lang="ru-RU" sz="2800" dirty="0"/>
              <a:t>. </a:t>
            </a:r>
            <a:r>
              <a:rPr lang="ru-RU" sz="2800" dirty="0" err="1"/>
              <a:t>Поясніть</a:t>
            </a:r>
            <a:r>
              <a:rPr lang="ru-RU" sz="2800" dirty="0"/>
              <a:t> як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розумієте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16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b="1" dirty="0" err="1" smtClean="0"/>
              <a:t>Роздуми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/>
              <a:t>бути мудрим на добро,                </a:t>
            </a:r>
            <a:r>
              <a:rPr lang="ru-RU" dirty="0" err="1" smtClean="0"/>
              <a:t>Отож</a:t>
            </a:r>
            <a:r>
              <a:rPr lang="ru-RU" dirty="0"/>
              <a:t>, </a:t>
            </a:r>
            <a:r>
              <a:rPr lang="ru-RU" dirty="0" err="1"/>
              <a:t>щоби</a:t>
            </a:r>
            <a:r>
              <a:rPr lang="ru-RU" dirty="0"/>
              <a:t> творить добро,</a:t>
            </a:r>
          </a:p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треба знати,                                 </a:t>
            </a:r>
            <a:r>
              <a:rPr lang="ru-RU" dirty="0" err="1"/>
              <a:t>Багато</a:t>
            </a:r>
            <a:r>
              <a:rPr lang="ru-RU" dirty="0"/>
              <a:t> треба знати…</a:t>
            </a:r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а й перо                     </a:t>
            </a:r>
            <a:r>
              <a:rPr lang="ru-RU" dirty="0" smtClean="0"/>
              <a:t>А </a:t>
            </a:r>
            <a:r>
              <a:rPr lang="ru-RU" dirty="0"/>
              <a:t>от </a:t>
            </a:r>
            <a:r>
              <a:rPr lang="ru-RU" dirty="0" err="1"/>
              <a:t>простими</a:t>
            </a:r>
            <a:r>
              <a:rPr lang="ru-RU" dirty="0"/>
              <a:t> </a:t>
            </a:r>
            <a:r>
              <a:rPr lang="ru-RU" dirty="0" err="1"/>
              <a:t>буть</a:t>
            </a:r>
            <a:r>
              <a:rPr lang="ru-RU" dirty="0"/>
              <a:t> на зло,</a:t>
            </a:r>
          </a:p>
          <a:p>
            <a:pPr marL="0" indent="0">
              <a:buNone/>
            </a:pPr>
            <a:r>
              <a:rPr lang="ru-RU" dirty="0" err="1"/>
              <a:t>Уміть</a:t>
            </a:r>
            <a:r>
              <a:rPr lang="ru-RU" dirty="0"/>
              <a:t> в руках </a:t>
            </a:r>
            <a:r>
              <a:rPr lang="ru-RU" dirty="0" err="1"/>
              <a:t>тримати</a:t>
            </a:r>
            <a:r>
              <a:rPr lang="ru-RU" dirty="0"/>
              <a:t>                          </a:t>
            </a:r>
            <a:r>
              <a:rPr lang="ru-RU" dirty="0" smtClean="0"/>
              <a:t>  </a:t>
            </a:r>
            <a:r>
              <a:rPr lang="ru-RU" dirty="0"/>
              <a:t>Не треба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Уміти</a:t>
            </a:r>
            <a:r>
              <a:rPr lang="ru-RU" dirty="0"/>
              <a:t> </a:t>
            </a:r>
            <a:r>
              <a:rPr lang="ru-RU" dirty="0" err="1"/>
              <a:t>хліб</a:t>
            </a:r>
            <a:r>
              <a:rPr lang="ru-RU" dirty="0"/>
              <a:t> </a:t>
            </a:r>
            <a:r>
              <a:rPr lang="ru-RU" dirty="0" err="1"/>
              <a:t>пекти</a:t>
            </a:r>
            <a:r>
              <a:rPr lang="ru-RU" dirty="0"/>
              <a:t>, орать,                      </a:t>
            </a:r>
            <a:r>
              <a:rPr lang="ru-RU" dirty="0" smtClean="0"/>
              <a:t> 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мудрі</a:t>
            </a:r>
            <a:r>
              <a:rPr lang="ru-RU" dirty="0"/>
              <a:t> на добро,</a:t>
            </a:r>
          </a:p>
          <a:p>
            <a:pPr marL="0" indent="0">
              <a:buNone/>
            </a:pPr>
            <a:r>
              <a:rPr lang="ru-RU" dirty="0" err="1"/>
              <a:t>Побудувати</a:t>
            </a:r>
            <a:r>
              <a:rPr lang="ru-RU" dirty="0"/>
              <a:t> хату,                                </a:t>
            </a:r>
            <a:r>
              <a:rPr lang="ru-RU" dirty="0" smtClean="0"/>
              <a:t>     </a:t>
            </a:r>
            <a:r>
              <a:rPr lang="ru-RU" dirty="0"/>
              <a:t>То вас на зло не хвате. </a:t>
            </a:r>
          </a:p>
          <a:p>
            <a:pPr marL="0" indent="0">
              <a:buNone/>
            </a:pPr>
            <a:r>
              <a:rPr lang="ru-RU" dirty="0" err="1"/>
              <a:t>Ростить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кохати</a:t>
            </a:r>
            <a:r>
              <a:rPr lang="ru-RU" dirty="0"/>
              <a:t>                                                (</a:t>
            </a:r>
            <a:r>
              <a:rPr lang="ru-RU" dirty="0" err="1"/>
              <a:t>Генріх</a:t>
            </a:r>
            <a:r>
              <a:rPr lang="ru-RU" dirty="0"/>
              <a:t> Акулов)</a:t>
            </a:r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є в нас </a:t>
            </a:r>
            <a:r>
              <a:rPr lang="ru-RU" dirty="0" err="1"/>
              <a:t>рідні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й </a:t>
            </a:r>
            <a:r>
              <a:rPr lang="ru-RU" dirty="0" err="1"/>
              <a:t>мати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/>
              <a:t>Прочитайте </a:t>
            </a:r>
            <a:r>
              <a:rPr lang="ru-RU" sz="3100" dirty="0" err="1"/>
              <a:t>вірш</a:t>
            </a:r>
            <a:r>
              <a:rPr lang="ru-RU" sz="3100" dirty="0"/>
              <a:t>. На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він</a:t>
            </a:r>
            <a:r>
              <a:rPr lang="ru-RU" sz="3100" dirty="0"/>
              <a:t> вас </a:t>
            </a:r>
            <a:r>
              <a:rPr lang="ru-RU" sz="3100" dirty="0" err="1"/>
              <a:t>надихає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263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42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В’ється</a:t>
            </a:r>
            <a:r>
              <a:rPr lang="ru-RU" dirty="0"/>
              <a:t>, </a:t>
            </a:r>
            <a:r>
              <a:rPr lang="ru-RU" dirty="0" err="1"/>
              <a:t>плине</a:t>
            </a:r>
            <a:r>
              <a:rPr lang="ru-RU" dirty="0"/>
              <a:t> </a:t>
            </a:r>
            <a:r>
              <a:rPr lang="ru-RU" dirty="0" err="1"/>
              <a:t>річечка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 як </a:t>
            </a:r>
            <a:r>
              <a:rPr lang="ru-RU" dirty="0" err="1"/>
              <a:t>срібляста</a:t>
            </a:r>
            <a:r>
              <a:rPr lang="ru-RU" dirty="0"/>
              <a:t> </a:t>
            </a:r>
            <a:r>
              <a:rPr lang="ru-RU" dirty="0" err="1"/>
              <a:t>стрічечка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Починалась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Із</a:t>
            </a:r>
            <a:r>
              <a:rPr lang="ru-RU" dirty="0"/>
              <a:t> малого </a:t>
            </a:r>
            <a:r>
              <a:rPr lang="ru-RU" dirty="0" smtClean="0"/>
              <a:t>……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Відгадайте</a:t>
            </a:r>
            <a:r>
              <a:rPr lang="ru-RU" sz="3100" dirty="0" smtClean="0"/>
              <a:t> </a:t>
            </a:r>
            <a:r>
              <a:rPr lang="ru-RU" sz="3100" dirty="0"/>
              <a:t>загадку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026" name="Picture 2" descr="http://d2ook53t2xv2ea.cloudfront.net/resources/mlwnw14drhg2r8llq6lj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963698" cy="29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66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Створіть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асоціативний</a:t>
            </a:r>
            <a:r>
              <a:rPr lang="ru-RU" sz="2800" dirty="0" smtClean="0"/>
              <a:t> кущ </a:t>
            </a:r>
            <a:r>
              <a:rPr lang="ru-RU" sz="2800" dirty="0"/>
              <a:t>до слова «</a:t>
            </a:r>
            <a:r>
              <a:rPr lang="ru-RU" sz="2800" dirty="0" err="1"/>
              <a:t>джерельце</a:t>
            </a:r>
            <a:r>
              <a:rPr lang="ru-RU" sz="2800" dirty="0"/>
              <a:t>».</a:t>
            </a:r>
            <a:endParaRPr lang="uk-UA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140968"/>
            <a:ext cx="740053" cy="48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91690"/>
            <a:ext cx="920303" cy="6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743" y="4437112"/>
            <a:ext cx="56069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751931"/>
            <a:ext cx="492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0" y="4650626"/>
            <a:ext cx="732196" cy="4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3449"/>
            <a:ext cx="936104" cy="57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18" y="3509002"/>
            <a:ext cx="2708201" cy="13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962</Words>
  <Application>Microsoft Office PowerPoint</Application>
  <PresentationFormat>Екран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Форма хвиль</vt:lpstr>
      <vt:lpstr>Тема. Досліджуємо текст. Василь Сухомлинський «Не забувай про джерело». </vt:lpstr>
      <vt:lpstr>Презентація PowerPoint</vt:lpstr>
      <vt:lpstr>  Пропоную здійснити подорож потягом безмежними просторами «Літературного читання». Оберіть вагончик. </vt:lpstr>
      <vt:lpstr>Презентація PowerPoint</vt:lpstr>
      <vt:lpstr>Прочитайте психоформулу </vt:lpstr>
      <vt:lpstr>Читацька розминка. Роз'єднайте слова і прочитайте прислів'я. Поясніть як ви його розумієте</vt:lpstr>
      <vt:lpstr> Прочитайте вірш. На що він вас надихає?</vt:lpstr>
      <vt:lpstr>.   Відгадайте загадку  </vt:lpstr>
      <vt:lpstr>Створіть асоціативний кущ до слова «джерельце».</vt:lpstr>
      <vt:lpstr>Фізкультхвилинка</vt:lpstr>
      <vt:lpstr> Словникова робота  Прочитайте слова, правильно ставте наголос назвіть орфограми. </vt:lpstr>
      <vt:lpstr>Читання тексту Не забувай про джерело</vt:lpstr>
      <vt:lpstr>Презентація PowerPoint</vt:lpstr>
      <vt:lpstr>Презентація PowerPoint</vt:lpstr>
      <vt:lpstr>.  Перевірка розуміння змісту тексту. Робота в парах.Виконайте «Тест» </vt:lpstr>
      <vt:lpstr>Підсумок уроку. Рефлексія. Вправа «Відкритий мікрофон»</vt:lpstr>
      <vt:lpstr> Домашнє завдання Переказувати близько до тексту. Заповнити таблицю.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Досліджуємо текст. Василь Сухомлинський. Не забувай про джерело. </dc:title>
  <dc:creator>Sara Yasmeen (Wipro Technologies)</dc:creator>
  <cp:lastModifiedBy>Administrator</cp:lastModifiedBy>
  <cp:revision>24</cp:revision>
  <dcterms:created xsi:type="dcterms:W3CDTF">2010-02-23T11:30:32Z</dcterms:created>
  <dcterms:modified xsi:type="dcterms:W3CDTF">2024-06-27T16:10:12Z</dcterms:modified>
</cp:coreProperties>
</file>