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66" r:id="rId4"/>
    <p:sldId id="257" r:id="rId5"/>
    <p:sldId id="258" r:id="rId6"/>
    <p:sldId id="259" r:id="rId7"/>
    <p:sldId id="273" r:id="rId8"/>
    <p:sldId id="261" r:id="rId9"/>
    <p:sldId id="262" r:id="rId10"/>
    <p:sldId id="292" r:id="rId11"/>
    <p:sldId id="263" r:id="rId12"/>
    <p:sldId id="274" r:id="rId13"/>
    <p:sldId id="291" r:id="rId14"/>
    <p:sldId id="284" r:id="rId15"/>
    <p:sldId id="289" r:id="rId16"/>
    <p:sldId id="290" r:id="rId17"/>
    <p:sldId id="275" r:id="rId18"/>
    <p:sldId id="297" r:id="rId19"/>
    <p:sldId id="296" r:id="rId20"/>
    <p:sldId id="295" r:id="rId21"/>
    <p:sldId id="294" r:id="rId22"/>
    <p:sldId id="286" r:id="rId23"/>
    <p:sldId id="276" r:id="rId24"/>
    <p:sldId id="298" r:id="rId25"/>
    <p:sldId id="299" r:id="rId26"/>
    <p:sldId id="285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  <a:srgbClr val="FF0066"/>
    <a:srgbClr val="FF6600"/>
    <a:srgbClr val="00FF00"/>
    <a:srgbClr val="FFFF66"/>
    <a:srgbClr val="01FF74"/>
    <a:srgbClr val="F21E0E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26" autoAdjust="0"/>
    <p:restoredTop sz="94624" autoAdjust="0"/>
  </p:normalViewPr>
  <p:slideViewPr>
    <p:cSldViewPr>
      <p:cViewPr>
        <p:scale>
          <a:sx n="57" d="100"/>
          <a:sy n="57" d="100"/>
        </p:scale>
        <p:origin x="-134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7DC60-EB1D-4075-85EB-E035C67F88F2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1C78E-8D24-47CF-AD2D-56B1A8CCF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arrow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&#1064;&#1091;&#1084;%20&#1084;&#1086;&#1088;&#1103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Рисунок 12" descr="357c9ea4144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10636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357c9ea4144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136815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357c9ea4144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76672"/>
            <a:ext cx="9620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4" descr="357c9ea4144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88640"/>
            <a:ext cx="1095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357c9ea4144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908720"/>
            <a:ext cx="1095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357c9ea4144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572000"/>
            <a:ext cx="10287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57c9ea4144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89288" y="4572000"/>
            <a:ext cx="1095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 descr="357c9ea4144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4221088"/>
            <a:ext cx="12366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 descr="357c9ea4144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221088"/>
            <a:ext cx="10287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0" descr="357c9ea4144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9813" y="4500563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95536" y="2204864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математики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38" y="2967335"/>
            <a:ext cx="9084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1  2  3  4  5  6  7  8  9  10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типп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7636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39552" y="2780928"/>
            <a:ext cx="7488832" cy="4077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157192"/>
            <a:ext cx="1368152" cy="708670"/>
          </a:xfrm>
          <a:prstGeom prst="rect">
            <a:avLst/>
          </a:prstGeom>
        </p:spPr>
      </p:pic>
      <p:pic>
        <p:nvPicPr>
          <p:cNvPr id="6" name="Рисунок 5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437112"/>
            <a:ext cx="1368152" cy="708670"/>
          </a:xfrm>
          <a:prstGeom prst="rect">
            <a:avLst/>
          </a:prstGeom>
        </p:spPr>
      </p:pic>
      <p:pic>
        <p:nvPicPr>
          <p:cNvPr id="8" name="Рисунок 7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437112"/>
            <a:ext cx="1368152" cy="708670"/>
          </a:xfrm>
          <a:prstGeom prst="rect">
            <a:avLst/>
          </a:prstGeom>
        </p:spPr>
      </p:pic>
      <p:pic>
        <p:nvPicPr>
          <p:cNvPr id="9" name="Рисунок 8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97152"/>
            <a:ext cx="1368152" cy="708670"/>
          </a:xfrm>
          <a:prstGeom prst="rect">
            <a:avLst/>
          </a:prstGeom>
        </p:spPr>
      </p:pic>
      <p:pic>
        <p:nvPicPr>
          <p:cNvPr id="10" name="Рисунок 9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1368152" cy="708670"/>
          </a:xfrm>
          <a:prstGeom prst="rect">
            <a:avLst/>
          </a:prstGeom>
        </p:spPr>
      </p:pic>
      <p:pic>
        <p:nvPicPr>
          <p:cNvPr id="11" name="Рисунок 10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5805264"/>
            <a:ext cx="1368152" cy="708670"/>
          </a:xfrm>
          <a:prstGeom prst="rect">
            <a:avLst/>
          </a:prstGeom>
        </p:spPr>
      </p:pic>
      <p:pic>
        <p:nvPicPr>
          <p:cNvPr id="12" name="Рисунок 11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89040"/>
            <a:ext cx="1368152" cy="708670"/>
          </a:xfrm>
          <a:prstGeom prst="rect">
            <a:avLst/>
          </a:prstGeom>
        </p:spPr>
      </p:pic>
      <p:pic>
        <p:nvPicPr>
          <p:cNvPr id="13" name="Рисунок 12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661248"/>
            <a:ext cx="1368152" cy="708670"/>
          </a:xfrm>
          <a:prstGeom prst="rect">
            <a:avLst/>
          </a:prstGeom>
        </p:spPr>
      </p:pic>
      <p:pic>
        <p:nvPicPr>
          <p:cNvPr id="14" name="Рисунок 13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077072"/>
            <a:ext cx="1368152" cy="708670"/>
          </a:xfrm>
          <a:prstGeom prst="rect">
            <a:avLst/>
          </a:prstGeom>
        </p:spPr>
      </p:pic>
      <p:pic>
        <p:nvPicPr>
          <p:cNvPr id="15" name="Рисунок 14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284984"/>
            <a:ext cx="1368152" cy="708670"/>
          </a:xfrm>
          <a:prstGeom prst="rect">
            <a:avLst/>
          </a:prstGeom>
        </p:spPr>
      </p:pic>
      <p:pic>
        <p:nvPicPr>
          <p:cNvPr id="16" name="Рисунок 15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844824"/>
            <a:ext cx="1368152" cy="708670"/>
          </a:xfrm>
          <a:prstGeom prst="rect">
            <a:avLst/>
          </a:prstGeom>
        </p:spPr>
      </p:pic>
      <p:pic>
        <p:nvPicPr>
          <p:cNvPr id="17" name="Рисунок 16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980728"/>
            <a:ext cx="1368152" cy="708670"/>
          </a:xfrm>
          <a:prstGeom prst="rect">
            <a:avLst/>
          </a:prstGeom>
        </p:spPr>
      </p:pic>
      <p:pic>
        <p:nvPicPr>
          <p:cNvPr id="18" name="Рисунок 17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276872"/>
            <a:ext cx="1368152" cy="708670"/>
          </a:xfrm>
          <a:prstGeom prst="rect">
            <a:avLst/>
          </a:prstGeom>
        </p:spPr>
      </p:pic>
      <p:pic>
        <p:nvPicPr>
          <p:cNvPr id="23" name="Рисунок 22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764704"/>
            <a:ext cx="1368152" cy="708670"/>
          </a:xfrm>
          <a:prstGeom prst="rect">
            <a:avLst/>
          </a:prstGeom>
        </p:spPr>
      </p:pic>
      <p:pic>
        <p:nvPicPr>
          <p:cNvPr id="24" name="Рисунок 23" descr="р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420888"/>
            <a:ext cx="1368152" cy="70867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4" name="Рисунок 3" descr="типп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7636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17086826_12022220228824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Шум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7644de2413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4664"/>
            <a:ext cx="4536503" cy="57606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1" y="908720"/>
            <a:ext cx="32403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Острови Дружби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8856984" cy="7046640"/>
          </a:xfrm>
          <a:prstGeom prst="rect">
            <a:avLst/>
          </a:prstGeom>
        </p:spPr>
      </p:pic>
      <p:pic>
        <p:nvPicPr>
          <p:cNvPr id="3" name="Рисунок 2" descr="джжщшл.jpg"/>
          <p:cNvPicPr>
            <a:picLocks noChangeAspect="1"/>
          </p:cNvPicPr>
          <p:nvPr/>
        </p:nvPicPr>
        <p:blipFill>
          <a:blip r:embed="rId4" cstate="print"/>
          <a:srcRect t="9828"/>
          <a:stretch>
            <a:fillRect/>
          </a:stretch>
        </p:blipFill>
        <p:spPr>
          <a:xfrm>
            <a:off x="0" y="-27384"/>
            <a:ext cx="5940152" cy="7128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1484784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Робота в парах</a:t>
            </a:r>
          </a:p>
          <a:p>
            <a:endParaRPr lang="uk-UA" sz="3200" b="1" dirty="0" smtClean="0">
              <a:solidFill>
                <a:srgbClr val="FF0000"/>
              </a:solidFill>
            </a:endParaRPr>
          </a:p>
          <a:p>
            <a:r>
              <a:rPr lang="uk-UA" sz="4800" b="1" dirty="0" smtClean="0">
                <a:solidFill>
                  <a:srgbClr val="FF0000"/>
                </a:solidFill>
              </a:rPr>
              <a:t>Взаємоповага</a:t>
            </a:r>
          </a:p>
          <a:p>
            <a:r>
              <a:rPr lang="uk-UA" sz="4800" b="1" dirty="0" smtClean="0">
                <a:solidFill>
                  <a:srgbClr val="FF0000"/>
                </a:solidFill>
              </a:rPr>
              <a:t>Взаємодопомога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aborige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0"/>
            <a:ext cx="6264696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 l="10931" r="140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9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3568" y="476672"/>
            <a:ext cx="2618570" cy="1584176"/>
          </a:xfrm>
          <a:prstGeom prst="rect">
            <a:avLst/>
          </a:prstGeom>
          <a:noFill/>
        </p:spPr>
      </p:pic>
      <p:pic>
        <p:nvPicPr>
          <p:cNvPr id="7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31840" y="1700808"/>
            <a:ext cx="2618570" cy="1584176"/>
          </a:xfrm>
          <a:prstGeom prst="rect">
            <a:avLst/>
          </a:prstGeom>
          <a:noFill/>
        </p:spPr>
      </p:pic>
      <p:pic>
        <p:nvPicPr>
          <p:cNvPr id="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53830" y="404664"/>
            <a:ext cx="2618570" cy="1584176"/>
          </a:xfrm>
          <a:prstGeom prst="rect">
            <a:avLst/>
          </a:prstGeom>
          <a:noFill/>
        </p:spPr>
      </p:pic>
      <p:pic>
        <p:nvPicPr>
          <p:cNvPr id="41992" name="Picture 8" descr="Ð ÐµÐ·ÑÐ»ÑÑÐ°Ñ Ð¿Ð¾ÑÑÐºÑ Ð·Ð¾Ð±ÑÐ°Ð¶ÐµÐ½Ñ Ð·Ð° Ð·Ð°Ð¿Ð¸ÑÐ¾Ð¼ &quot;Ð´Ð¾ÑÐ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212976"/>
            <a:ext cx="2736304" cy="2736304"/>
          </a:xfrm>
          <a:prstGeom prst="rect">
            <a:avLst/>
          </a:prstGeom>
          <a:noFill/>
        </p:spPr>
      </p:pic>
      <p:pic>
        <p:nvPicPr>
          <p:cNvPr id="10" name="Picture 8" descr="Ð ÐµÐ·ÑÐ»ÑÑÐ°Ñ Ð¿Ð¾ÑÑÐºÑ Ð·Ð¾Ð±ÑÐ°Ð¶ÐµÐ½Ñ Ð·Ð° Ð·Ð°Ð¿Ð¸ÑÐ¾Ð¼ &quot;Ð´Ð¾ÑÐ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293096"/>
            <a:ext cx="2736304" cy="2736304"/>
          </a:xfrm>
          <a:prstGeom prst="rect">
            <a:avLst/>
          </a:prstGeom>
          <a:noFill/>
        </p:spPr>
      </p:pic>
      <p:pic>
        <p:nvPicPr>
          <p:cNvPr id="11" name="Picture 8" descr="Ð ÐµÐ·ÑÐ»ÑÑÐ°Ñ Ð¿Ð¾ÑÑÐºÑ Ð·Ð¾Ð±ÑÐ°Ð¶ÐµÐ½Ñ Ð·Ð° Ð·Ð°Ð¿Ð¸ÑÐ¾Ð¼ &quot;Ð´Ð¾ÑÐ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696" y="4121696"/>
            <a:ext cx="2736304" cy="2736304"/>
          </a:xfrm>
          <a:prstGeom prst="rect">
            <a:avLst/>
          </a:prstGeom>
          <a:noFill/>
        </p:spPr>
      </p:pic>
      <p:pic>
        <p:nvPicPr>
          <p:cNvPr id="12" name="Picture 8" descr="Ð ÐµÐ·ÑÐ»ÑÑÐ°Ñ Ð¿Ð¾ÑÑÐºÑ Ð·Ð¾Ð±ÑÐ°Ð¶ÐµÐ½Ñ Ð·Ð° Ð·Ð°Ð¿Ð¸ÑÐ¾Ð¼ &quot;Ð´Ð¾ÑÐ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85293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 l="10931" r="140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8097" y="1844824"/>
            <a:ext cx="6768199" cy="2981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6600" b="1" dirty="0" smtClean="0">
                <a:solidFill>
                  <a:srgbClr val="FF0000"/>
                </a:solidFill>
              </a:rPr>
              <a:t>Червоних – 3 риб.</a:t>
            </a:r>
          </a:p>
          <a:p>
            <a:pPr>
              <a:lnSpc>
                <a:spcPct val="150000"/>
              </a:lnSpc>
            </a:pPr>
            <a:r>
              <a:rPr lang="uk-UA" sz="6600" b="1" dirty="0" smtClean="0">
                <a:solidFill>
                  <a:srgbClr val="FF0000"/>
                </a:solidFill>
              </a:rPr>
              <a:t>Синіх – 4 риб.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876256" y="1916832"/>
            <a:ext cx="936104" cy="3024336"/>
          </a:xfrm>
          <a:prstGeom prst="rightBrace">
            <a:avLst>
              <a:gd name="adj1" fmla="val 31421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249289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2636912"/>
            <a:ext cx="9361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7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639" y="1052736"/>
            <a:ext cx="6714723" cy="470898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Урок-подорож</a:t>
            </a:r>
          </a:p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водними просторами</a:t>
            </a:r>
          </a:p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Математичного</a:t>
            </a:r>
          </a:p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моря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 b="13904"/>
          <a:stretch>
            <a:fillRect/>
          </a:stretch>
        </p:blipFill>
        <p:spPr bwMode="auto">
          <a:xfrm>
            <a:off x="1" y="0"/>
            <a:ext cx="9190966" cy="6858000"/>
          </a:xfrm>
          <a:prstGeom prst="rect">
            <a:avLst/>
          </a:prstGeom>
          <a:noFill/>
        </p:spPr>
      </p:pic>
      <p:pic>
        <p:nvPicPr>
          <p:cNvPr id="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7094">
            <a:off x="248799" y="505734"/>
            <a:ext cx="1507788" cy="197499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0479" y="433726"/>
            <a:ext cx="1507788" cy="19749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8051">
            <a:off x="3783097" y="439812"/>
            <a:ext cx="1507788" cy="19749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2758">
            <a:off x="5396863" y="433727"/>
            <a:ext cx="1507788" cy="19749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7094">
            <a:off x="7135893" y="577741"/>
            <a:ext cx="1507788" cy="19749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7094">
            <a:off x="7387412" y="2954005"/>
            <a:ext cx="1507788" cy="19749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9973">
            <a:off x="507668" y="2811489"/>
            <a:ext cx="1507788" cy="19749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0476">
            <a:off x="2305403" y="2645837"/>
            <a:ext cx="1507788" cy="19749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1263">
            <a:off x="4026796" y="2690813"/>
            <a:ext cx="1507788" cy="19749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0935">
            <a:off x="5723044" y="2669122"/>
            <a:ext cx="1507788" cy="197499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994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1364">
            <a:off x="2151528" y="4845299"/>
            <a:ext cx="2307631" cy="177281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358">
            <a:off x="4742926" y="4714424"/>
            <a:ext cx="2307631" cy="177281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 b="13904"/>
          <a:stretch>
            <a:fillRect/>
          </a:stretch>
        </p:blipFill>
        <p:spPr bwMode="auto">
          <a:xfrm>
            <a:off x="1" y="0"/>
            <a:ext cx="91909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78569" y="1412776"/>
            <a:ext cx="461119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Медуз – 10</a:t>
            </a:r>
          </a:p>
          <a:p>
            <a:pPr algn="just">
              <a:lnSpc>
                <a:spcPct val="150000"/>
              </a:lnSpc>
            </a:pPr>
            <a:r>
              <a:rPr lang="uk-UA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Рибок – 2 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300192" y="1700808"/>
            <a:ext cx="936104" cy="3024336"/>
          </a:xfrm>
          <a:prstGeom prst="rightBrace">
            <a:avLst>
              <a:gd name="adj1" fmla="val 31421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96336" y="2276872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dirty="0"/>
          </a:p>
        </p:txBody>
      </p:sp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22067">
            <a:off x="576068" y="4677630"/>
            <a:ext cx="1530462" cy="200469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7642" flipH="1">
            <a:off x="6327101" y="4714425"/>
            <a:ext cx="2307631" cy="177281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452320" y="2348880"/>
            <a:ext cx="10081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200" b="1" dirty="0" smtClean="0">
                <a:solidFill>
                  <a:srgbClr val="FF0000"/>
                </a:solidFill>
              </a:rPr>
              <a:t>12</a:t>
            </a:r>
            <a:endParaRPr lang="ru-RU" sz="6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8460432" cy="6858000"/>
          </a:xfrm>
          <a:prstGeom prst="rect">
            <a:avLst/>
          </a:prstGeom>
        </p:spPr>
      </p:pic>
      <p:pic>
        <p:nvPicPr>
          <p:cNvPr id="4" name="Рисунок 3" descr="50e43799fbd1f36a0e7569828529ce1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2250" y="1524000"/>
            <a:ext cx="3619500" cy="3810000"/>
          </a:xfrm>
          <a:prstGeom prst="rect">
            <a:avLst/>
          </a:prstGeom>
        </p:spPr>
      </p:pic>
      <p:pic>
        <p:nvPicPr>
          <p:cNvPr id="7" name="Рисунок 6" descr="dve-palmy-i-hizhina-na-ostrove-v-okeane-0002548957-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0_7ef34_b12e1098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969" y="4221088"/>
            <a:ext cx="1592422" cy="1296144"/>
          </a:xfrm>
          <a:prstGeom prst="rect">
            <a:avLst/>
          </a:prstGeom>
        </p:spPr>
      </p:pic>
      <p:pic>
        <p:nvPicPr>
          <p:cNvPr id="9" name="Рисунок 8" descr="parrot09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861048"/>
            <a:ext cx="1800200" cy="1803800"/>
          </a:xfrm>
          <a:prstGeom prst="rect">
            <a:avLst/>
          </a:prstGeom>
        </p:spPr>
      </p:pic>
      <p:pic>
        <p:nvPicPr>
          <p:cNvPr id="11" name="Рисунок 10" descr="parrot0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3212976"/>
            <a:ext cx="2160240" cy="201622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5  0.017 0.02131  0.021 0.03463  C 0.025 0.04928  0.027 0.06659  0.029 0.0839  C 0.031 0.10122  0.029 0.11587  0.027 0.13185  C 0.025 0.1465  0.022 0.16248  0.015 0.1758  C 0.009 0.18911  -0.001 0.19977  -0.012 0.20776  C -0.022 0.21575  -0.034 0.22108  -0.046 0.22374  C -0.058 0.2264  -0.07 0.2264  -0.081 0.22374  C -0.093 0.22108  -0.104 0.21442  -0.113 0.20376  C -0.122 0.19444  -0.13 0.18246  -0.134 0.16781  C -0.139 0.15449  -0.141 0.13584  -0.141 0.12119  C -0.142 0.10654  -0.141 0.08923  -0.136 0.07458  C -0.131 0.06126  -0.122 0.05061  -0.11 0.04528  C -0.098 0.04129  -0.086 0.04661  -0.078 0.05594  C -0.071 0.06526  -0.066 0.07991  -0.065 0.09722  C -0.065 0.11453  -0.066 0.13052  -0.071 0.14383  C -0.076 0.15715  -0.075 0.15982  -0.095 0.17713  C -0.113 0.19577  -0.131 0.19045  -0.142 0.19178  C -0.153 0.19178  -0.162 0.18645  -0.173 0.18112  C -0.185 0.17446  -0.195 0.16248  -0.202 0.15182  C -0.209 0.14117  -0.212 0.12785  -0.216 0.10654  C -0.219 0.08523  -0.219 0.07458  -0.219 0.0586  C -0.219 0.04262  -0.219 0.02664  -0.219 0.01065  E" pathEditMode="relative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3" name="Рисунок 2" descr="2еа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908720"/>
            <a:ext cx="987177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еа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620688"/>
            <a:ext cx="987177" cy="936104"/>
          </a:xfrm>
          <a:prstGeom prst="rect">
            <a:avLst/>
          </a:prstGeom>
        </p:spPr>
      </p:pic>
      <p:pic>
        <p:nvPicPr>
          <p:cNvPr id="5" name="Рисунок 4" descr="2еа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04664"/>
            <a:ext cx="987177" cy="936104"/>
          </a:xfrm>
          <a:prstGeom prst="rect">
            <a:avLst/>
          </a:prstGeom>
        </p:spPr>
      </p:pic>
      <p:pic>
        <p:nvPicPr>
          <p:cNvPr id="6" name="Рисунок 5" descr="2еа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908720"/>
            <a:ext cx="987177" cy="936104"/>
          </a:xfrm>
          <a:prstGeom prst="rect">
            <a:avLst/>
          </a:prstGeom>
        </p:spPr>
      </p:pic>
      <p:pic>
        <p:nvPicPr>
          <p:cNvPr id="7" name="Рисунок 6" descr="5ко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276872"/>
            <a:ext cx="1428750" cy="1428750"/>
          </a:xfrm>
          <a:prstGeom prst="rect">
            <a:avLst/>
          </a:prstGeom>
        </p:spPr>
      </p:pic>
      <p:pic>
        <p:nvPicPr>
          <p:cNvPr id="8" name="Рисунок 7" descr="5ко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060848"/>
            <a:ext cx="1428750" cy="1428750"/>
          </a:xfrm>
          <a:prstGeom prst="rect">
            <a:avLst/>
          </a:prstGeom>
        </p:spPr>
      </p:pic>
      <p:pic>
        <p:nvPicPr>
          <p:cNvPr id="9" name="Рисунок 8" descr="5ко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916832"/>
            <a:ext cx="1428750" cy="1428750"/>
          </a:xfrm>
          <a:prstGeom prst="rect">
            <a:avLst/>
          </a:prstGeom>
        </p:spPr>
      </p:pic>
      <p:pic>
        <p:nvPicPr>
          <p:cNvPr id="10" name="Рисунок 9" descr="5ко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420888"/>
            <a:ext cx="1428750" cy="1428750"/>
          </a:xfrm>
          <a:prstGeom prst="rect">
            <a:avLst/>
          </a:prstGeom>
        </p:spPr>
      </p:pic>
      <p:pic>
        <p:nvPicPr>
          <p:cNvPr id="11" name="Рисунок 10" descr="10ко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05064"/>
            <a:ext cx="1152128" cy="1440160"/>
          </a:xfrm>
          <a:prstGeom prst="rect">
            <a:avLst/>
          </a:prstGeom>
        </p:spPr>
      </p:pic>
      <p:pic>
        <p:nvPicPr>
          <p:cNvPr id="12" name="Рисунок 11" descr="10ко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797152"/>
            <a:ext cx="1224136" cy="1440160"/>
          </a:xfrm>
          <a:prstGeom prst="rect">
            <a:avLst/>
          </a:prstGeom>
        </p:spPr>
      </p:pic>
      <p:pic>
        <p:nvPicPr>
          <p:cNvPr id="13" name="Рисунок 12" descr="1kop2001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717032"/>
            <a:ext cx="1080120" cy="1188712"/>
          </a:xfrm>
          <a:prstGeom prst="rect">
            <a:avLst/>
          </a:prstGeom>
        </p:spPr>
      </p:pic>
      <p:pic>
        <p:nvPicPr>
          <p:cNvPr id="14" name="Рисунок 13" descr="1kop2001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5157192"/>
            <a:ext cx="1080120" cy="1188712"/>
          </a:xfrm>
          <a:prstGeom prst="rect">
            <a:avLst/>
          </a:prstGeom>
        </p:spPr>
      </p:pic>
      <p:pic>
        <p:nvPicPr>
          <p:cNvPr id="15" name="Рисунок 14" descr="1kop2001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789040"/>
            <a:ext cx="1080120" cy="1188712"/>
          </a:xfrm>
          <a:prstGeom prst="rect">
            <a:avLst/>
          </a:prstGeom>
        </p:spPr>
      </p:pic>
      <p:pic>
        <p:nvPicPr>
          <p:cNvPr id="16" name="Рисунок 15" descr="1kop2001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941168"/>
            <a:ext cx="1080120" cy="118871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pic>
        <p:nvPicPr>
          <p:cNvPr id="43010" name="Picture 2" descr="Ð ÐµÐ·ÑÐ»ÑÑÐ°Ñ Ð¿Ð¾ÑÑÐºÑ Ð·Ð¾Ð±ÑÐ°Ð¶ÐµÐ½Ñ Ð·Ð° Ð·Ð°Ð¿Ð¸ÑÐ¾Ð¼ &quot;ÑÑÐ½Ð´ÑÐº Ñ Ð´Ð¸Ð°Ð¼Ð°Ð½ÑÐ°Ð¼Ð¸&quot;"/>
          <p:cNvPicPr>
            <a:picLocks noChangeAspect="1" noChangeArrowheads="1"/>
          </p:cNvPicPr>
          <p:nvPr/>
        </p:nvPicPr>
        <p:blipFill>
          <a:blip r:embed="rId4" cstate="print"/>
          <a:srcRect t="14573" b="9784"/>
          <a:stretch>
            <a:fillRect/>
          </a:stretch>
        </p:blipFill>
        <p:spPr bwMode="auto">
          <a:xfrm>
            <a:off x="197183" y="0"/>
            <a:ext cx="847927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39552" y="620688"/>
            <a:ext cx="2016224" cy="2016224"/>
          </a:xfrm>
          <a:prstGeom prst="triangle">
            <a:avLst/>
          </a:prstGeom>
          <a:solidFill>
            <a:srgbClr val="FF66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48680"/>
            <a:ext cx="1656184" cy="1656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620688"/>
            <a:ext cx="2520280" cy="1440160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3212976"/>
            <a:ext cx="2088232" cy="2088232"/>
          </a:xfrm>
          <a:prstGeom prst="ellipse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3923928" y="2492896"/>
            <a:ext cx="2880320" cy="1512168"/>
          </a:xfrm>
          <a:prstGeom prst="trapezoid">
            <a:avLst>
              <a:gd name="adj" fmla="val 38468"/>
            </a:avLst>
          </a:prstGeom>
          <a:solidFill>
            <a:srgbClr val="00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6876256" y="3212976"/>
            <a:ext cx="1944216" cy="2952328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3059832" y="4221088"/>
            <a:ext cx="2520280" cy="2374469"/>
          </a:xfrm>
          <a:prstGeom prst="pentagon">
            <a:avLst/>
          </a:prstGeom>
          <a:solidFill>
            <a:srgbClr val="FF33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pic>
        <p:nvPicPr>
          <p:cNvPr id="2" name="Рисунок 1" descr="kla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2656"/>
            <a:ext cx="7272808" cy="6264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620688"/>
            <a:ext cx="5496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Найдорожчий скарб -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733256"/>
            <a:ext cx="2372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u="sng" dirty="0" smtClean="0">
                <a:solidFill>
                  <a:srgbClr val="FF0000"/>
                </a:solidFill>
              </a:rPr>
              <a:t>ЗНАННЯ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060849"/>
            <a:ext cx="8277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u="sng" dirty="0" smtClean="0">
                <a:solidFill>
                  <a:srgbClr val="FF0000"/>
                </a:solidFill>
              </a:rPr>
              <a:t>Дякую за увагу!</a:t>
            </a:r>
            <a:endParaRPr lang="ru-RU" sz="8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8584"/>
            <a:ext cx="9139943" cy="5960832"/>
          </a:xfrm>
          <a:prstGeom prst="rect">
            <a:avLst/>
          </a:prstGeom>
        </p:spPr>
      </p:pic>
      <p:pic>
        <p:nvPicPr>
          <p:cNvPr id="3" name="Содержимое 3" descr="816536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190"/>
            <a:ext cx="2755878" cy="2276872"/>
          </a:xfrm>
          <a:prstGeom prst="rect">
            <a:avLst/>
          </a:prstGeom>
        </p:spPr>
      </p:pic>
      <p:pic>
        <p:nvPicPr>
          <p:cNvPr id="4" name="Рисунок 3" descr="7644de2413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929066"/>
            <a:ext cx="3024335" cy="2160240"/>
          </a:xfrm>
          <a:prstGeom prst="rect">
            <a:avLst/>
          </a:prstGeom>
        </p:spPr>
      </p:pic>
      <p:pic>
        <p:nvPicPr>
          <p:cNvPr id="5" name="Рисунок 4" descr="dc232848b5f6d6391af08dd4a72c3383-H7BJMD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692696"/>
            <a:ext cx="2376264" cy="2736304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620688"/>
            <a:ext cx="2952328" cy="2376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600536">
            <a:off x="1" y="1484785"/>
            <a:ext cx="2627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Острів Чисел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831217">
            <a:off x="6413262" y="1662358"/>
            <a:ext cx="27762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Острів Нових Знань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816116">
            <a:off x="6372200" y="5301208"/>
            <a:ext cx="24482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Острів Дружби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883465">
            <a:off x="1119521" y="5312694"/>
            <a:ext cx="20162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Острів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и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836712"/>
            <a:ext cx="3888432" cy="53285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9870658">
            <a:off x="2448664" y="3068960"/>
            <a:ext cx="424667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Острів СКАРБІВ</a:t>
            </a:r>
            <a:endParaRPr lang="ru-RU" sz="4800" b="1" dirty="0">
              <a:ln w="11430"/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6" name="Рисунок 5" descr="pred1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866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5877272"/>
            <a:ext cx="504056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Острів Чисел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93096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rabicPlain"/>
            </a:pP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7    </a:t>
            </a:r>
          </a:p>
          <a:p>
            <a:pPr marL="914400" indent="-914400" algn="ctr">
              <a:buAutoNum type="arabicPlain"/>
            </a:pP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8         5          4            3   </a:t>
            </a:r>
          </a:p>
          <a:p>
            <a:pPr marL="914400" indent="-914400"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6                                  2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4" name="Рисунок 3" descr="ко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8064896" cy="6264696"/>
          </a:xfrm>
          <a:prstGeom prst="rect">
            <a:avLst/>
          </a:prstGeom>
        </p:spPr>
      </p:pic>
      <p:pic>
        <p:nvPicPr>
          <p:cNvPr id="8" name="Рисунок 7" descr="11751126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908720"/>
            <a:ext cx="864096" cy="720080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539552" y="260648"/>
            <a:ext cx="3888432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1751126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764704"/>
            <a:ext cx="864096" cy="720080"/>
          </a:xfrm>
          <a:prstGeom prst="rect">
            <a:avLst/>
          </a:prstGeom>
        </p:spPr>
      </p:pic>
      <p:pic>
        <p:nvPicPr>
          <p:cNvPr id="10" name="Рисунок 9" descr="11751126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764704"/>
            <a:ext cx="864096" cy="720080"/>
          </a:xfrm>
          <a:prstGeom prst="rect">
            <a:avLst/>
          </a:prstGeom>
        </p:spPr>
      </p:pic>
      <p:pic>
        <p:nvPicPr>
          <p:cNvPr id="9" name="Рисунок 8" descr="11751126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700808"/>
            <a:ext cx="864096" cy="7200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35283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3+6=9</a:t>
            </a:r>
          </a:p>
          <a:p>
            <a:endParaRPr lang="uk-UA" sz="8000" b="1" dirty="0" smtClean="0">
              <a:solidFill>
                <a:srgbClr val="FF0000"/>
              </a:solidFill>
            </a:endParaRPr>
          </a:p>
          <a:p>
            <a:r>
              <a:rPr lang="uk-UA" sz="8000" b="1" dirty="0" smtClean="0">
                <a:solidFill>
                  <a:srgbClr val="FF0000"/>
                </a:solidFill>
              </a:rPr>
              <a:t>7-2=5</a:t>
            </a:r>
          </a:p>
          <a:p>
            <a:endParaRPr lang="uk-UA" sz="8000" b="1" dirty="0" smtClean="0">
              <a:solidFill>
                <a:srgbClr val="FF0000"/>
              </a:solidFill>
            </a:endParaRPr>
          </a:p>
          <a:p>
            <a:r>
              <a:rPr lang="uk-UA" sz="8000" b="1" dirty="0" smtClean="0">
                <a:solidFill>
                  <a:srgbClr val="FF0000"/>
                </a:solidFill>
              </a:rPr>
              <a:t>5+ 3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uk-UA" sz="8000" b="1" dirty="0" smtClean="0">
                <a:solidFill>
                  <a:srgbClr val="FF0000"/>
                </a:solidFill>
              </a:rPr>
              <a:t>=8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0"/>
            <a:ext cx="457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FF0000"/>
                </a:solidFill>
              </a:rPr>
              <a:t>9-5=4</a:t>
            </a:r>
          </a:p>
          <a:p>
            <a:pPr algn="ctr"/>
            <a:endParaRPr lang="uk-UA" sz="80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8000" b="1" dirty="0" smtClean="0">
                <a:solidFill>
                  <a:srgbClr val="FF0000"/>
                </a:solidFill>
              </a:rPr>
              <a:t>5+  4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uk-UA" sz="8000" b="1" dirty="0" smtClean="0">
                <a:solidFill>
                  <a:srgbClr val="FF0000"/>
                </a:solidFill>
              </a:rPr>
              <a:t>=9</a:t>
            </a:r>
          </a:p>
          <a:p>
            <a:pPr algn="ctr"/>
            <a:endParaRPr lang="uk-UA" sz="80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8000" b="1" dirty="0" smtClean="0">
                <a:solidFill>
                  <a:srgbClr val="FF0000"/>
                </a:solidFill>
              </a:rPr>
              <a:t>3+2=5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1751126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4664"/>
            <a:ext cx="1224136" cy="936104"/>
          </a:xfrm>
          <a:prstGeom prst="rect">
            <a:avLst/>
          </a:prstGeom>
        </p:spPr>
      </p:pic>
      <p:pic>
        <p:nvPicPr>
          <p:cNvPr id="6" name="Рисунок 5" descr="11751126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564904"/>
            <a:ext cx="1152128" cy="936104"/>
          </a:xfrm>
          <a:prstGeom prst="rect">
            <a:avLst/>
          </a:prstGeom>
        </p:spPr>
      </p:pic>
      <p:pic>
        <p:nvPicPr>
          <p:cNvPr id="7" name="Рисунок 6" descr="11751126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32656"/>
            <a:ext cx="1224136" cy="936104"/>
          </a:xfrm>
          <a:prstGeom prst="rect">
            <a:avLst/>
          </a:prstGeom>
        </p:spPr>
      </p:pic>
      <p:pic>
        <p:nvPicPr>
          <p:cNvPr id="8" name="Рисунок 7" descr="11751126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80928"/>
            <a:ext cx="1224136" cy="936104"/>
          </a:xfrm>
          <a:prstGeom prst="rect">
            <a:avLst/>
          </a:prstGeom>
        </p:spPr>
      </p:pic>
      <p:pic>
        <p:nvPicPr>
          <p:cNvPr id="9" name="Рисунок 8" descr="11751126_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229200"/>
            <a:ext cx="1080120" cy="936104"/>
          </a:xfrm>
          <a:prstGeom prst="rect">
            <a:avLst/>
          </a:prstGeom>
        </p:spPr>
      </p:pic>
      <p:pic>
        <p:nvPicPr>
          <p:cNvPr id="10" name="Рисунок 9" descr="11751126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085184"/>
            <a:ext cx="1224136" cy="93610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3" name="Рисунок 5" descr="357c9ea4144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302433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357c9ea4144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692696"/>
            <a:ext cx="31889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dc232848b5f6d6391af08dd4a72c3383-H7BJMD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0"/>
            <a:ext cx="4860032" cy="6669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7" y="1359352"/>
            <a:ext cx="43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Острів </a:t>
            </a:r>
          </a:p>
          <a:p>
            <a:pPr algn="ctr"/>
            <a:r>
              <a:rPr lang="uk-UA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Нових Знань</a:t>
            </a:r>
            <a:endParaRPr lang="ru-RU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93</Words>
  <Application>Microsoft Office PowerPoint</Application>
  <PresentationFormat>Экран (4:3)</PresentationFormat>
  <Paragraphs>43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Бондар</dc:creator>
  <cp:lastModifiedBy>Admin</cp:lastModifiedBy>
  <cp:revision>87</cp:revision>
  <dcterms:created xsi:type="dcterms:W3CDTF">2013-01-28T22:31:38Z</dcterms:created>
  <dcterms:modified xsi:type="dcterms:W3CDTF">2024-10-22T19:46:01Z</dcterms:modified>
</cp:coreProperties>
</file>