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`kologiya-shablon-3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57554" y="1928802"/>
            <a:ext cx="4965462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ХИТРІ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ГУСЕНИЦІ</a:t>
            </a:r>
          </a:p>
          <a:p>
            <a:pPr algn="ctr"/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Виконала </a:t>
            </a:r>
            <a:r>
              <a:rPr lang="uk-UA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Пахарчук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Ірина Василівна </a:t>
            </a:r>
            <a:endParaRPr lang="uk-UA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reenSlaidP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28794" y="214290"/>
            <a:ext cx="70009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Гусениця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гусінь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личинка лускокрилих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Розміри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міліметрів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молей) до 12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сантиметрів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грудних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десяти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черевцевих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сегментів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Ротовий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апарат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гризучого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типу.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три пари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грудних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комахи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п'яти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черевцевих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несправжніх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п'ять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9593" y="2928934"/>
            <a:ext cx="4095779" cy="3071834"/>
          </a:xfrm>
          <a:prstGeom prst="rect">
            <a:avLst/>
          </a:prstGeom>
        </p:spPr>
      </p:pic>
      <p:pic>
        <p:nvPicPr>
          <p:cNvPr id="8" name="Рисунок 7" descr="220px-Chenille_de_Grand_porte_queue_(macaon)_Fausses_patt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429000"/>
            <a:ext cx="3690956" cy="31540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1500174"/>
            <a:ext cx="52149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РЯТУЮЧИСЬ ВІД ГОЛОДНИХ ХИЖАКІВ, ГУСЕНИЦІ РОЗВИНУЛИ БЕЗЛІЧ ХИТРИХ ПРИЙОМІВ. 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гусениці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пташиного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посліду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тонких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гілочок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будова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гусениць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горбків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нагадують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відлякують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гусениці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яскраві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строкаті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вказує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отруйність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fullsiz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601" y="1857364"/>
            <a:ext cx="3190899" cy="17859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 descr="3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3929066"/>
            <a:ext cx="3185716" cy="235743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134880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1367308715_gusenica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1142984"/>
            <a:ext cx="2482452" cy="36433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0"/>
            <a:ext cx="82153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Ядовиті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гуснениці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Представники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сімейства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Мегалопігід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225689"/>
            <a:ext cx="56436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пухнастою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шерсткою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ховаються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гострі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щетинки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токсичною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речовиною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щетинки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легко проколоти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шкіру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після чого вона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отримає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зразок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термічного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опіку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видалити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щетину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отрутою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бувають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справа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закінчується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нудотою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бував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набряк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дихальних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наслідок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смерть.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Найнебезпечніші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гусениці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невдовзі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стануть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лялечкою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отрута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гусениць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щойно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вилупилися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середньому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досягають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2,5 см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довжину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9"/>
            <a:ext cx="9144000" cy="6839002"/>
          </a:xfrm>
          <a:prstGeom prst="rect">
            <a:avLst/>
          </a:prstGeom>
        </p:spPr>
      </p:pic>
      <p:pic>
        <p:nvPicPr>
          <p:cNvPr id="3" name="Рисунок 2" descr="1367308675_gusenic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14290"/>
            <a:ext cx="3929059" cy="294679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 descr="1367308679_gusenic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571876"/>
            <a:ext cx="3857652" cy="289323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1367308696_gusenica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3571876"/>
            <a:ext cx="3905277" cy="292895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1367308718_gusenica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250008"/>
            <a:ext cx="3929091" cy="294681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134880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1500174"/>
            <a:ext cx="58579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Вивчивши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безліч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помилкових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очей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гусениць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вчені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вирішили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птахів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все,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сильний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вроджений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інстинкт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самозбереження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Інакше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маски просто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допомогли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закріпилися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наступних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поколіннях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комах.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неотруйних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гусениць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вчені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виявили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екземпляри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схожі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гризунів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черепах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отруйних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«колючих» личинок.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428604"/>
            <a:ext cx="8189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Тропічні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маски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гусениць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 descr="Cerura-vinula_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1643050"/>
            <a:ext cx="2635211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9"/>
            <a:ext cx="9144000" cy="6839002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214422"/>
            <a:ext cx="3997068" cy="266471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 descr="12085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981454"/>
            <a:ext cx="3645869" cy="272224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401392_origin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1142984"/>
            <a:ext cx="2687857" cy="27050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e9056f498b8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4056226"/>
            <a:ext cx="3702421" cy="257318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285852" y="142852"/>
            <a:ext cx="6384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Деякі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гусениць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9"/>
            <a:ext cx="9144000" cy="6839002"/>
          </a:xfrm>
          <a:prstGeom prst="rect">
            <a:avLst/>
          </a:prstGeom>
        </p:spPr>
      </p:pic>
      <p:pic>
        <p:nvPicPr>
          <p:cNvPr id="3" name="Рисунок 2" descr="Phobetron-pithecium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429000"/>
            <a:ext cx="4255660" cy="297979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 descr="111111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85728"/>
            <a:ext cx="4071926" cy="286392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f45636b6910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85728"/>
            <a:ext cx="4340862" cy="285274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7299254074_db7b20f0e3_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3429000"/>
            <a:ext cx="4130491" cy="292895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83656901_vector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71604" y="428604"/>
            <a:ext cx="61975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увагу</a:t>
            </a: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 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gusen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643050"/>
            <a:ext cx="4691082" cy="469108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217</Words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 Мнацаканов</dc:creator>
  <cp:lastModifiedBy>Admin</cp:lastModifiedBy>
  <cp:revision>12</cp:revision>
  <dcterms:created xsi:type="dcterms:W3CDTF">2016-05-15T22:32:11Z</dcterms:created>
  <dcterms:modified xsi:type="dcterms:W3CDTF">2021-11-30T18:21:55Z</dcterms:modified>
</cp:coreProperties>
</file>