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58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5" r:id="rId17"/>
    <p:sldId id="276" r:id="rId18"/>
    <p:sldId id="278" r:id="rId19"/>
    <p:sldId id="277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74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70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56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5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0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48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54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69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83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16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53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F26C-8E63-42E4-B230-21359DA170CE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3EBB-639C-48FF-AE64-60D96FBB45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0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932" y="2042319"/>
            <a:ext cx="9144000" cy="23876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0" name="Picture 6" descr="Перший урок 2023-2024 н.р. &quot;Подорож Україною&quot; | Презентація. Виховна ро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6" y="0"/>
            <a:ext cx="12232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017" y="0"/>
            <a:ext cx="798575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(озера) </a:t>
            </a:r>
            <a:r>
              <a:rPr lang="uk-UA" sz="3100" b="1" i="1" dirty="0">
                <a:solidFill>
                  <a:srgbClr val="0070C0"/>
                </a:solidFill>
              </a:rPr>
              <a:t>(природні)</a:t>
            </a:r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Озеро Світязь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</a:t>
            </a:r>
            <a:r>
              <a:rPr lang="uk-UA" sz="3600" i="1" smtClean="0"/>
              <a:t>Озеро </a:t>
            </a:r>
            <a:r>
              <a:rPr lang="uk-UA" sz="3600" i="1" smtClean="0"/>
              <a:t>Синевир</a:t>
            </a:r>
            <a:endParaRPr lang="uk-UA" sz="3600" i="1" dirty="0"/>
          </a:p>
        </p:txBody>
      </p:sp>
      <p:pic>
        <p:nvPicPr>
          <p:cNvPr id="17410" name="Picture 2" descr="Озеро Свитязь - &quot;Украинский Байкал&quot; и удивительная жемчужина Волы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1168864"/>
            <a:ext cx="6016213" cy="55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Озеро Синевир - Національний природний парк &quot;Синевир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0" y="1145031"/>
            <a:ext cx="5829197" cy="55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66" y="29825"/>
            <a:ext cx="1659434" cy="13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7" y="0"/>
            <a:ext cx="829926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(озера)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sz="3100" b="1" i="1" dirty="0">
                <a:solidFill>
                  <a:srgbClr val="0070C0"/>
                </a:solidFill>
              </a:rPr>
              <a:t>(природні)</a:t>
            </a:r>
            <a:r>
              <a:rPr lang="uk-UA" sz="3100" b="1" i="1" dirty="0" smtClean="0"/>
              <a:t> </a:t>
            </a:r>
            <a:endParaRPr lang="uk-UA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Озеро Ялпуг 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 Озеро Сиваш</a:t>
            </a:r>
            <a:endParaRPr lang="uk-UA" sz="3600" i="1" dirty="0"/>
          </a:p>
        </p:txBody>
      </p:sp>
      <p:pic>
        <p:nvPicPr>
          <p:cNvPr id="16386" name="Picture 2" descr="Озеро Ялпуг, Одесская — фото, описание, кар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263150"/>
            <a:ext cx="5843038" cy="54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Озеро Сиваш - фото та цікаві факт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40" y="1263150"/>
            <a:ext cx="5836352" cy="54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96" y="0"/>
            <a:ext cx="1868714" cy="15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618" y="0"/>
            <a:ext cx="6505302" cy="871753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 Водойми України (природні)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джерело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 болото</a:t>
            </a:r>
            <a:endParaRPr lang="uk-UA" sz="3600" i="1" dirty="0"/>
          </a:p>
        </p:txBody>
      </p:sp>
      <p:pic>
        <p:nvPicPr>
          <p:cNvPr id="19458" name="Picture 2" descr="Які мінеральні джерела є на Букови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263151"/>
            <a:ext cx="5746058" cy="5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дикие болот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6" y="1263151"/>
            <a:ext cx="5819309" cy="5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507" y="-25257"/>
            <a:ext cx="1769370" cy="14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6" y="0"/>
            <a:ext cx="12290425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017" y="0"/>
            <a:ext cx="798575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</a:t>
            </a:r>
            <a:r>
              <a:rPr lang="uk-UA" sz="3100" b="1" i="1" dirty="0" smtClean="0">
                <a:solidFill>
                  <a:srgbClr val="0070C0"/>
                </a:solidFill>
              </a:rPr>
              <a:t>(штучні</a:t>
            </a:r>
            <a:r>
              <a:rPr lang="uk-UA" sz="3100" b="1" i="1" dirty="0">
                <a:solidFill>
                  <a:srgbClr val="0070C0"/>
                </a:solidFill>
              </a:rPr>
              <a:t>)</a:t>
            </a:r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ставок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 канали</a:t>
            </a:r>
            <a:endParaRPr lang="uk-UA" sz="3600" i="1" dirty="0"/>
          </a:p>
        </p:txBody>
      </p:sp>
      <p:sp>
        <p:nvSpPr>
          <p:cNvPr id="8" name="AutoShape 2" descr="Ставок картинки, стокові Ставок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6226" y="1263150"/>
            <a:ext cx="5551104" cy="5459867"/>
          </a:xfrm>
          <a:prstGeom prst="rect">
            <a:avLst/>
          </a:prstGeom>
        </p:spPr>
      </p:pic>
      <p:pic>
        <p:nvPicPr>
          <p:cNvPr id="21520" name="Picture 16" descr="https://disted.edu.vn.ua/media/images/Koliychuk/geografiya%206%20klas/%D0%91%D0%B5%D0%B7_%D0%BD%D0%B0%D0%B7%D0%B2%D0%B0%D0%BD%D0%B8%D1%8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9" y="1288799"/>
            <a:ext cx="5720194" cy="54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025" y="52376"/>
            <a:ext cx="1654628" cy="13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5" y="7937"/>
            <a:ext cx="12290425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017" y="0"/>
            <a:ext cx="798575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</a:t>
            </a:r>
            <a:r>
              <a:rPr lang="uk-UA" sz="3100" b="1" i="1" dirty="0" smtClean="0">
                <a:solidFill>
                  <a:srgbClr val="0070C0"/>
                </a:solidFill>
              </a:rPr>
              <a:t>(штучні</a:t>
            </a:r>
            <a:r>
              <a:rPr lang="uk-UA" sz="3100" b="1" i="1" dirty="0">
                <a:solidFill>
                  <a:srgbClr val="0070C0"/>
                </a:solidFill>
              </a:rPr>
              <a:t>)</a:t>
            </a:r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7532" y="669483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водосховища</a:t>
            </a:r>
            <a:endParaRPr lang="uk-UA" sz="3600" i="1" dirty="0"/>
          </a:p>
        </p:txBody>
      </p:sp>
      <p:sp>
        <p:nvSpPr>
          <p:cNvPr id="8" name="AutoShape 2" descr="Ставок картинки, стокові Ставок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55575" y="1173930"/>
            <a:ext cx="11775168" cy="524241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   Каховське                                                                      Кременчуцьке</a:t>
            </a:r>
            <a:endParaRPr lang="uk-UA" dirty="0"/>
          </a:p>
        </p:txBody>
      </p:sp>
      <p:pic>
        <p:nvPicPr>
          <p:cNvPr id="22530" name="Picture 2" descr="Велика вода&quot; Каховського водосховищ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2633"/>
            <a:ext cx="5782233" cy="47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На Кременчуцькій ГЕС у вихідні встановлено скидні витрати у розмірі 750  м3/с | Укргідроенерго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95" y="1842634"/>
            <a:ext cx="5954845" cy="4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77" y="78195"/>
            <a:ext cx="1766185" cy="14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25" y="7937"/>
            <a:ext cx="12290425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017" y="0"/>
            <a:ext cx="798575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</a:t>
            </a:r>
            <a:r>
              <a:rPr lang="uk-UA" sz="3100" b="1" i="1" dirty="0" smtClean="0">
                <a:solidFill>
                  <a:srgbClr val="0070C0"/>
                </a:solidFill>
              </a:rPr>
              <a:t>(штучні</a:t>
            </a:r>
            <a:r>
              <a:rPr lang="uk-UA" sz="3100" b="1" i="1" dirty="0">
                <a:solidFill>
                  <a:srgbClr val="0070C0"/>
                </a:solidFill>
              </a:rPr>
              <a:t>)</a:t>
            </a:r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7532" y="669483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водосховища</a:t>
            </a:r>
            <a:endParaRPr lang="uk-UA" sz="3600" i="1" dirty="0"/>
          </a:p>
        </p:txBody>
      </p:sp>
      <p:sp>
        <p:nvSpPr>
          <p:cNvPr id="8" name="AutoShape 2" descr="Ставок картинки, стокові Ставок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55575" y="1173930"/>
            <a:ext cx="11775168" cy="524241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   Київське                                                                      Дністровське</a:t>
            </a:r>
            <a:endParaRPr lang="uk-UA" dirty="0"/>
          </a:p>
        </p:txBody>
      </p:sp>
      <p:pic>
        <p:nvPicPr>
          <p:cNvPr id="23554" name="Picture 2" descr="Навіть теоретично Київське водосховище не може затопити столицю&quot; —  Вишневський | Новини | Українське раді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" y="1706108"/>
            <a:ext cx="5800198" cy="49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Міжвідомча комісія визначила режими роботи дніпровських та Дністровського  водосховища на листопад 2020 року | Укргідроенерго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5" y="1698170"/>
            <a:ext cx="5896615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04" y="16726"/>
            <a:ext cx="1830145" cy="15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086"/>
            <a:ext cx="10515600" cy="809897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/>
              <a:t>                   Птахи України</a:t>
            </a:r>
            <a:endParaRPr lang="uk-UA" sz="54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5046" y="1745247"/>
            <a:ext cx="5181600" cy="4351338"/>
          </a:xfrm>
        </p:spPr>
        <p:txBody>
          <a:bodyPr/>
          <a:lstStyle/>
          <a:p>
            <a:endParaRPr lang="uk-UA"/>
          </a:p>
        </p:txBody>
      </p:sp>
      <p:pic>
        <p:nvPicPr>
          <p:cNvPr id="1030" name="Picture 6" descr="Які птахи відлітають у теплі краї? - Dovidka.biz.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2480"/>
            <a:ext cx="11795760" cy="60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09" y="43819"/>
            <a:ext cx="1515291" cy="12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086"/>
            <a:ext cx="10515600" cy="809897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/>
              <a:t>                   Квіти України</a:t>
            </a:r>
            <a:endParaRPr lang="uk-UA" sz="54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5046" y="1745247"/>
            <a:ext cx="5181600" cy="4351338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09146"/>
              </p:ext>
            </p:extLst>
          </p:nvPr>
        </p:nvGraphicFramePr>
        <p:xfrm>
          <a:off x="232953" y="748937"/>
          <a:ext cx="11793584" cy="598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953" y="748937"/>
                        <a:ext cx="11793584" cy="5982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54" y="21266"/>
            <a:ext cx="1554483" cy="12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122" name="Picture 2" descr="Заняття гуртка &quot;Криниченька&quot;. Тема: Український віночок. Історія виникнення  українського віноч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4" y="4040779"/>
            <a:ext cx="4899662" cy="25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0160" y="78377"/>
            <a:ext cx="8621486" cy="870857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/>
              <a:t>           Український віночок</a:t>
            </a:r>
            <a:endParaRPr lang="uk-UA" sz="6000" b="1" i="1" dirty="0"/>
          </a:p>
        </p:txBody>
      </p:sp>
      <p:pic>
        <p:nvPicPr>
          <p:cNvPr id="5128" name="Picture 8" descr="Український віночок - правильно обираємо стильну прикрасу. Традиції,  обряди. Свята і традиції. Проекти - Новини Рівного. Відео on-line. Все про  телекомпанію - Телеканал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47" y="3513827"/>
            <a:ext cx="4354332" cy="3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ᐉ Віночок для волосся • Краща ціна в Києві, Україні • Купити в Епіцент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8" y="939470"/>
            <a:ext cx="4889141" cy="2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Український вінок віночок з маками, ромашками, волошками і колосками — ціна  520 грн у каталозі Інші аксесуари ✓ Купити аксесуари за доступною ціною на  Шафі | Україна #943399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4366"/>
            <a:ext cx="3074172" cy="20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67" y="78376"/>
            <a:ext cx="2404533" cy="2010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398" y="4125415"/>
            <a:ext cx="3530114" cy="30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7313"/>
            <a:ext cx="10515600" cy="809625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/>
              <a:t>                                Діти України</a:t>
            </a:r>
            <a:endParaRPr lang="uk-UA" sz="5400" b="1" i="1" dirty="0"/>
          </a:p>
        </p:txBody>
      </p:sp>
      <p:pic>
        <p:nvPicPr>
          <p:cNvPr id="2050" name="Picture 2" descr="Методично-творча майстерня «Сучасна українська література: обрії Харківщини»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17" y="790802"/>
            <a:ext cx="5923507" cy="59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2" y="58782"/>
            <a:ext cx="2404533" cy="2010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9" y="3561805"/>
            <a:ext cx="4221336" cy="36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31" y="2042319"/>
            <a:ext cx="11756571" cy="461973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56" y="3057117"/>
            <a:ext cx="11756571" cy="165576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3314" name="Picture 2" descr="Настінна фізична карт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9" y="3794065"/>
            <a:ext cx="5257396" cy="33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69670"/>
            <a:ext cx="11895908" cy="107492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 Що потрібно робити щоб зберегти природу?</a:t>
            </a:r>
            <a:br>
              <a:rPr lang="uk-UA" b="1" i="1" dirty="0" smtClean="0"/>
            </a:br>
            <a:r>
              <a:rPr lang="uk-UA" b="1" i="1" dirty="0" smtClean="0"/>
              <a:t>                                            </a:t>
            </a:r>
            <a:r>
              <a:rPr lang="uk-UA" sz="3100" b="1" i="1" dirty="0" smtClean="0">
                <a:solidFill>
                  <a:srgbClr val="00B050"/>
                </a:solidFill>
              </a:rPr>
              <a:t>Асоціативна картка</a:t>
            </a:r>
            <a:endParaRPr lang="uk-UA" sz="3100" b="1" i="1" dirty="0">
              <a:solidFill>
                <a:srgbClr val="00B050"/>
              </a:solidFill>
            </a:endParaRPr>
          </a:p>
        </p:txBody>
      </p:sp>
      <p:sp>
        <p:nvSpPr>
          <p:cNvPr id="10" name="AutoShape 10" descr="https://fs03.vseosvita.ua/03012w53-3e32.svg"/>
          <p:cNvSpPr>
            <a:spLocks noChangeAspect="1" noChangeArrowheads="1"/>
          </p:cNvSpPr>
          <p:nvPr/>
        </p:nvSpPr>
        <p:spPr bwMode="auto">
          <a:xfrm flipV="1">
            <a:off x="155575" y="1027610"/>
            <a:ext cx="304800" cy="6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60" name="Picture 16" descr="Бережи планету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027609"/>
            <a:ext cx="6061166" cy="58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75" y="353208"/>
            <a:ext cx="2404533" cy="20106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92" y="3159221"/>
            <a:ext cx="4874219" cy="41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69670"/>
            <a:ext cx="11895908" cy="107492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           Я хочу, щоб наша Україна була…</a:t>
            </a:r>
            <a:endParaRPr lang="uk-UA" sz="3100" b="1" i="1" dirty="0">
              <a:solidFill>
                <a:srgbClr val="00B050"/>
              </a:solidFill>
            </a:endParaRPr>
          </a:p>
        </p:txBody>
      </p:sp>
      <p:sp>
        <p:nvSpPr>
          <p:cNvPr id="10" name="AutoShape 10" descr="https://fs03.vseosvita.ua/03012w53-3e32.svg"/>
          <p:cNvSpPr>
            <a:spLocks noChangeAspect="1" noChangeArrowheads="1"/>
          </p:cNvSpPr>
          <p:nvPr/>
        </p:nvSpPr>
        <p:spPr bwMode="auto">
          <a:xfrm flipV="1">
            <a:off x="155575" y="1027610"/>
            <a:ext cx="304800" cy="6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 descr="Виховна година &quot; Бережи природу&quot; | Урок на 2 завдання. Виховна робот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895805"/>
            <a:ext cx="10855069" cy="57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79" y="0"/>
            <a:ext cx="1934380" cy="1617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2" y="3908715"/>
            <a:ext cx="3971108" cy="34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883" y="1719238"/>
            <a:ext cx="3528104" cy="212773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          </a:t>
            </a:r>
            <a:endParaRPr lang="uk-UA" sz="3100" b="1" i="1" dirty="0">
              <a:solidFill>
                <a:srgbClr val="00B050"/>
              </a:solidFill>
            </a:endParaRPr>
          </a:p>
        </p:txBody>
      </p:sp>
      <p:sp>
        <p:nvSpPr>
          <p:cNvPr id="10" name="AutoShape 10" descr="https://fs03.vseosvita.ua/03012w53-3e32.svg"/>
          <p:cNvSpPr>
            <a:spLocks noChangeAspect="1" noChangeArrowheads="1"/>
          </p:cNvSpPr>
          <p:nvPr/>
        </p:nvSpPr>
        <p:spPr bwMode="auto">
          <a:xfrm flipV="1">
            <a:off x="155575" y="1027610"/>
            <a:ext cx="304800" cy="6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90" y="245488"/>
            <a:ext cx="2893910" cy="2419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2" y="2416553"/>
            <a:ext cx="5712822" cy="4894292"/>
          </a:xfrm>
          <a:prstGeom prst="rect">
            <a:avLst/>
          </a:prstGeom>
        </p:spPr>
      </p:pic>
      <p:pic>
        <p:nvPicPr>
          <p:cNvPr id="8194" name="Picture 2" descr="Відео - розвага &quot;БЕРЕЖІТЬ ПРИРОДУ!!!&quot;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" y="50498"/>
            <a:ext cx="4153328" cy="31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4727" y="2977005"/>
            <a:ext cx="44561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Дякую</a:t>
            </a: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за</a:t>
            </a:r>
          </a:p>
          <a:p>
            <a:pPr algn="ctr"/>
            <a:r>
              <a:rPr lang="ru-RU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у</a:t>
            </a:r>
            <a:r>
              <a:rPr lang="ru-RU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вагу</a:t>
            </a: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196" name="Picture 4" descr="Сумчан закликають берегти приро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22" y="3979816"/>
            <a:ext cx="4132368" cy="27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89330" y="332039"/>
            <a:ext cx="5970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як одна сім’я!</a:t>
            </a:r>
            <a:b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uk-UA" sz="2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</a:t>
            </a: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співають птахи,</a:t>
            </a:r>
            <a:b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 </a:t>
            </a: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квітують квіти,</a:t>
            </a:r>
            <a:b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 </a:t>
            </a: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радіють діти,</a:t>
            </a:r>
            <a:b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uk-UA" sz="28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Щаслива </a:t>
            </a:r>
            <a:r>
              <a:rPr lang="uk-UA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Земля!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3757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868" y="190215"/>
            <a:ext cx="3518263" cy="862783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Ліси УКРАЇНИ</a:t>
            </a:r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583"/>
            <a:ext cx="6209211" cy="597341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7" y="884583"/>
            <a:ext cx="5809476" cy="59131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8" y="14413"/>
            <a:ext cx="1602593" cy="13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177415"/>
            <a:ext cx="11572739" cy="62679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953" y="68592"/>
            <a:ext cx="5025887" cy="858975"/>
          </a:xfrm>
        </p:spPr>
        <p:txBody>
          <a:bodyPr>
            <a:normAutofit fontScale="90000"/>
          </a:bodyPr>
          <a:lstStyle/>
          <a:p>
            <a:r>
              <a:rPr lang="uk-UA" sz="6600" b="1" i="1" dirty="0" smtClean="0"/>
              <a:t>Сад та город </a:t>
            </a:r>
            <a:endParaRPr lang="uk-UA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На Львівщині 7 садівників отримають 3 млн гривень держпідтрим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" y="1075672"/>
            <a:ext cx="6108313" cy="57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 город несапаним не буд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97" y="1075672"/>
            <a:ext cx="5827332" cy="56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0" y="0"/>
            <a:ext cx="1718398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0"/>
            <a:ext cx="9945188" cy="836023"/>
          </a:xfrm>
        </p:spPr>
        <p:txBody>
          <a:bodyPr>
            <a:noAutofit/>
          </a:bodyPr>
          <a:lstStyle/>
          <a:p>
            <a:r>
              <a:rPr lang="uk-UA" sz="4800" b="1" i="1" dirty="0" smtClean="0"/>
              <a:t>        Водойми </a:t>
            </a:r>
            <a:r>
              <a:rPr lang="uk-UA" sz="4800" b="1" i="1" dirty="0"/>
              <a:t>України </a:t>
            </a:r>
            <a:r>
              <a:rPr lang="uk-UA" sz="4800" b="1" i="1" dirty="0" smtClean="0"/>
              <a:t>(річки) </a:t>
            </a:r>
            <a:r>
              <a:rPr lang="uk-UA" sz="2800" b="1" i="1" dirty="0" smtClean="0">
                <a:solidFill>
                  <a:srgbClr val="002060"/>
                </a:solidFill>
              </a:rPr>
              <a:t>(природні)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9574" y="723630"/>
            <a:ext cx="2756852" cy="539522"/>
          </a:xfrm>
        </p:spPr>
        <p:txBody>
          <a:bodyPr>
            <a:normAutofit lnSpcReduction="10000"/>
          </a:bodyPr>
          <a:lstStyle/>
          <a:p>
            <a:r>
              <a:rPr lang="uk-UA" sz="3600" i="1" dirty="0" smtClean="0"/>
              <a:t>Річка Дніпро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23315" y="714512"/>
            <a:ext cx="3372852" cy="548639"/>
          </a:xfrm>
        </p:spPr>
        <p:txBody>
          <a:bodyPr>
            <a:normAutofit lnSpcReduction="10000"/>
          </a:bodyPr>
          <a:lstStyle/>
          <a:p>
            <a:r>
              <a:rPr lang="uk-UA" sz="3600" i="1" dirty="0" smtClean="0"/>
              <a:t>Річка Дністер</a:t>
            </a:r>
            <a:endParaRPr lang="uk-UA" sz="3600" i="1" dirty="0"/>
          </a:p>
        </p:txBody>
      </p:sp>
      <p:pic>
        <p:nvPicPr>
          <p:cNvPr id="8" name="Picture 6" descr="Сьогодні в Україні відзначається День річки Дніпро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1263150"/>
            <a:ext cx="6061165" cy="53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Дністе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0" y="1263149"/>
            <a:ext cx="5895703" cy="53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28" y="81303"/>
            <a:ext cx="1536310" cy="12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9389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17" y="0"/>
            <a:ext cx="7480663" cy="871753"/>
          </a:xfrm>
        </p:spPr>
        <p:txBody>
          <a:bodyPr/>
          <a:lstStyle/>
          <a:p>
            <a:r>
              <a:rPr lang="uk-UA" b="1" i="1" dirty="0"/>
              <a:t>Водойми </a:t>
            </a:r>
            <a:r>
              <a:rPr lang="uk-UA" b="1" i="1" dirty="0" smtClean="0"/>
              <a:t>України (річки) </a:t>
            </a:r>
            <a:r>
              <a:rPr lang="uk-UA" sz="2800" b="1" i="1" dirty="0" smtClean="0">
                <a:solidFill>
                  <a:srgbClr val="0070C0"/>
                </a:solidFill>
              </a:rPr>
              <a:t>(природні)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Річка Південний Буг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31430" y="714512"/>
            <a:ext cx="4241073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Річка Тиса (гірська )</a:t>
            </a:r>
            <a:endParaRPr lang="uk-UA" sz="3600" i="1" dirty="0"/>
          </a:p>
        </p:txBody>
      </p:sp>
      <p:pic>
        <p:nvPicPr>
          <p:cNvPr id="12294" name="Picture 6" descr="Витоки Тиса | Рахівська районна державна адміністраці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66" y="1263150"/>
            <a:ext cx="5846239" cy="53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22 травня – День Південного Бугу – РОВР у Хмельницькій област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6" y="1272541"/>
            <a:ext cx="5869445" cy="53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67" y="27214"/>
            <a:ext cx="1578321" cy="13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7" y="0"/>
            <a:ext cx="8090262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(річки) </a:t>
            </a:r>
            <a:r>
              <a:rPr lang="uk-UA" sz="3100" b="1" i="1" dirty="0">
                <a:solidFill>
                  <a:srgbClr val="0070C0"/>
                </a:solidFill>
              </a:rPr>
              <a:t>(природні)</a:t>
            </a:r>
            <a:endParaRPr lang="uk-UA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Річка </a:t>
            </a:r>
            <a:r>
              <a:rPr lang="uk-UA" sz="3600" i="1" dirty="0" err="1" smtClean="0"/>
              <a:t>Ушиця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Річка Калюс</a:t>
            </a:r>
            <a:endParaRPr lang="uk-UA" sz="3600" i="1" dirty="0"/>
          </a:p>
        </p:txBody>
      </p:sp>
      <p:pic>
        <p:nvPicPr>
          <p:cNvPr id="14338" name="Picture 2" descr="Стара Ушиця Archives - Новини Хмельниць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" y="1272540"/>
            <a:ext cx="5689531" cy="52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люс — Енциклопедія Сучасної Україн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74" y="1263151"/>
            <a:ext cx="5993895" cy="52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30" y="0"/>
            <a:ext cx="1648135" cy="13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1" y="0"/>
            <a:ext cx="8046719" cy="8717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Водойми України (моря) </a:t>
            </a:r>
            <a:r>
              <a:rPr lang="uk-UA" sz="3100" b="1" i="1" dirty="0">
                <a:solidFill>
                  <a:srgbClr val="0070C0"/>
                </a:solidFill>
              </a:rPr>
              <a:t>(природні)</a:t>
            </a:r>
            <a:endParaRPr lang="uk-UA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723630"/>
            <a:ext cx="4737462" cy="539522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  Чорне море </a:t>
            </a:r>
            <a:endParaRPr lang="uk-UA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7266" y="714512"/>
            <a:ext cx="4548345" cy="548639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Азовське море</a:t>
            </a:r>
            <a:endParaRPr lang="uk-UA" sz="3600" i="1" dirty="0"/>
          </a:p>
        </p:txBody>
      </p:sp>
      <p:pic>
        <p:nvPicPr>
          <p:cNvPr id="15362" name="Picture 2" descr="Сумчани відзначають: Міжнародний день Чорного моря та дивовижні факти про  нього | The Sumy Post Нови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392361"/>
            <a:ext cx="5857239" cy="52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Оккупанты продлили исследования запасов воды под Азовским морем – что  известно - Флот 20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0" y="1392361"/>
            <a:ext cx="5853507" cy="52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46" y="0"/>
            <a:ext cx="1859520" cy="15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179</Words>
  <Application>Microsoft Office PowerPoint</Application>
  <PresentationFormat>Широкоэкранный</PresentationFormat>
  <Paragraphs>42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Тема Office</vt:lpstr>
      <vt:lpstr>PDF</vt:lpstr>
      <vt:lpstr>Презентация PowerPoint</vt:lpstr>
      <vt:lpstr>Презентация PowerPoint</vt:lpstr>
      <vt:lpstr>Ліси УКРАЇНИ</vt:lpstr>
      <vt:lpstr>Презентация PowerPoint</vt:lpstr>
      <vt:lpstr>Сад та город </vt:lpstr>
      <vt:lpstr>        Водойми України (річки) (природні)</vt:lpstr>
      <vt:lpstr>Водойми України (річки) (природні)</vt:lpstr>
      <vt:lpstr>  Водойми України (річки) (природні)</vt:lpstr>
      <vt:lpstr>  Водойми України (моря) (природні)</vt:lpstr>
      <vt:lpstr>  Водойми України (озера) (природні) </vt:lpstr>
      <vt:lpstr>  Водойми України (озера) (природні) </vt:lpstr>
      <vt:lpstr>  Водойми України (природні) </vt:lpstr>
      <vt:lpstr>  Водойми України (штучні) </vt:lpstr>
      <vt:lpstr>  Водойми України (штучні) </vt:lpstr>
      <vt:lpstr>  Водойми України (штучні) </vt:lpstr>
      <vt:lpstr>                   Птахи України</vt:lpstr>
      <vt:lpstr>                   Квіти України</vt:lpstr>
      <vt:lpstr>           Український віночок</vt:lpstr>
      <vt:lpstr>                                Діти України</vt:lpstr>
      <vt:lpstr>  Що потрібно робити щоб зберегти природу?                                             Асоціативна картка</vt:lpstr>
      <vt:lpstr>             Я хочу, щоб наша Україна була…</vt:lpstr>
      <vt:lpstr>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2024-11-11T10:51:23Z</dcterms:created>
  <dcterms:modified xsi:type="dcterms:W3CDTF">2024-11-15T15:44:21Z</dcterms:modified>
</cp:coreProperties>
</file>