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PT Serif Bold" charset="1" panose="020A07030405050202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25472" y="198101"/>
            <a:ext cx="17562528" cy="9744075"/>
          </a:xfrm>
          <a:custGeom>
            <a:avLst/>
            <a:gdLst/>
            <a:ahLst/>
            <a:cxnLst/>
            <a:rect r="r" b="b" t="t" l="l"/>
            <a:pathLst>
              <a:path h="9744075" w="17562528">
                <a:moveTo>
                  <a:pt x="0" y="0"/>
                </a:moveTo>
                <a:lnTo>
                  <a:pt x="17562528" y="0"/>
                </a:lnTo>
                <a:lnTo>
                  <a:pt x="17562528" y="9744075"/>
                </a:lnTo>
                <a:lnTo>
                  <a:pt x="0" y="97440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368" r="-8" b="-136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945856" y="4635313"/>
            <a:ext cx="8564289" cy="90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Ну й, бо ж снігу намело –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163697"/>
            <a:ext cx="17916525" cy="9963150"/>
          </a:xfrm>
          <a:custGeom>
            <a:avLst/>
            <a:gdLst/>
            <a:ahLst/>
            <a:cxnLst/>
            <a:rect r="r" b="b" t="t" l="l"/>
            <a:pathLst>
              <a:path h="9963150" w="17916525">
                <a:moveTo>
                  <a:pt x="0" y="0"/>
                </a:moveTo>
                <a:lnTo>
                  <a:pt x="17916525" y="0"/>
                </a:lnTo>
                <a:lnTo>
                  <a:pt x="17916525" y="9963150"/>
                </a:lnTo>
                <a:lnTo>
                  <a:pt x="0" y="99631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030" r="0" b="-995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573154" y="4635313"/>
            <a:ext cx="7284520" cy="90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Стало білим все село.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9915525"/>
          </a:xfrm>
          <a:custGeom>
            <a:avLst/>
            <a:gdLst/>
            <a:ahLst/>
            <a:cxnLst/>
            <a:rect r="r" b="b" t="t" l="l"/>
            <a:pathLst>
              <a:path h="9915525" w="18288000">
                <a:moveTo>
                  <a:pt x="0" y="0"/>
                </a:moveTo>
                <a:lnTo>
                  <a:pt x="18288000" y="0"/>
                </a:lnTo>
                <a:lnTo>
                  <a:pt x="18288000" y="9915525"/>
                </a:lnTo>
                <a:lnTo>
                  <a:pt x="0" y="99155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826" r="0" b="-15324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5241922" y="4847530"/>
            <a:ext cx="7960100" cy="90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Біла стежка, біла річка,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6476" cy="9891074"/>
          </a:xfrm>
          <a:custGeom>
            <a:avLst/>
            <a:gdLst/>
            <a:ahLst/>
            <a:cxnLst/>
            <a:rect r="r" b="b" t="t" l="l"/>
            <a:pathLst>
              <a:path h="9891074" w="18286476">
                <a:moveTo>
                  <a:pt x="0" y="0"/>
                </a:moveTo>
                <a:lnTo>
                  <a:pt x="18286476" y="0"/>
                </a:lnTo>
                <a:lnTo>
                  <a:pt x="18286476" y="9891074"/>
                </a:lnTo>
                <a:lnTo>
                  <a:pt x="0" y="98910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10" t="-16061" r="0" b="-1201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17584" y="3777424"/>
            <a:ext cx="4299995" cy="1832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4"/>
              </a:lnSpc>
            </a:pPr>
            <a:r>
              <a:rPr lang="en-US" b="true" sz="5199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Біла вишня і смерічка,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82019" y="0"/>
            <a:ext cx="16878300" cy="10027863"/>
          </a:xfrm>
          <a:custGeom>
            <a:avLst/>
            <a:gdLst/>
            <a:ahLst/>
            <a:cxnLst/>
            <a:rect r="r" b="b" t="t" l="l"/>
            <a:pathLst>
              <a:path h="10027863" w="16878300">
                <a:moveTo>
                  <a:pt x="0" y="0"/>
                </a:moveTo>
                <a:lnTo>
                  <a:pt x="16878300" y="0"/>
                </a:lnTo>
                <a:lnTo>
                  <a:pt x="16878300" y="10027863"/>
                </a:lnTo>
                <a:lnTo>
                  <a:pt x="0" y="100278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195" t="-2489" r="-5632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329964" y="4635313"/>
            <a:ext cx="3700529" cy="90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Біла хата...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678400" cy="10287000"/>
          </a:xfrm>
          <a:custGeom>
            <a:avLst/>
            <a:gdLst/>
            <a:ahLst/>
            <a:cxnLst/>
            <a:rect r="r" b="b" t="t" l="l"/>
            <a:pathLst>
              <a:path h="10287000" w="17678400">
                <a:moveTo>
                  <a:pt x="0" y="0"/>
                </a:moveTo>
                <a:lnTo>
                  <a:pt x="17678400" y="0"/>
                </a:lnTo>
                <a:lnTo>
                  <a:pt x="176784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1972" r="0" b="-12008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750899" y="3990965"/>
            <a:ext cx="6344593" cy="15556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2392"/>
              </a:lnSpc>
            </a:pPr>
            <a:r>
              <a:rPr lang="en-US" b="true" sz="8852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Білі коні...</a:t>
            </a:r>
            <a:r>
              <a:rPr lang="en-US" b="true" sz="8852">
                <a:solidFill>
                  <a:srgbClr val="000000"/>
                </a:solidFill>
                <a:latin typeface="PT Serif Bold"/>
                <a:ea typeface="PT Serif Bold"/>
                <a:cs typeface="PT Serif Bold"/>
                <a:sym typeface="PT Serif Bold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9911" y="0"/>
            <a:ext cx="17230725" cy="10287000"/>
          </a:xfrm>
          <a:custGeom>
            <a:avLst/>
            <a:gdLst/>
            <a:ahLst/>
            <a:cxnLst/>
            <a:rect r="r" b="b" t="t" l="l"/>
            <a:pathLst>
              <a:path h="10287000" w="17230725">
                <a:moveTo>
                  <a:pt x="0" y="0"/>
                </a:moveTo>
                <a:lnTo>
                  <a:pt x="17230725" y="0"/>
                </a:lnTo>
                <a:lnTo>
                  <a:pt x="1723072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797" r="0" b="-5776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91030" y="2210543"/>
            <a:ext cx="7967510" cy="90833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b="true" sz="5199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Тільки носики червоні.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7754600" cy="9258300"/>
          </a:xfrm>
          <a:custGeom>
            <a:avLst/>
            <a:gdLst/>
            <a:ahLst/>
            <a:cxnLst/>
            <a:rect r="r" b="b" t="t" l="l"/>
            <a:pathLst>
              <a:path h="9258300" w="17754600">
                <a:moveTo>
                  <a:pt x="0" y="0"/>
                </a:moveTo>
                <a:lnTo>
                  <a:pt x="17754600" y="0"/>
                </a:lnTo>
                <a:lnTo>
                  <a:pt x="17754600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4101" r="-3540" b="-906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340749" y="1328814"/>
            <a:ext cx="7224579" cy="1832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4"/>
              </a:lnSpc>
            </a:pPr>
            <a:r>
              <a:rPr lang="en-US" b="true" sz="5199">
                <a:solidFill>
                  <a:srgbClr val="FFFFFF"/>
                </a:solidFill>
                <a:latin typeface="PT Serif Bold"/>
                <a:ea typeface="PT Serif Bold"/>
                <a:cs typeface="PT Serif Bold"/>
                <a:sym typeface="PT Serif Bold"/>
              </a:rPr>
              <a:t>Біло падає сніжок На дерева, на стіжок.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DAGXhh5-DHc</dc:identifier>
  <dcterms:modified xsi:type="dcterms:W3CDTF">2011-08-01T06:04:30Z</dcterms:modified>
  <cp:revision>1</cp:revision>
  <dc:title>Додайте основний текст.pdf</dc:title>
</cp:coreProperties>
</file>