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9" r:id="rId2"/>
    <p:sldId id="256" r:id="rId3"/>
    <p:sldId id="257" r:id="rId4"/>
    <p:sldId id="258" r:id="rId5"/>
    <p:sldId id="262" r:id="rId6"/>
    <p:sldId id="263" r:id="rId7"/>
    <p:sldId id="264" r:id="rId8"/>
    <p:sldId id="261" r:id="rId9"/>
    <p:sldId id="268" r:id="rId10"/>
    <p:sldId id="260" r:id="rId11"/>
    <p:sldId id="266" r:id="rId12"/>
    <p:sldId id="267" r:id="rId13"/>
    <p:sldId id="265" r:id="rId14"/>
    <p:sldId id="259" r:id="rId15"/>
    <p:sldId id="270" r:id="rId16"/>
    <p:sldId id="272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60" d="100"/>
          <a:sy n="60" d="100"/>
        </p:scale>
        <p:origin x="-1098" y="-18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sndAc>
      <p:stSnd>
        <p:snd r:embed="rId1" name="chimes.wav"/>
      </p:stSnd>
    </p:sndAc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sndAc>
      <p:stSnd>
        <p:snd r:embed="rId1" name="chimes.wav"/>
      </p:stSnd>
    </p:sndAc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sndAc>
      <p:stSnd>
        <p:snd r:embed="rId1" name="chimes.wav"/>
      </p:stSnd>
    </p:sndAc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sndAc>
      <p:stSnd>
        <p:snd r:embed="rId1" name="chimes.wav"/>
      </p:stSnd>
    </p:sndAc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sndAc>
      <p:stSnd>
        <p:snd r:embed="rId1" name="chimes.wav"/>
      </p:stSnd>
    </p:sndAc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15.12.2024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sndAc>
      <p:stSnd>
        <p:snd r:embed="rId1" name="chimes.wav"/>
      </p:stSnd>
    </p:sndAc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15.12.2024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sndAc>
      <p:stSnd>
        <p:snd r:embed="rId1" name="chimes.wav"/>
      </p:stSnd>
    </p:sndAc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15.12.2024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sndAc>
      <p:stSnd>
        <p:snd r:embed="rId1" name="chimes.wav"/>
      </p:stSnd>
    </p:sndAc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15.12.2024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sndAc>
      <p:stSnd>
        <p:snd r:embed="rId1" name="chimes.wav"/>
      </p:stSnd>
    </p:sndAc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15.12.2024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sndAc>
      <p:stSnd>
        <p:snd r:embed="rId1" name="chimes.wav"/>
      </p:stSnd>
    </p:sndAc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15.12.2024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sndAc>
      <p:stSnd>
        <p:snd r:embed="rId1" name="chimes.wav"/>
      </p:stSnd>
    </p:sndAc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15.12.2024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sndAc>
      <p:stSnd>
        <p:snd r:embed="rId13" name="chimes.wav"/>
      </p:stSnd>
    </p:sndAc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www.facebook.com/groups/166787889579926/posts/543852681873443/?_rdr" TargetMode="External"/><Relationship Id="rId4" Type="http://schemas.openxmlformats.org/officeDocument/2006/relationships/hyperlink" Target="https://naurok.com.ua/uploads/files/1646586/439135.pptx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0" y="11112"/>
            <a:ext cx="9144000" cy="684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 xmlns:lc="http://schemas.openxmlformats.org/drawingml/2006/lockedCanvas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xmlns:lc="http://schemas.openxmlformats.org/drawingml/2006/lockedCanvas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 xmlns:lc="http://schemas.openxmlformats.org/drawingml/2006/lockedCanvas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626" name="Picture 2" descr="Безпечні зимові канікули 2024 | Урок на 3 завдання. Виховна робота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E5E1D6"/>
              </a:clrFrom>
              <a:clrTo>
                <a:srgbClr val="E5E1D6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764704"/>
            <a:ext cx="9144000" cy="5136205"/>
          </a:xfrm>
          <a:prstGeom prst="rect">
            <a:avLst/>
          </a:prstGeom>
          <a:noFill/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5004048" y="5715000"/>
            <a:ext cx="4139952" cy="1143000"/>
          </a:xfrm>
        </p:spPr>
        <p:txBody>
          <a:bodyPr>
            <a:normAutofit/>
          </a:bodyPr>
          <a:lstStyle/>
          <a:p>
            <a:r>
              <a:rPr lang="uk-UA" sz="3600" dirty="0" smtClean="0">
                <a:latin typeface="Monotype Corsiva" pitchFamily="66" charset="0"/>
              </a:rPr>
              <a:t>Підготувала  Ісай А.І.</a:t>
            </a:r>
            <a:endParaRPr lang="ru-RU" sz="3600" dirty="0">
              <a:latin typeface="Monotype Corsiva" pitchFamily="66" charset="0"/>
            </a:endParaRPr>
          </a:p>
        </p:txBody>
      </p:sp>
    </p:spTree>
  </p:cSld>
  <p:clrMapOvr>
    <a:masterClrMapping/>
  </p:clrMapOvr>
  <p:transition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0" y="5556"/>
            <a:ext cx="9144000" cy="684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 xmlns:lc="http://schemas.openxmlformats.org/drawingml/2006/lockedCanvas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xmlns:lc="http://schemas.openxmlformats.org/drawingml/2006/lockedCanvas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 xmlns:lc="http://schemas.openxmlformats.org/drawingml/2006/lockedCanvas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855" t="21510" r="52405" b="14025"/>
          <a:stretch>
            <a:fillRect/>
          </a:stretch>
        </p:blipFill>
        <p:spPr bwMode="auto">
          <a:xfrm>
            <a:off x="1187624" y="188640"/>
            <a:ext cx="7128792" cy="6669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sndAc>
      <p:stSnd>
        <p:snd r:embed="rId2" name="chimes.wav"/>
      </p:stSnd>
    </p:sndAc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0" y="5556"/>
            <a:ext cx="9144000" cy="684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 xmlns:lc="http://schemas.openxmlformats.org/drawingml/2006/lockedCanvas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xmlns:lc="http://schemas.openxmlformats.org/drawingml/2006/lockedCanvas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 xmlns:lc="http://schemas.openxmlformats.org/drawingml/2006/lockedCanvas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9962" t="21656" r="53511" b="7470"/>
          <a:stretch>
            <a:fillRect/>
          </a:stretch>
        </p:blipFill>
        <p:spPr bwMode="auto">
          <a:xfrm>
            <a:off x="1403648" y="0"/>
            <a:ext cx="6552728" cy="6755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sndAc>
      <p:stSnd>
        <p:snd r:embed="rId2" name="chimes.wav"/>
      </p:stSnd>
    </p:sndAc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0" y="5556"/>
            <a:ext cx="9144000" cy="684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 xmlns:lc="http://schemas.openxmlformats.org/drawingml/2006/lockedCanvas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xmlns:lc="http://schemas.openxmlformats.org/drawingml/2006/lockedCanvas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 xmlns:lc="http://schemas.openxmlformats.org/drawingml/2006/lockedCanvas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9401" t="27562" r="54073" b="9439"/>
          <a:stretch>
            <a:fillRect/>
          </a:stretch>
        </p:blipFill>
        <p:spPr bwMode="auto">
          <a:xfrm>
            <a:off x="899592" y="0"/>
            <a:ext cx="7128792" cy="6912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sndAc>
      <p:stSnd>
        <p:snd r:embed="rId2" name="chimes.wav"/>
      </p:stSnd>
    </p:sndAc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0" y="5556"/>
            <a:ext cx="9144000" cy="684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 xmlns:lc="http://schemas.openxmlformats.org/drawingml/2006/lockedCanvas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xmlns:lc="http://schemas.openxmlformats.org/drawingml/2006/lockedCanvas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 xmlns:lc="http://schemas.openxmlformats.org/drawingml/2006/lockedCanvas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9962" t="31500" r="53511" b="7470"/>
          <a:stretch>
            <a:fillRect/>
          </a:stretch>
        </p:blipFill>
        <p:spPr bwMode="auto">
          <a:xfrm>
            <a:off x="871948" y="0"/>
            <a:ext cx="730045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sndAc>
      <p:stSnd>
        <p:snd r:embed="rId2" name="chimes.wav"/>
      </p:stSnd>
    </p:sndAc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0" y="5556"/>
            <a:ext cx="9144000" cy="684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 xmlns:lc="http://schemas.openxmlformats.org/drawingml/2006/lockedCanvas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xmlns:lc="http://schemas.openxmlformats.org/drawingml/2006/lockedCanvas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 xmlns:lc="http://schemas.openxmlformats.org/drawingml/2006/lockedCanvas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855" t="23625" r="52405" b="9439"/>
          <a:stretch>
            <a:fillRect/>
          </a:stretch>
        </p:blipFill>
        <p:spPr bwMode="auto">
          <a:xfrm>
            <a:off x="1115616" y="0"/>
            <a:ext cx="693540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 rot="20535746">
            <a:off x="1894661" y="3468475"/>
            <a:ext cx="5732754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uk-UA" sz="5400" b="1" i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Monotype Corsiva" pitchFamily="66" charset="0"/>
              </a:rPr>
              <a:t>ЩАСЛИВИХ </a:t>
            </a:r>
          </a:p>
          <a:p>
            <a:pPr algn="ctr"/>
            <a:r>
              <a:rPr lang="uk-UA" sz="5400" b="1" i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Monotype Corsiva" pitchFamily="66" charset="0"/>
              </a:rPr>
              <a:t>КАНІКУЛ!</a:t>
            </a:r>
            <a:endParaRPr lang="ru-RU" sz="5400" b="1" i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Monotype Corsiva" pitchFamily="66" charset="0"/>
            </a:endParaRPr>
          </a:p>
        </p:txBody>
      </p:sp>
    </p:spTree>
  </p:cSld>
  <p:clrMapOvr>
    <a:masterClrMapping/>
  </p:clrMapOvr>
  <p:transition>
    <p:sndAc>
      <p:stSnd>
        <p:snd r:embed="rId2" name="chimes.wav"/>
      </p:stSnd>
    </p:sndAc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0" y="5556"/>
            <a:ext cx="9144000" cy="684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 xmlns:lc="http://schemas.openxmlformats.org/drawingml/2006/lockedCanvas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xmlns:lc="http://schemas.openxmlformats.org/drawingml/2006/lockedCanvas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 xmlns:lc="http://schemas.openxmlformats.org/drawingml/2006/lockedCanvas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 rot="19972904">
            <a:off x="2195736" y="4221088"/>
            <a:ext cx="518457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800" b="1" i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Monotype Corsiva" pitchFamily="66" charset="0"/>
              </a:rPr>
              <a:t>ВИКОРИСТАНІ ДЖЕРЕЛА:</a:t>
            </a:r>
            <a:endParaRPr lang="uk-UA" sz="2800" b="1" i="1" cap="all" dirty="0" smtClean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Monotype Corsiva" pitchFamily="66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835696" y="1700808"/>
            <a:ext cx="612068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hlinkClick r:id="rId4"/>
              </a:rPr>
              <a:t>https://mamabook.com.ua/prezentatsiia-12-vazhlyvykh-pravyl-bezpechnoi-povedinky-pid-chas-zymovykh-kanikul/3/ https://naurok.com.ua/uploads/files/1646586/439135.pptx</a:t>
            </a:r>
            <a:endParaRPr lang="uk-UA" dirty="0" smtClean="0"/>
          </a:p>
          <a:p>
            <a:r>
              <a:rPr lang="en-US" dirty="0" smtClean="0">
                <a:hlinkClick r:id="rId5"/>
              </a:rPr>
              <a:t>https://www.facebook.com/groups/166787889579926/posts/543852681873443/?_rdr</a:t>
            </a:r>
            <a:endParaRPr lang="uk-UA" dirty="0" smtClean="0"/>
          </a:p>
        </p:txBody>
      </p:sp>
    </p:spTree>
  </p:cSld>
  <p:clrMapOvr>
    <a:masterClrMapping/>
  </p:clrMapOvr>
  <p:transition>
    <p:sndAc>
      <p:stSnd>
        <p:snd r:embed="rId2" name="chimes.wav"/>
      </p:stSnd>
    </p:sndAc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Колежаночки | 🔥Техніка безпеки на зимові канікули “Зимова формула безпеки:  тепло, світло, обер... | Facebook"/>
          <p:cNvPicPr>
            <a:picLocks noChangeAspect="1" noChangeArrowheads="1"/>
          </p:cNvPicPr>
          <p:nvPr/>
        </p:nvPicPr>
        <p:blipFill>
          <a:blip r:embed="rId3" cstate="print"/>
          <a:srcRect l="11481" r="11174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0" y="5556"/>
            <a:ext cx="9144000" cy="684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 xmlns:lc="http://schemas.openxmlformats.org/drawingml/2006/lockedCanvas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xmlns:lc="http://schemas.openxmlformats.org/drawingml/2006/lockedCanvas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 xmlns:lc="http://schemas.openxmlformats.org/drawingml/2006/lockedCanvas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597" t="21252" r="52075" b="8397"/>
          <a:stretch>
            <a:fillRect/>
          </a:stretch>
        </p:blipFill>
        <p:spPr bwMode="auto">
          <a:xfrm>
            <a:off x="1043608" y="0"/>
            <a:ext cx="7200800" cy="6453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sndAc>
      <p:stSnd>
        <p:snd r:embed="rId2" name="chimes.wav"/>
      </p:stSnd>
    </p:sndAc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0" y="5556"/>
            <a:ext cx="9144000" cy="684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 xmlns:lc="http://schemas.openxmlformats.org/drawingml/2006/lockedCanvas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xmlns:lc="http://schemas.openxmlformats.org/drawingml/2006/lockedCanvas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 xmlns:lc="http://schemas.openxmlformats.org/drawingml/2006/lockedCanvas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9962" t="21737" r="54618" b="7470"/>
          <a:stretch>
            <a:fillRect/>
          </a:stretch>
        </p:blipFill>
        <p:spPr bwMode="auto">
          <a:xfrm>
            <a:off x="683568" y="0"/>
            <a:ext cx="7344816" cy="6453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sndAc>
      <p:stSnd>
        <p:snd r:embed="rId2" name="chimes.wav"/>
      </p:stSnd>
    </p:sndAc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0" y="5556"/>
            <a:ext cx="9144000" cy="684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 xmlns:lc="http://schemas.openxmlformats.org/drawingml/2006/lockedCanvas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xmlns:lc="http://schemas.openxmlformats.org/drawingml/2006/lockedCanvas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 xmlns:lc="http://schemas.openxmlformats.org/drawingml/2006/lockedCanvas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9" name="Picture 11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855" t="23625" r="53512" b="17314"/>
          <a:stretch>
            <a:fillRect/>
          </a:stretch>
        </p:blipFill>
        <p:spPr bwMode="auto">
          <a:xfrm>
            <a:off x="539552" y="123134"/>
            <a:ext cx="7632848" cy="67348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sndAc>
      <p:stSnd>
        <p:snd r:embed="rId2" name="chimes.wav"/>
      </p:stSnd>
    </p:sndAc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0" y="5556"/>
            <a:ext cx="9144000" cy="684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 xmlns:lc="http://schemas.openxmlformats.org/drawingml/2006/lockedCanvas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xmlns:lc="http://schemas.openxmlformats.org/drawingml/2006/lockedCanvas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 xmlns:lc="http://schemas.openxmlformats.org/drawingml/2006/lockedCanvas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9962" t="21406" r="53511" b="17813"/>
          <a:stretch>
            <a:fillRect/>
          </a:stretch>
        </p:blipFill>
        <p:spPr bwMode="auto">
          <a:xfrm>
            <a:off x="1259632" y="0"/>
            <a:ext cx="7128792" cy="6669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sndAc>
      <p:stSnd>
        <p:snd r:embed="rId2" name="chimes.wav"/>
      </p:stSnd>
    </p:sndAc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0" y="5556"/>
            <a:ext cx="9144000" cy="684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 xmlns:lc="http://schemas.openxmlformats.org/drawingml/2006/lockedCanvas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xmlns:lc="http://schemas.openxmlformats.org/drawingml/2006/lockedCanvas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 xmlns:lc="http://schemas.openxmlformats.org/drawingml/2006/lockedCanvas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7" name="Picture 7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9962" t="23625" r="53511" b="15345"/>
          <a:stretch>
            <a:fillRect/>
          </a:stretch>
        </p:blipFill>
        <p:spPr bwMode="auto">
          <a:xfrm>
            <a:off x="899592" y="0"/>
            <a:ext cx="7272808" cy="6832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sndAc>
      <p:stSnd>
        <p:snd r:embed="rId2" name="chimes.wav"/>
      </p:stSnd>
    </p:sndAc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0" y="5556"/>
            <a:ext cx="9144000" cy="684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 xmlns:lc="http://schemas.openxmlformats.org/drawingml/2006/lockedCanvas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xmlns:lc="http://schemas.openxmlformats.org/drawingml/2006/lockedCanvas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 xmlns:lc="http://schemas.openxmlformats.org/drawingml/2006/lockedCanvas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C:\Users\Admin\Desktop\Безымянный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56871" b="35616"/>
          <a:stretch>
            <a:fillRect/>
          </a:stretch>
        </p:blipFill>
        <p:spPr bwMode="auto">
          <a:xfrm>
            <a:off x="899592" y="0"/>
            <a:ext cx="7587574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sndAc>
      <p:stSnd>
        <p:snd r:embed="rId2" name="chimes.wav"/>
      </p:stSnd>
    </p:sndAc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0" y="5556"/>
            <a:ext cx="9144000" cy="684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 xmlns:lc="http://schemas.openxmlformats.org/drawingml/2006/lockedCanvas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xmlns:lc="http://schemas.openxmlformats.org/drawingml/2006/lockedCanvas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 xmlns:lc="http://schemas.openxmlformats.org/drawingml/2006/lockedCanvas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9962" t="21656" r="52405" b="13376"/>
          <a:stretch>
            <a:fillRect/>
          </a:stretch>
        </p:blipFill>
        <p:spPr bwMode="auto">
          <a:xfrm>
            <a:off x="899592" y="8768"/>
            <a:ext cx="7056784" cy="6849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sndAc>
      <p:stSnd>
        <p:snd r:embed="rId2" name="chimes.wav"/>
      </p:stSnd>
    </p:sndAc>
  </p:transition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</TotalTime>
  <Words>22</Words>
  <Application>Microsoft Office PowerPoint</Application>
  <PresentationFormat>Экран (4:3)</PresentationFormat>
  <Paragraphs>6</Paragraphs>
  <Slides>16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Тема Office</vt:lpstr>
      <vt:lpstr>Підготувала  Ісай А.І.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</dc:creator>
  <cp:lastModifiedBy>Admin</cp:lastModifiedBy>
  <cp:revision>12</cp:revision>
  <dcterms:created xsi:type="dcterms:W3CDTF">2024-12-15T07:56:00Z</dcterms:created>
  <dcterms:modified xsi:type="dcterms:W3CDTF">2024-12-15T08:47:35Z</dcterms:modified>
</cp:coreProperties>
</file>