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7B540C-2148-43B6-AA79-0714D72753A5}" type="datetimeFigureOut">
              <a:rPr lang="ru-RU" smtClean="0"/>
              <a:t>17.02.2024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9C090-820F-44CA-A790-A283367720B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7B540C-2148-43B6-AA79-0714D72753A5}" type="datetimeFigureOut">
              <a:rPr lang="ru-RU" smtClean="0"/>
              <a:t>17.02.2024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9C090-820F-44CA-A790-A283367720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7B540C-2148-43B6-AA79-0714D72753A5}" type="datetimeFigureOut">
              <a:rPr lang="ru-RU" smtClean="0"/>
              <a:t>17.02.2024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9C090-820F-44CA-A790-A283367720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7B540C-2148-43B6-AA79-0714D72753A5}" type="datetimeFigureOut">
              <a:rPr lang="ru-RU" smtClean="0"/>
              <a:t>17.02.2024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9C090-820F-44CA-A790-A283367720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7B540C-2148-43B6-AA79-0714D72753A5}" type="datetimeFigureOut">
              <a:rPr lang="ru-RU" smtClean="0"/>
              <a:t>17.02.2024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9C090-820F-44CA-A790-A283367720B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7B540C-2148-43B6-AA79-0714D72753A5}" type="datetimeFigureOut">
              <a:rPr lang="ru-RU" smtClean="0"/>
              <a:t>17.02.2024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9C090-820F-44CA-A790-A283367720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7B540C-2148-43B6-AA79-0714D72753A5}" type="datetimeFigureOut">
              <a:rPr lang="ru-RU" smtClean="0"/>
              <a:t>17.02.2024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9C090-820F-44CA-A790-A283367720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7B540C-2148-43B6-AA79-0714D72753A5}" type="datetimeFigureOut">
              <a:rPr lang="ru-RU" smtClean="0"/>
              <a:t>17.02.2024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9C090-820F-44CA-A790-A283367720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7B540C-2148-43B6-AA79-0714D72753A5}" type="datetimeFigureOut">
              <a:rPr lang="ru-RU" smtClean="0"/>
              <a:t>17.02.2024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9C090-820F-44CA-A790-A283367720B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7B540C-2148-43B6-AA79-0714D72753A5}" type="datetimeFigureOut">
              <a:rPr lang="ru-RU" smtClean="0"/>
              <a:t>17.02.2024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9C090-820F-44CA-A790-A283367720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7B540C-2148-43B6-AA79-0714D72753A5}" type="datetimeFigureOut">
              <a:rPr lang="ru-RU" smtClean="0"/>
              <a:t>17.02.2024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9C090-820F-44CA-A790-A283367720B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87B540C-2148-43B6-AA79-0714D72753A5}" type="datetimeFigureOut">
              <a:rPr lang="ru-RU" smtClean="0"/>
              <a:t>17.02.2024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739C090-820F-44CA-A790-A283367720BD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User\Downloads\hto_zverhu_-_vihod_vedushchih_(z3.fm).mp3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User\Downloads\bd1ba2f90b37cde.mp3" TargetMode="Externa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User\Downloads\alarm_clock_ticking_loop_002.mp3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User\Downloads\alarm_clock_ticking_loop_002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5e4fa60e57560398927923_730x4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6" name="hto_zverhu_-_vihod_vedushchih_(z3.f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283968" y="4869160"/>
            <a:ext cx="1664568" cy="16645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091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er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7000" y="95250"/>
            <a:ext cx="9017000" cy="6762750"/>
          </a:xfrm>
          <a:prstGeom prst="rect">
            <a:avLst/>
          </a:prstGeom>
        </p:spPr>
      </p:pic>
      <p:pic>
        <p:nvPicPr>
          <p:cNvPr id="3" name="bd1ba2f90b37cd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6732240" y="4941168"/>
            <a:ext cx="2816696" cy="21686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669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ез назван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44624"/>
            <a:ext cx="7776864" cy="662473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5400" b="1" dirty="0" smtClean="0">
                <a:solidFill>
                  <a:srgbClr val="FF0000"/>
                </a:solidFill>
                <a:effectLst/>
              </a:rPr>
              <a:t>І тур</a:t>
            </a:r>
            <a:br>
              <a:rPr lang="uk-UA" sz="5400" b="1" dirty="0" smtClean="0">
                <a:solidFill>
                  <a:srgbClr val="FF0000"/>
                </a:solidFill>
                <a:effectLst/>
              </a:rPr>
            </a:br>
            <a:r>
              <a:rPr lang="uk-UA" sz="5400" b="1" dirty="0" smtClean="0">
                <a:solidFill>
                  <a:srgbClr val="FF0000"/>
                </a:solidFill>
                <a:effectLst/>
              </a:rPr>
              <a:t> Конкурс-розминка</a:t>
            </a:r>
            <a:endParaRPr lang="ru-RU" sz="54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Команді необхідно утворити якомога більше нових слів-іменників, із букв заданого слова за 3хв.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>ІІ тур</a:t>
            </a:r>
            <a:br>
              <a:rPr lang="uk-UA" b="1" dirty="0" smtClean="0">
                <a:solidFill>
                  <a:srgbClr val="FF0000"/>
                </a:solidFill>
              </a:rPr>
            </a:br>
            <a:r>
              <a:rPr lang="uk-UA" b="1" dirty="0" err="1" smtClean="0">
                <a:solidFill>
                  <a:srgbClr val="FF0000"/>
                </a:solidFill>
              </a:rPr>
              <a:t>“Народ</a:t>
            </a:r>
            <a:r>
              <a:rPr lang="uk-UA" b="1" dirty="0" smtClean="0">
                <a:solidFill>
                  <a:srgbClr val="FF0000"/>
                </a:solidFill>
              </a:rPr>
              <a:t> скаже, як </a:t>
            </a:r>
            <a:r>
              <a:rPr lang="uk-UA" b="1" dirty="0" err="1" smtClean="0">
                <a:solidFill>
                  <a:srgbClr val="FF0000"/>
                </a:solidFill>
              </a:rPr>
              <a:t>зав”яже”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104456"/>
          </a:xfrm>
        </p:spPr>
        <p:txBody>
          <a:bodyPr>
            <a:normAutofit/>
          </a:bodyPr>
          <a:lstStyle/>
          <a:p>
            <a:r>
              <a:rPr lang="uk-UA" sz="3200" i="1" dirty="0" smtClean="0">
                <a:solidFill>
                  <a:schemeClr val="accent6">
                    <a:lumMod val="50000"/>
                  </a:schemeClr>
                </a:solidFill>
              </a:rPr>
              <a:t>       Протягом </a:t>
            </a:r>
            <a:r>
              <a:rPr lang="uk-UA" sz="3200" i="1" dirty="0" smtClean="0">
                <a:solidFill>
                  <a:schemeClr val="accent6">
                    <a:lumMod val="50000"/>
                  </a:schemeClr>
                </a:solidFill>
              </a:rPr>
              <a:t>цього туру кожній команді по черзі будуть запропоновані частини прислів’їв, які необхідно продовжити; якщо одна команда не дає відповіді, то це право переходить до команди суперника. За кожну правильну відповідь нараховується 1 бал. Отож, вперед. </a:t>
            </a:r>
            <a:endParaRPr lang="ru-RU" sz="3200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5400" b="1" dirty="0" smtClean="0">
                <a:solidFill>
                  <a:srgbClr val="FF0000"/>
                </a:solidFill>
              </a:rPr>
              <a:t>ІІІ тур</a:t>
            </a:r>
            <a:br>
              <a:rPr lang="uk-UA" sz="5400" b="1" dirty="0" smtClean="0">
                <a:solidFill>
                  <a:srgbClr val="FF0000"/>
                </a:solidFill>
              </a:rPr>
            </a:br>
            <a:r>
              <a:rPr lang="uk-UA" sz="5400" b="1" dirty="0" err="1" smtClean="0">
                <a:solidFill>
                  <a:srgbClr val="FF0000"/>
                </a:solidFill>
              </a:rPr>
              <a:t>“Відгадайко”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2204864"/>
            <a:ext cx="7406640" cy="1752600"/>
          </a:xfrm>
        </p:spPr>
        <p:txBody>
          <a:bodyPr>
            <a:noAutofit/>
          </a:bodyPr>
          <a:lstStyle/>
          <a:p>
            <a:r>
              <a:rPr lang="uk-UA" sz="4000" dirty="0" smtClean="0"/>
              <a:t>      У </a:t>
            </a:r>
            <a:r>
              <a:rPr lang="uk-UA" sz="4000" dirty="0" smtClean="0"/>
              <a:t>третьому турі під назвою «</a:t>
            </a:r>
            <a:r>
              <a:rPr lang="uk-UA" sz="4000" dirty="0" err="1" smtClean="0"/>
              <a:t>Відгадайко</a:t>
            </a:r>
            <a:r>
              <a:rPr lang="uk-UA" sz="4000" dirty="0" smtClean="0"/>
              <a:t>!» ви покажете свою кмітливість у розгадуванні народних українських загадок.  За кожну правильну відповідь команда отримує 1 бал. </a:t>
            </a:r>
            <a:endParaRPr lang="ru-RU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3429142"/>
          </a:xfrm>
        </p:spPr>
        <p:txBody>
          <a:bodyPr>
            <a:normAutofit/>
          </a:bodyPr>
          <a:lstStyle/>
          <a:p>
            <a:pPr algn="ctr"/>
            <a:r>
              <a:rPr lang="ru-RU" sz="6600" b="1" i="1" dirty="0" err="1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Гра</a:t>
            </a:r>
            <a:r>
              <a:rPr lang="uk-UA" sz="6600" b="1" i="1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6600" b="1" i="1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для глядачів </a:t>
            </a:r>
            <a:r>
              <a:rPr lang="uk-UA" sz="6600" b="1" i="1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6600" b="1" i="1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6600" b="1" i="1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6600" b="1" i="1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Так </a:t>
            </a:r>
            <a:r>
              <a:rPr lang="ru-RU" sz="6600" b="1" i="1" dirty="0" err="1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6600" b="1" i="1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b="1" i="1" dirty="0" err="1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6600" b="1" i="1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»</a:t>
            </a:r>
            <a:endParaRPr lang="ru-RU" sz="6600" dirty="0"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916974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 smtClean="0">
                <a:solidFill>
                  <a:srgbClr val="FF0000"/>
                </a:solidFill>
                <a:effectLst/>
              </a:rPr>
              <a:t>І</a:t>
            </a:r>
            <a:r>
              <a:rPr lang="en-US" sz="4800" b="1" dirty="0" smtClean="0">
                <a:solidFill>
                  <a:srgbClr val="FF0000"/>
                </a:solidFill>
                <a:effectLst/>
              </a:rPr>
              <a:t>V</a:t>
            </a:r>
            <a:r>
              <a:rPr lang="uk-UA" sz="4800" b="1" dirty="0" smtClean="0">
                <a:solidFill>
                  <a:srgbClr val="FF0000"/>
                </a:solidFill>
                <a:effectLst/>
              </a:rPr>
              <a:t> тур</a:t>
            </a:r>
            <a:br>
              <a:rPr lang="uk-UA" sz="4800" b="1" dirty="0" smtClean="0">
                <a:solidFill>
                  <a:srgbClr val="FF0000"/>
                </a:solidFill>
                <a:effectLst/>
              </a:rPr>
            </a:br>
            <a:r>
              <a:rPr lang="uk-UA" sz="4800" b="1" dirty="0" smtClean="0">
                <a:solidFill>
                  <a:srgbClr val="FF0000"/>
                </a:solidFill>
                <a:effectLst/>
              </a:rPr>
              <a:t>« Поєдинок капітанів» </a:t>
            </a:r>
            <a:endParaRPr lang="ru-RU" sz="48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33304" y="2420888"/>
            <a:ext cx="7910696" cy="1752600"/>
          </a:xfrm>
        </p:spPr>
        <p:txBody>
          <a:bodyPr>
            <a:noAutofit/>
          </a:bodyPr>
          <a:lstStyle/>
          <a:p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    Складіть 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і запишіть з поданих слів прислів’я про мову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Хто перший із капітанів  виконає завдання отримує 5 балів, другий - 4 б., третій відповідно -3б.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alarm_clock_ticking_loop_00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740352" y="5445224"/>
            <a:ext cx="1232520" cy="1232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60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34291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600" b="1" i="1" dirty="0" err="1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Гра</a:t>
            </a:r>
            <a:r>
              <a:rPr lang="uk-UA" sz="6600" b="1" i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6600" b="1" i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для глядачів </a:t>
            </a:r>
            <a:r>
              <a:rPr lang="uk-UA" sz="6600" b="1" i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6600" b="1" i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6600" b="1" dirty="0" err="1" smtClean="0"/>
              <a:t>Загадки-запитання</a:t>
            </a:r>
            <a:r>
              <a:rPr lang="ru-RU" sz="6600" b="1" dirty="0" smtClean="0"/>
              <a:t>, </a:t>
            </a:r>
            <a:r>
              <a:rPr lang="ru-RU" sz="6600" b="1" dirty="0" err="1" smtClean="0"/>
              <a:t>загадки-жарти</a:t>
            </a:r>
            <a:r>
              <a:rPr lang="ru-RU" sz="6600" b="1" dirty="0" smtClean="0"/>
              <a:t> </a:t>
            </a:r>
            <a:endParaRPr lang="ru-RU" sz="6600" dirty="0"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60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тур</a:t>
            </a:r>
            <a:endParaRPr lang="ru-RU" sz="6000" b="1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988840"/>
            <a:ext cx="7406640" cy="4104456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uk-UA" sz="5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«Скажи без затримки</a:t>
            </a:r>
            <a:r>
              <a:rPr lang="uk-UA" sz="5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r>
              <a:rPr lang="uk-UA" sz="4000" dirty="0" smtClean="0"/>
              <a:t>Назвіть антоніми до запропонованих слів. У разі затримки - відповідає команда-суперниця. Перемагає та команда, у якій буде найбільше правильних відповідей. Кожне слово оцінюється в 1 бал. </a:t>
            </a:r>
            <a:endParaRPr lang="ru-RU" sz="40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5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sz="5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тур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459256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uk-UA" sz="4800" b="1" dirty="0" smtClean="0">
                <a:solidFill>
                  <a:schemeClr val="accent4">
                    <a:lumMod val="50000"/>
                  </a:schemeClr>
                </a:solidFill>
              </a:rPr>
              <a:t>«Мовне асорті»</a:t>
            </a:r>
            <a:r>
              <a:rPr lang="uk-UA" sz="4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lang="uk-UA" sz="48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r>
              <a:rPr lang="uk-UA" sz="4000" dirty="0" smtClean="0"/>
              <a:t>Кожній команді будуть запропоновані питання, на які необхідно дати відповідь за 1 хвилину. Якщо ви не знаєте відповіді на запитання,щоб не витрачати час  кажіть «далі…» Якщо  команда не дає відповіді, то це питання не зараховується. За кожну правильну відповідь нараховується </a:t>
            </a:r>
            <a:r>
              <a:rPr lang="uk-UA" sz="4000" dirty="0" smtClean="0"/>
              <a:t>   1 </a:t>
            </a:r>
            <a:r>
              <a:rPr lang="uk-UA" sz="4000" dirty="0" smtClean="0"/>
              <a:t>бал.</a:t>
            </a:r>
            <a:endParaRPr lang="ru-RU" sz="40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" name="alarm_clock_ticking_loop_00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6876256" y="476672"/>
            <a:ext cx="1960984" cy="16561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60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79</TotalTime>
  <Words>227</Words>
  <Application>Microsoft Office PowerPoint</Application>
  <PresentationFormat>Экран (4:3)</PresentationFormat>
  <Paragraphs>16</Paragraphs>
  <Slides>11</Slides>
  <Notes>0</Notes>
  <HiddenSlides>0</HiddenSlides>
  <MMClips>4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Слайд 1</vt:lpstr>
      <vt:lpstr>І тур  Конкурс-розминка</vt:lpstr>
      <vt:lpstr>ІІ тур “Народ скаже, як зав”яже”</vt:lpstr>
      <vt:lpstr>ІІІ тур “Відгадайко”</vt:lpstr>
      <vt:lpstr>Гра для глядачів  «Так чи ні»</vt:lpstr>
      <vt:lpstr>ІV тур « Поєдинок капітанів» </vt:lpstr>
      <vt:lpstr>Гра для глядачів  Загадки-запитання, загадки-жарти </vt:lpstr>
      <vt:lpstr>V тур</vt:lpstr>
      <vt:lpstr>VІ тур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16</cp:revision>
  <dcterms:created xsi:type="dcterms:W3CDTF">2024-02-17T15:35:29Z</dcterms:created>
  <dcterms:modified xsi:type="dcterms:W3CDTF">2024-02-17T16:54:31Z</dcterms:modified>
</cp:coreProperties>
</file>