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67" r:id="rId4"/>
    <p:sldId id="277" r:id="rId5"/>
    <p:sldId id="279" r:id="rId6"/>
    <p:sldId id="262" r:id="rId7"/>
    <p:sldId id="263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72" r:id="rId17"/>
    <p:sldId id="283" r:id="rId18"/>
    <p:sldId id="284" r:id="rId19"/>
    <p:sldId id="273" r:id="rId20"/>
    <p:sldId id="258" r:id="rId21"/>
    <p:sldId id="260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49D54-D95B-4D41-B25B-605D19692587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16173-E974-4FC5-94F4-E49993B8CE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Легка промисловість.</a:t>
            </a:r>
            <a:br>
              <a:rPr lang="uk-UA" dirty="0" smtClean="0"/>
            </a:br>
            <a:r>
              <a:rPr lang="uk-UA" dirty="0" smtClean="0"/>
              <a:t>Художні промисли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9клас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80"/>
            <a:ext cx="41433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7193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Хутрова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хутряні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диких та </a:t>
            </a:r>
            <a:r>
              <a:rPr lang="ru-RU" dirty="0" err="1" smtClean="0"/>
              <a:t>свійських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хутра</a:t>
            </a:r>
            <a:r>
              <a:rPr lang="ru-RU" dirty="0" smtClean="0"/>
              <a:t> </a:t>
            </a:r>
            <a:r>
              <a:rPr lang="ru-RU" dirty="0" err="1" smtClean="0"/>
              <a:t>вироблялися</a:t>
            </a:r>
            <a:r>
              <a:rPr lang="ru-RU" dirty="0" smtClean="0"/>
              <a:t> </a:t>
            </a:r>
            <a:r>
              <a:rPr lang="ru-RU" dirty="0" err="1" smtClean="0"/>
              <a:t>ремісничим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кустарним</a:t>
            </a:r>
            <a:r>
              <a:rPr lang="ru-RU" dirty="0" smtClean="0"/>
              <a:t> способами (</a:t>
            </a:r>
            <a:r>
              <a:rPr lang="ru-RU" dirty="0" err="1" smtClean="0"/>
              <a:t>кушнірство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57430"/>
            <a:ext cx="40386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Художні промисли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err="1" smtClean="0"/>
              <a:t>Художні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промисли</a:t>
            </a:r>
            <a:r>
              <a:rPr lang="ru-RU" sz="2800" dirty="0" smtClean="0"/>
              <a:t> —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форм </a:t>
            </a:r>
            <a:r>
              <a:rPr lang="ru-RU" sz="2800" dirty="0" err="1" smtClean="0"/>
              <a:t>народної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виробництво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декоративно-ужиткового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промисли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зародилися</a:t>
            </a:r>
            <a:r>
              <a:rPr lang="ru-RU" dirty="0" smtClean="0"/>
              <a:t> за </a:t>
            </a:r>
            <a:r>
              <a:rPr lang="ru-RU" dirty="0" err="1" smtClean="0"/>
              <a:t>трипільської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(V-IV </a:t>
            </a:r>
            <a:r>
              <a:rPr lang="ru-RU" dirty="0" err="1" smtClean="0"/>
              <a:t>тисячоліття</a:t>
            </a:r>
            <a:r>
              <a:rPr lang="ru-RU" dirty="0" smtClean="0"/>
              <a:t> до</a:t>
            </a:r>
          </a:p>
          <a:p>
            <a:pPr>
              <a:buNone/>
            </a:pPr>
            <a:r>
              <a:rPr lang="ru-RU" dirty="0" smtClean="0"/>
              <a:t>     н. е.)</a:t>
            </a:r>
          </a:p>
          <a:p>
            <a:endParaRPr lang="ru-RU" dirty="0"/>
          </a:p>
        </p:txBody>
      </p:sp>
      <p:pic>
        <p:nvPicPr>
          <p:cNvPr id="5" name="Picture 4" descr="13045838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16"/>
            <a:ext cx="3810000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Художні промисли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Охоплюють декілька напрямів народного мистецтва</a:t>
            </a:r>
          </a:p>
          <a:p>
            <a:r>
              <a:rPr lang="uk-UA" dirty="0" smtClean="0"/>
              <a:t>Пластичний</a:t>
            </a:r>
          </a:p>
          <a:p>
            <a:r>
              <a:rPr lang="uk-UA" dirty="0" smtClean="0"/>
              <a:t>Живописний</a:t>
            </a:r>
          </a:p>
          <a:p>
            <a:r>
              <a:rPr lang="uk-UA" dirty="0" smtClean="0"/>
              <a:t>Графічний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1857388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85736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22963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857628"/>
            <a:ext cx="152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Пластичний напрям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Особливо розвинуте різьблення по дереву, яке раніше було поширене майже у всій лісовій смузі України.</a:t>
            </a:r>
          </a:p>
          <a:p>
            <a:r>
              <a:rPr lang="uk-UA" dirty="0" smtClean="0"/>
              <a:t>У Карпатах різьблення домінує в декорі ужиткових предметів, знарядь праці.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2571768" cy="226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71942"/>
            <a:ext cx="22050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200px-Рязьбяр_на_дереві_комі_Удорський_р-н_Комі_Р-ки_19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2000264" cy="234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Пластичний напрям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У південних районах</a:t>
            </a:r>
            <a:r>
              <a:rPr lang="en-US" dirty="0" smtClean="0"/>
              <a:t> </a:t>
            </a:r>
            <a:r>
              <a:rPr lang="uk-UA" dirty="0" smtClean="0"/>
              <a:t>України характерне виготовлення виробів із глини та гіпсу.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428892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Dy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86190"/>
            <a:ext cx="2175976" cy="2619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Лозоплетіння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У рівнинних районах Карпат збереглося лозо плетіння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7147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Промисли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Серед промислів живописного та графічного напряму – стінопис, візерунки на меблях, кераміці, склі,писанкарство.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2286016" cy="20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071678"/>
            <a:ext cx="23145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22860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07194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Полив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кераміка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селі </a:t>
            </a:r>
            <a:r>
              <a:rPr lang="uk-UA" dirty="0" err="1" smtClean="0"/>
              <a:t>Опішня</a:t>
            </a:r>
            <a:r>
              <a:rPr lang="uk-UA" dirty="0" smtClean="0"/>
              <a:t> на </a:t>
            </a:r>
          </a:p>
          <a:p>
            <a:pPr>
              <a:buNone/>
            </a:pPr>
            <a:r>
              <a:rPr lang="uk-UA" dirty="0" smtClean="0"/>
              <a:t>   Полтавщині славляться </a:t>
            </a:r>
            <a:r>
              <a:rPr lang="uk-UA" dirty="0" err="1" smtClean="0"/>
              <a:t>мальовки</a:t>
            </a:r>
            <a:r>
              <a:rPr lang="uk-UA" dirty="0" smtClean="0"/>
              <a:t> на полив</a:t>
            </a:r>
            <a:r>
              <a:rPr lang="en-US" dirty="0" smtClean="0"/>
              <a:t>’</a:t>
            </a:r>
            <a:r>
              <a:rPr lang="uk-UA" dirty="0" err="1" smtClean="0"/>
              <a:t>яній</a:t>
            </a:r>
            <a:r>
              <a:rPr lang="uk-UA" dirty="0" smtClean="0"/>
              <a:t> кераміці.  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7167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357562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357562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Українське писанкарство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5762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Писанкарство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мета </a:t>
            </a:r>
            <a:r>
              <a:rPr lang="ru-RU" dirty="0" err="1" smtClean="0"/>
              <a:t>якого</a:t>
            </a:r>
            <a:r>
              <a:rPr lang="ru-RU" dirty="0" smtClean="0"/>
              <a:t> - </a:t>
            </a:r>
            <a:r>
              <a:rPr lang="ru-RU" dirty="0" err="1" smtClean="0"/>
              <a:t>навчити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 добру, </a:t>
            </a:r>
            <a:r>
              <a:rPr lang="ru-RU" dirty="0" err="1" smtClean="0"/>
              <a:t>милосердю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наука, як </a:t>
            </a:r>
            <a:r>
              <a:rPr lang="ru-RU" dirty="0" err="1" smtClean="0"/>
              <a:t>вибирати</a:t>
            </a:r>
            <a:r>
              <a:rPr lang="ru-RU" dirty="0" smtClean="0"/>
              <a:t> яйце, як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підготувати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143116"/>
            <a:ext cx="14610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857629"/>
            <a:ext cx="184785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Петриківський розпис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Особливо славляться </a:t>
            </a:r>
            <a:r>
              <a:rPr lang="uk-UA" dirty="0" err="1" smtClean="0"/>
              <a:t>мальовки</a:t>
            </a:r>
            <a:r>
              <a:rPr lang="uk-UA" dirty="0" smtClean="0"/>
              <a:t> на папері с. Петриківка </a:t>
            </a:r>
            <a:r>
              <a:rPr lang="uk-UA" smtClean="0"/>
              <a:t>на Дніпропетровщині.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038600" cy="217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4071966" cy="22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Товари народного споживання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smtClean="0"/>
              <a:t>Легка промисловість виготовляє товари народного споживання — тканини, трикотажні вироби, готовий одяг, взуття тощо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Українська вишивка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85765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190976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2008-den-tkal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00240"/>
            <a:ext cx="278608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Експортна продукція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err="1" smtClean="0"/>
              <a:t>Важливою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експортною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декоративно-ужиткового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килими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ліжники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дерева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металу</a:t>
            </a:r>
            <a:r>
              <a:rPr lang="ru-RU" sz="2400" dirty="0" smtClean="0"/>
              <a:t>, посуд, </a:t>
            </a:r>
            <a:r>
              <a:rPr lang="ru-RU" sz="2400" dirty="0" err="1" smtClean="0"/>
              <a:t>жіночі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прикраси</a:t>
            </a:r>
            <a:r>
              <a:rPr lang="ru-RU" sz="2400" dirty="0" smtClean="0"/>
              <a:t>, </a:t>
            </a:r>
            <a:r>
              <a:rPr lang="ru-RU" sz="2400" dirty="0" err="1" smtClean="0"/>
              <a:t>іграшки</a:t>
            </a:r>
            <a:r>
              <a:rPr lang="ru-RU" sz="2400" dirty="0" smtClean="0"/>
              <a:t>, рушники, сорочки, </a:t>
            </a:r>
            <a:r>
              <a:rPr lang="ru-RU" sz="2400" dirty="0" err="1" smtClean="0"/>
              <a:t>хустки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5" name="Picture 10" descr="IMG_9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28497"/>
            <a:ext cx="3857652" cy="4329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014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5572164" cy="4592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Легка </a:t>
            </a:r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76867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Галузь групи “Б”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Легка промисловість належить до групи “Б”. </a:t>
            </a:r>
          </a:p>
          <a:p>
            <a:r>
              <a:rPr lang="uk-UA" dirty="0" smtClean="0"/>
              <a:t>Виокремлюють:</a:t>
            </a:r>
          </a:p>
          <a:p>
            <a:pPr>
              <a:buFontTx/>
              <a:buChar char="-"/>
            </a:pPr>
            <a:r>
              <a:rPr lang="uk-UA" b="1" dirty="0" smtClean="0"/>
              <a:t>текстильну</a:t>
            </a:r>
            <a:r>
              <a:rPr lang="uk-UA" dirty="0" smtClean="0"/>
              <a:t>(тканини),</a:t>
            </a:r>
          </a:p>
          <a:p>
            <a:pPr>
              <a:buFontTx/>
              <a:buChar char="-"/>
            </a:pPr>
            <a:r>
              <a:rPr lang="uk-UA" b="1" dirty="0" smtClean="0"/>
              <a:t>трикотажну</a:t>
            </a:r>
            <a:r>
              <a:rPr lang="uk-UA" dirty="0" smtClean="0"/>
              <a:t>(</a:t>
            </a:r>
            <a:r>
              <a:rPr lang="uk-UA" dirty="0" err="1" smtClean="0"/>
              <a:t>шкарпет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ки</a:t>
            </a:r>
            <a:r>
              <a:rPr lang="uk-UA" dirty="0" smtClean="0"/>
              <a:t>, панчохи, білизна),</a:t>
            </a:r>
          </a:p>
          <a:p>
            <a:pPr>
              <a:buFontTx/>
              <a:buChar char="-"/>
            </a:pPr>
            <a:r>
              <a:rPr lang="uk-UA" b="1" dirty="0" smtClean="0"/>
              <a:t>швейну</a:t>
            </a:r>
            <a:r>
              <a:rPr lang="uk-UA" dirty="0" smtClean="0"/>
              <a:t>(одяг, білизна),</a:t>
            </a:r>
          </a:p>
          <a:p>
            <a:pPr>
              <a:buFontTx/>
              <a:buChar char="-"/>
            </a:pPr>
            <a:r>
              <a:rPr lang="uk-UA" b="1" dirty="0" smtClean="0"/>
              <a:t>шкіряно-взуттєву</a:t>
            </a:r>
            <a:r>
              <a:rPr lang="uk-UA" dirty="0" smtClean="0"/>
              <a:t> (вичинка шкіри,пошив взуття),</a:t>
            </a:r>
          </a:p>
          <a:p>
            <a:pPr>
              <a:buFontTx/>
              <a:buChar char="-"/>
            </a:pPr>
            <a:r>
              <a:rPr lang="uk-UA" b="1" dirty="0" smtClean="0"/>
              <a:t>хутрову</a:t>
            </a:r>
            <a:r>
              <a:rPr lang="uk-UA" dirty="0" smtClean="0"/>
              <a:t>(хутрові вироби) галузі.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5" y="1928803"/>
            <a:ext cx="223294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857628"/>
            <a:ext cx="21717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Фактори розміщення підприємств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Сировинний</a:t>
            </a:r>
          </a:p>
          <a:p>
            <a:r>
              <a:rPr lang="uk-UA" dirty="0" smtClean="0"/>
              <a:t>Трудовий</a:t>
            </a:r>
          </a:p>
          <a:p>
            <a:r>
              <a:rPr lang="uk-UA" dirty="0" smtClean="0"/>
              <a:t>Споживчий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1281465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000240"/>
            <a:ext cx="1620214" cy="209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292895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Текстильна промисловість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рослинну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та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волокна на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неткані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мішкові</a:t>
            </a:r>
            <a:r>
              <a:rPr lang="ru-RU" dirty="0" smtClean="0"/>
              <a:t> та </a:t>
            </a:r>
            <a:r>
              <a:rPr lang="ru-RU" dirty="0" err="1" smtClean="0"/>
              <a:t>мотузяні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36433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Текстильна промисловість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належать: </a:t>
            </a:r>
            <a:r>
              <a:rPr lang="ru-RU" dirty="0" err="1" smtClean="0"/>
              <a:t>бавовняна</a:t>
            </a:r>
            <a:r>
              <a:rPr lang="ru-RU" dirty="0" smtClean="0"/>
              <a:t>, </a:t>
            </a:r>
            <a:r>
              <a:rPr lang="ru-RU" dirty="0" err="1" smtClean="0"/>
              <a:t>ватна</a:t>
            </a:r>
            <a:r>
              <a:rPr lang="ru-RU" dirty="0" smtClean="0"/>
              <a:t>, </a:t>
            </a:r>
            <a:r>
              <a:rPr lang="ru-RU" dirty="0" err="1" smtClean="0"/>
              <a:t>вовняна</a:t>
            </a:r>
            <a:r>
              <a:rPr lang="ru-RU" dirty="0" smtClean="0"/>
              <a:t>, </a:t>
            </a:r>
            <a:r>
              <a:rPr lang="ru-RU" dirty="0" err="1" smtClean="0"/>
              <a:t>конопле-джутова</a:t>
            </a:r>
            <a:r>
              <a:rPr lang="ru-RU" dirty="0" smtClean="0"/>
              <a:t>, </a:t>
            </a:r>
            <a:r>
              <a:rPr lang="ru-RU" dirty="0" err="1" smtClean="0"/>
              <a:t>льонарська</a:t>
            </a:r>
            <a:r>
              <a:rPr lang="ru-RU" dirty="0" smtClean="0"/>
              <a:t>, </a:t>
            </a:r>
            <a:r>
              <a:rPr lang="ru-RU" dirty="0" err="1" smtClean="0"/>
              <a:t>текстильно-галантерейна</a:t>
            </a:r>
            <a:r>
              <a:rPr lang="ru-RU" dirty="0" smtClean="0"/>
              <a:t>, </a:t>
            </a:r>
            <a:r>
              <a:rPr lang="ru-RU" dirty="0" err="1" smtClean="0"/>
              <a:t>трикотажна</a:t>
            </a:r>
            <a:r>
              <a:rPr lang="ru-RU" dirty="0" smtClean="0"/>
              <a:t>, </a:t>
            </a:r>
            <a:r>
              <a:rPr lang="ru-RU" dirty="0" err="1" smtClean="0"/>
              <a:t>шовкова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., як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льону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uk-UA" dirty="0" err="1" smtClean="0"/>
              <a:t>ших</a:t>
            </a:r>
            <a:r>
              <a:rPr lang="uk-UA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луб'яних</a:t>
            </a:r>
            <a:r>
              <a:rPr lang="ru-RU" dirty="0" smtClean="0"/>
              <a:t> культур.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8978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Швейна промисловість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.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для </a:t>
            </a:r>
            <a:r>
              <a:rPr lang="ru-RU" dirty="0" err="1" smtClean="0"/>
              <a:t>швейної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текстильна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3577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Шкіряно-взуттєва промисловість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яка </a:t>
            </a:r>
            <a:r>
              <a:rPr lang="ru-RU" dirty="0" err="1" smtClean="0"/>
              <a:t>механічно</a:t>
            </a:r>
            <a:r>
              <a:rPr lang="ru-RU" dirty="0" smtClean="0"/>
              <a:t> та </a:t>
            </a:r>
            <a:r>
              <a:rPr lang="ru-RU" dirty="0" err="1" smtClean="0"/>
              <a:t>фізико-хімічно</a:t>
            </a:r>
            <a:r>
              <a:rPr lang="ru-RU" dirty="0" smtClean="0"/>
              <a:t> </a:t>
            </a:r>
            <a:r>
              <a:rPr lang="ru-RU" dirty="0" err="1" smtClean="0"/>
              <a:t>обробляє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.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взуттєвої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673633"/>
            <a:ext cx="2214578" cy="20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451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Легка промисловість. Художні промисли</vt:lpstr>
      <vt:lpstr>Товари народного споживання</vt:lpstr>
      <vt:lpstr>Легка промисловість</vt:lpstr>
      <vt:lpstr>Галузь групи “Б”</vt:lpstr>
      <vt:lpstr>Фактори розміщення підприємств</vt:lpstr>
      <vt:lpstr>Текстильна промисловість</vt:lpstr>
      <vt:lpstr>Текстильна промисловість</vt:lpstr>
      <vt:lpstr>Швейна промисловість</vt:lpstr>
      <vt:lpstr>Шкіряно-взуттєва промисловість</vt:lpstr>
      <vt:lpstr>Хутрова промисловість</vt:lpstr>
      <vt:lpstr>Художні промисли</vt:lpstr>
      <vt:lpstr>Художні промисли</vt:lpstr>
      <vt:lpstr>Пластичний напрям</vt:lpstr>
      <vt:lpstr>Пластичний напрям</vt:lpstr>
      <vt:lpstr>Лозоплетіння</vt:lpstr>
      <vt:lpstr>Промисли</vt:lpstr>
      <vt:lpstr>Полив’яна кераміка</vt:lpstr>
      <vt:lpstr>Українське писанкарство</vt:lpstr>
      <vt:lpstr>Петриківський розпис</vt:lpstr>
      <vt:lpstr>Українська вишивка</vt:lpstr>
      <vt:lpstr>Експортна продукція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 промисловість. Художні промисли.</dc:title>
  <dc:creator>Customer</dc:creator>
  <cp:lastModifiedBy>Customer</cp:lastModifiedBy>
  <cp:revision>57</cp:revision>
  <dcterms:created xsi:type="dcterms:W3CDTF">2011-11-29T09:05:05Z</dcterms:created>
  <dcterms:modified xsi:type="dcterms:W3CDTF">2012-01-19T07:02:21Z</dcterms:modified>
</cp:coreProperties>
</file>