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6" r:id="rId13"/>
    <p:sldId id="267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49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C7192929-4953-4C21-B8CE-C45298893AB0}" type="datetimeFigureOut">
              <a:rPr lang="ru-RU" smtClean="0"/>
              <a:pPr/>
              <a:t>12.12.2024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F60884B-65FD-4D94-B846-551D4EA5E5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92929-4953-4C21-B8CE-C45298893AB0}" type="datetimeFigureOut">
              <a:rPr lang="ru-RU" smtClean="0"/>
              <a:pPr/>
              <a:t>12.12.2024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0884B-65FD-4D94-B846-551D4EA5E5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92929-4953-4C21-B8CE-C45298893AB0}" type="datetimeFigureOut">
              <a:rPr lang="ru-RU" smtClean="0"/>
              <a:pPr/>
              <a:t>12.12.2024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0884B-65FD-4D94-B846-551D4EA5E5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C7192929-4953-4C21-B8CE-C45298893AB0}" type="datetimeFigureOut">
              <a:rPr lang="ru-RU" smtClean="0"/>
              <a:pPr/>
              <a:t>12.12.2024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0884B-65FD-4D94-B846-551D4EA5E5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C7192929-4953-4C21-B8CE-C45298893AB0}" type="datetimeFigureOut">
              <a:rPr lang="ru-RU" smtClean="0"/>
              <a:pPr/>
              <a:t>12.12.2024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F60884B-65FD-4D94-B846-551D4EA5E589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7192929-4953-4C21-B8CE-C45298893AB0}" type="datetimeFigureOut">
              <a:rPr lang="ru-RU" smtClean="0"/>
              <a:pPr/>
              <a:t>12.12.2024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F60884B-65FD-4D94-B846-551D4EA5E5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C7192929-4953-4C21-B8CE-C45298893AB0}" type="datetimeFigureOut">
              <a:rPr lang="ru-RU" smtClean="0"/>
              <a:pPr/>
              <a:t>12.12.2024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F60884B-65FD-4D94-B846-551D4EA5E5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92929-4953-4C21-B8CE-C45298893AB0}" type="datetimeFigureOut">
              <a:rPr lang="ru-RU" smtClean="0"/>
              <a:pPr/>
              <a:t>12.12.2024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0884B-65FD-4D94-B846-551D4EA5E5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7192929-4953-4C21-B8CE-C45298893AB0}" type="datetimeFigureOut">
              <a:rPr lang="ru-RU" smtClean="0"/>
              <a:pPr/>
              <a:t>12.12.2024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F60884B-65FD-4D94-B846-551D4EA5E5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C7192929-4953-4C21-B8CE-C45298893AB0}" type="datetimeFigureOut">
              <a:rPr lang="ru-RU" smtClean="0"/>
              <a:pPr/>
              <a:t>12.12.2024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F60884B-65FD-4D94-B846-551D4EA5E5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C7192929-4953-4C21-B8CE-C45298893AB0}" type="datetimeFigureOut">
              <a:rPr lang="ru-RU" smtClean="0"/>
              <a:pPr/>
              <a:t>12.12.2024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F60884B-65FD-4D94-B846-551D4EA5E5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C7192929-4953-4C21-B8CE-C45298893AB0}" type="datetimeFigureOut">
              <a:rPr lang="ru-RU" smtClean="0"/>
              <a:pPr/>
              <a:t>12.12.2024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F60884B-65FD-4D94-B846-551D4EA5E58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000" b="1" dirty="0" smtClean="0"/>
              <a:t>Тринадцяте листопада</a:t>
            </a:r>
            <a:r>
              <a:rPr lang="uk-UA" sz="4000" b="1" dirty="0" smtClean="0"/>
              <a:t/>
            </a:r>
            <a:br>
              <a:rPr lang="uk-UA" sz="4000" b="1" dirty="0" smtClean="0"/>
            </a:br>
            <a:r>
              <a:rPr lang="uk-UA" sz="4000" b="1" dirty="0" smtClean="0"/>
              <a:t>Класна робота</a:t>
            </a:r>
            <a:endParaRPr lang="ru-RU" sz="4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b="1" dirty="0" err="1" smtClean="0"/>
              <a:t>Олександр</a:t>
            </a:r>
            <a:r>
              <a:rPr lang="ru-RU" sz="4000" b="1" dirty="0" smtClean="0"/>
              <a:t> Олесь «О слово </a:t>
            </a:r>
            <a:r>
              <a:rPr lang="ru-RU" sz="4000" b="1" dirty="0" err="1" smtClean="0"/>
              <a:t>рідне</a:t>
            </a:r>
            <a:r>
              <a:rPr lang="ru-RU" sz="4000" b="1" dirty="0" smtClean="0"/>
              <a:t>!» Максим </a:t>
            </a:r>
            <a:r>
              <a:rPr lang="ru-RU" sz="4000" b="1" dirty="0" err="1" smtClean="0"/>
              <a:t>Рильський</a:t>
            </a:r>
            <a:r>
              <a:rPr lang="ru-RU" sz="4000" b="1" dirty="0" smtClean="0"/>
              <a:t> «</a:t>
            </a:r>
            <a:r>
              <a:rPr lang="ru-RU" sz="4000" b="1" dirty="0" err="1" smtClean="0"/>
              <a:t>Мова</a:t>
            </a:r>
            <a:r>
              <a:rPr lang="ru-RU" sz="4000" b="1" dirty="0" smtClean="0"/>
              <a:t>». Василь Симоненко «Я не </a:t>
            </a:r>
            <a:r>
              <a:rPr lang="ru-RU" sz="4000" b="1" dirty="0" err="1" smtClean="0"/>
              <a:t>бував</a:t>
            </a:r>
            <a:r>
              <a:rPr lang="ru-RU" sz="4000" b="1" dirty="0" smtClean="0"/>
              <a:t> за </a:t>
            </a:r>
            <a:r>
              <a:rPr lang="ru-RU" sz="4000" b="1" dirty="0" err="1" smtClean="0"/>
              <a:t>дальніми</a:t>
            </a:r>
            <a:r>
              <a:rPr lang="ru-RU" sz="4000" b="1" dirty="0" smtClean="0"/>
              <a:t> морями»</a:t>
            </a:r>
            <a:endParaRPr lang="ru-RU" sz="4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39903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b="1" dirty="0" smtClean="0"/>
              <a:t>Василь Симоненко </a:t>
            </a:r>
            <a:br>
              <a:rPr lang="ru-RU" sz="4400" b="1" dirty="0" smtClean="0"/>
            </a:br>
            <a:r>
              <a:rPr lang="ru-RU" sz="4400" b="1" dirty="0" smtClean="0"/>
              <a:t>«Я не </a:t>
            </a:r>
            <a:r>
              <a:rPr lang="ru-RU" sz="4400" b="1" dirty="0" err="1" smtClean="0"/>
              <a:t>бував</a:t>
            </a:r>
            <a:r>
              <a:rPr lang="ru-RU" sz="4400" b="1" dirty="0" smtClean="0"/>
              <a:t> за </a:t>
            </a:r>
            <a:r>
              <a:rPr lang="ru-RU" sz="4400" b="1" dirty="0" err="1" smtClean="0"/>
              <a:t>дальніми</a:t>
            </a:r>
            <a:r>
              <a:rPr lang="ru-RU" sz="4400" b="1" dirty="0" smtClean="0"/>
              <a:t> морями»</a:t>
            </a:r>
            <a:endParaRPr lang="ru-RU" dirty="0"/>
          </a:p>
        </p:txBody>
      </p:sp>
      <p:pic>
        <p:nvPicPr>
          <p:cNvPr id="3" name="Рисунок 2" descr="ya-ne-buvav-za-dalnimy-moryamy-virsh-713x4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15616" y="2276872"/>
            <a:ext cx="6791325" cy="3810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08920"/>
            <a:ext cx="8445624" cy="139903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dirty="0" smtClean="0"/>
              <a:t>         </a:t>
            </a:r>
            <a:r>
              <a:rPr lang="ru-RU" sz="3100" b="1" dirty="0" smtClean="0">
                <a:solidFill>
                  <a:schemeClr val="tx1"/>
                </a:solidFill>
                <a:effectLst/>
              </a:rPr>
              <a:t>Василь Симоненко (1935–1963) — </a:t>
            </a:r>
            <a:r>
              <a:rPr lang="ru-RU" sz="3100" b="1" dirty="0" err="1" smtClean="0">
                <a:solidFill>
                  <a:schemeClr val="tx1"/>
                </a:solidFill>
                <a:effectLst/>
              </a:rPr>
              <a:t>видатний</a:t>
            </a:r>
            <a:r>
              <a:rPr lang="ru-RU" sz="3100" b="1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3100" b="1" dirty="0" err="1" smtClean="0">
                <a:solidFill>
                  <a:schemeClr val="tx1"/>
                </a:solidFill>
                <a:effectLst/>
              </a:rPr>
              <a:t>український</a:t>
            </a:r>
            <a:r>
              <a:rPr lang="ru-RU" sz="3100" b="1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3100" b="1" dirty="0" err="1" smtClean="0">
                <a:solidFill>
                  <a:schemeClr val="tx1"/>
                </a:solidFill>
                <a:effectLst/>
              </a:rPr>
              <a:t>поет-шістдесятник</a:t>
            </a:r>
            <a:r>
              <a:rPr lang="ru-RU" sz="3100" b="1" dirty="0" smtClean="0">
                <a:solidFill>
                  <a:schemeClr val="tx1"/>
                </a:solidFill>
                <a:effectLst/>
              </a:rPr>
              <a:t>, </a:t>
            </a:r>
            <a:r>
              <a:rPr lang="ru-RU" sz="3100" b="1" dirty="0" err="1" smtClean="0">
                <a:solidFill>
                  <a:schemeClr val="tx1"/>
                </a:solidFill>
                <a:effectLst/>
              </a:rPr>
              <a:t>який</a:t>
            </a:r>
            <a:r>
              <a:rPr lang="ru-RU" sz="3100" b="1" dirty="0" smtClean="0">
                <a:solidFill>
                  <a:schemeClr val="tx1"/>
                </a:solidFill>
                <a:effectLst/>
              </a:rPr>
              <a:t>, попри </a:t>
            </a:r>
            <a:r>
              <a:rPr lang="ru-RU" sz="3100" b="1" dirty="0" err="1" smtClean="0">
                <a:solidFill>
                  <a:schemeClr val="tx1"/>
                </a:solidFill>
                <a:effectLst/>
              </a:rPr>
              <a:t>коротке</a:t>
            </a:r>
            <a:r>
              <a:rPr lang="ru-RU" sz="3100" b="1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3100" b="1" dirty="0" err="1" smtClean="0">
                <a:solidFill>
                  <a:schemeClr val="tx1"/>
                </a:solidFill>
                <a:effectLst/>
              </a:rPr>
              <a:t>життя</a:t>
            </a:r>
            <a:r>
              <a:rPr lang="ru-RU" sz="3100" b="1" dirty="0" smtClean="0">
                <a:solidFill>
                  <a:schemeClr val="tx1"/>
                </a:solidFill>
                <a:effectLst/>
              </a:rPr>
              <a:t>, </a:t>
            </a:r>
            <a:r>
              <a:rPr lang="ru-RU" sz="3100" b="1" dirty="0" err="1" smtClean="0">
                <a:solidFill>
                  <a:schemeClr val="tx1"/>
                </a:solidFill>
                <a:effectLst/>
              </a:rPr>
              <a:t>залишив</a:t>
            </a:r>
            <a:r>
              <a:rPr lang="ru-RU" sz="3100" b="1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3100" b="1" dirty="0" err="1" smtClean="0">
                <a:solidFill>
                  <a:schemeClr val="tx1"/>
                </a:solidFill>
                <a:effectLst/>
              </a:rPr>
              <a:t>яскравий</a:t>
            </a:r>
            <a:r>
              <a:rPr lang="ru-RU" sz="3100" b="1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3100" b="1" dirty="0" err="1" smtClean="0">
                <a:solidFill>
                  <a:schemeClr val="tx1"/>
                </a:solidFill>
                <a:effectLst/>
              </a:rPr>
              <a:t>слід</a:t>
            </a:r>
            <a:r>
              <a:rPr lang="ru-RU" sz="3100" b="1" dirty="0" smtClean="0">
                <a:solidFill>
                  <a:schemeClr val="tx1"/>
                </a:solidFill>
                <a:effectLst/>
              </a:rPr>
              <a:t> у </a:t>
            </a:r>
            <a:r>
              <a:rPr lang="ru-RU" sz="3100" b="1" dirty="0" err="1" smtClean="0">
                <a:solidFill>
                  <a:schemeClr val="tx1"/>
                </a:solidFill>
                <a:effectLst/>
              </a:rPr>
              <a:t>літературі</a:t>
            </a:r>
            <a:r>
              <a:rPr lang="ru-RU" sz="3100" b="1" dirty="0" smtClean="0">
                <a:solidFill>
                  <a:schemeClr val="tx1"/>
                </a:solidFill>
                <a:effectLst/>
              </a:rPr>
              <a:t>. </a:t>
            </a:r>
            <a:r>
              <a:rPr lang="ru-RU" sz="3100" b="1" dirty="0" err="1" smtClean="0">
                <a:solidFill>
                  <a:schemeClr val="tx1"/>
                </a:solidFill>
                <a:effectLst/>
              </a:rPr>
              <a:t>Його</a:t>
            </a:r>
            <a:r>
              <a:rPr lang="ru-RU" sz="3100" b="1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3100" b="1" dirty="0" err="1" smtClean="0">
                <a:solidFill>
                  <a:schemeClr val="tx1"/>
                </a:solidFill>
                <a:effectLst/>
              </a:rPr>
              <a:t>творчість</a:t>
            </a:r>
            <a:r>
              <a:rPr lang="ru-RU" sz="3100" b="1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3100" b="1" dirty="0" err="1" smtClean="0">
                <a:solidFill>
                  <a:schemeClr val="tx1"/>
                </a:solidFill>
                <a:effectLst/>
              </a:rPr>
              <a:t>була</a:t>
            </a:r>
            <a:r>
              <a:rPr lang="ru-RU" sz="3100" b="1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3100" b="1" dirty="0" err="1" smtClean="0">
                <a:solidFill>
                  <a:schemeClr val="tx1"/>
                </a:solidFill>
                <a:effectLst/>
              </a:rPr>
              <a:t>спрямована</a:t>
            </a:r>
            <a:r>
              <a:rPr lang="ru-RU" sz="3100" b="1" dirty="0" smtClean="0">
                <a:solidFill>
                  <a:schemeClr val="tx1"/>
                </a:solidFill>
                <a:effectLst/>
              </a:rPr>
              <a:t> на </a:t>
            </a:r>
            <a:r>
              <a:rPr lang="ru-RU" sz="3100" b="1" dirty="0" err="1" smtClean="0">
                <a:solidFill>
                  <a:schemeClr val="tx1"/>
                </a:solidFill>
                <a:effectLst/>
              </a:rPr>
              <a:t>вираження</a:t>
            </a:r>
            <a:r>
              <a:rPr lang="ru-RU" sz="3100" b="1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3100" b="1" dirty="0" err="1" smtClean="0">
                <a:solidFill>
                  <a:schemeClr val="tx1"/>
                </a:solidFill>
                <a:effectLst/>
              </a:rPr>
              <a:t>патріотичних</a:t>
            </a:r>
            <a:r>
              <a:rPr lang="ru-RU" sz="3100" b="1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3100" b="1" dirty="0" err="1" smtClean="0">
                <a:solidFill>
                  <a:schemeClr val="tx1"/>
                </a:solidFill>
                <a:effectLst/>
              </a:rPr>
              <a:t>почуттів</a:t>
            </a:r>
            <a:r>
              <a:rPr lang="ru-RU" sz="3100" b="1" dirty="0" smtClean="0">
                <a:solidFill>
                  <a:schemeClr val="tx1"/>
                </a:solidFill>
                <a:effectLst/>
              </a:rPr>
              <a:t>, </a:t>
            </a:r>
            <a:r>
              <a:rPr lang="ru-RU" sz="3100" b="1" dirty="0" err="1" smtClean="0">
                <a:solidFill>
                  <a:schemeClr val="tx1"/>
                </a:solidFill>
                <a:effectLst/>
              </a:rPr>
              <a:t>любові</a:t>
            </a:r>
            <a:r>
              <a:rPr lang="ru-RU" sz="3100" b="1" dirty="0" smtClean="0">
                <a:solidFill>
                  <a:schemeClr val="tx1"/>
                </a:solidFill>
                <a:effectLst/>
              </a:rPr>
              <a:t> до </a:t>
            </a:r>
            <a:r>
              <a:rPr lang="ru-RU" sz="3100" b="1" dirty="0" err="1" smtClean="0">
                <a:solidFill>
                  <a:schemeClr val="tx1"/>
                </a:solidFill>
                <a:effectLst/>
              </a:rPr>
              <a:t>рідної</a:t>
            </a:r>
            <a:r>
              <a:rPr lang="ru-RU" sz="3100" b="1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3100" b="1" dirty="0" err="1" smtClean="0">
                <a:solidFill>
                  <a:schemeClr val="tx1"/>
                </a:solidFill>
                <a:effectLst/>
              </a:rPr>
              <a:t>землі</a:t>
            </a:r>
            <a:r>
              <a:rPr lang="ru-RU" sz="3100" b="1" dirty="0" smtClean="0">
                <a:solidFill>
                  <a:schemeClr val="tx1"/>
                </a:solidFill>
                <a:effectLst/>
              </a:rPr>
              <a:t> та </a:t>
            </a:r>
            <a:r>
              <a:rPr lang="ru-RU" sz="3100" b="1" dirty="0" err="1" smtClean="0">
                <a:solidFill>
                  <a:schemeClr val="tx1"/>
                </a:solidFill>
                <a:effectLst/>
              </a:rPr>
              <a:t>боротьби</a:t>
            </a:r>
            <a:r>
              <a:rPr lang="ru-RU" sz="3100" b="1" dirty="0" smtClean="0">
                <a:solidFill>
                  <a:schemeClr val="tx1"/>
                </a:solidFill>
                <a:effectLst/>
              </a:rPr>
              <a:t> за права </a:t>
            </a:r>
            <a:r>
              <a:rPr lang="ru-RU" sz="3100" b="1" dirty="0" err="1" smtClean="0">
                <a:solidFill>
                  <a:schemeClr val="tx1"/>
                </a:solidFill>
                <a:effectLst/>
              </a:rPr>
              <a:t>людини</a:t>
            </a:r>
            <a:r>
              <a:rPr lang="ru-RU" sz="3100" b="1" dirty="0" smtClean="0">
                <a:solidFill>
                  <a:schemeClr val="tx1"/>
                </a:solidFill>
                <a:effectLst/>
              </a:rPr>
              <a:t>. Симоненко </a:t>
            </a:r>
            <a:r>
              <a:rPr lang="ru-RU" sz="3100" b="1" dirty="0" err="1" smtClean="0">
                <a:solidFill>
                  <a:schemeClr val="tx1"/>
                </a:solidFill>
                <a:effectLst/>
              </a:rPr>
              <a:t>мав</a:t>
            </a:r>
            <a:r>
              <a:rPr lang="ru-RU" sz="3100" b="1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3100" b="1" dirty="0" err="1" smtClean="0">
                <a:solidFill>
                  <a:schemeClr val="tx1"/>
                </a:solidFill>
                <a:effectLst/>
              </a:rPr>
              <a:t>глибоке</a:t>
            </a:r>
            <a:r>
              <a:rPr lang="ru-RU" sz="3100" b="1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3100" b="1" dirty="0" err="1" smtClean="0">
                <a:solidFill>
                  <a:schemeClr val="tx1"/>
                </a:solidFill>
                <a:effectLst/>
              </a:rPr>
              <a:t>відчуття</a:t>
            </a:r>
            <a:r>
              <a:rPr lang="ru-RU" sz="3100" b="1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3100" b="1" dirty="0" err="1" smtClean="0">
                <a:solidFill>
                  <a:schemeClr val="tx1"/>
                </a:solidFill>
                <a:effectLst/>
              </a:rPr>
              <a:t>відповідальності</a:t>
            </a:r>
            <a:r>
              <a:rPr lang="ru-RU" sz="3100" b="1" dirty="0" smtClean="0">
                <a:solidFill>
                  <a:schemeClr val="tx1"/>
                </a:solidFill>
                <a:effectLst/>
              </a:rPr>
              <a:t> перед </a:t>
            </a:r>
            <a:r>
              <a:rPr lang="ru-RU" sz="3100" b="1" dirty="0" err="1" smtClean="0">
                <a:solidFill>
                  <a:schemeClr val="tx1"/>
                </a:solidFill>
                <a:effectLst/>
              </a:rPr>
              <a:t>Україною</a:t>
            </a:r>
            <a:r>
              <a:rPr lang="ru-RU" sz="3100" b="1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3100" b="1" dirty="0" err="1" smtClean="0">
                <a:solidFill>
                  <a:schemeClr val="tx1"/>
                </a:solidFill>
                <a:effectLst/>
              </a:rPr>
              <a:t>і</a:t>
            </a:r>
            <a:r>
              <a:rPr lang="ru-RU" sz="3100" b="1" dirty="0" smtClean="0">
                <a:solidFill>
                  <a:schemeClr val="tx1"/>
                </a:solidFill>
                <a:effectLst/>
              </a:rPr>
              <a:t> народом, </a:t>
            </a:r>
            <a:r>
              <a:rPr lang="ru-RU" sz="3100" b="1" dirty="0" err="1" smtClean="0">
                <a:solidFill>
                  <a:schemeClr val="tx1"/>
                </a:solidFill>
                <a:effectLst/>
              </a:rPr>
              <a:t>що</a:t>
            </a:r>
            <a:r>
              <a:rPr lang="ru-RU" sz="3100" b="1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3100" b="1" dirty="0" err="1" smtClean="0">
                <a:solidFill>
                  <a:schemeClr val="tx1"/>
                </a:solidFill>
                <a:effectLst/>
              </a:rPr>
              <a:t>відображалося</a:t>
            </a:r>
            <a:r>
              <a:rPr lang="ru-RU" sz="3100" b="1" dirty="0" smtClean="0">
                <a:solidFill>
                  <a:schemeClr val="tx1"/>
                </a:solidFill>
                <a:effectLst/>
              </a:rPr>
              <a:t> в </a:t>
            </a:r>
            <a:r>
              <a:rPr lang="ru-RU" sz="3100" b="1" dirty="0" err="1" smtClean="0">
                <a:solidFill>
                  <a:schemeClr val="tx1"/>
                </a:solidFill>
                <a:effectLst/>
              </a:rPr>
              <a:t>його</a:t>
            </a:r>
            <a:r>
              <a:rPr lang="ru-RU" sz="3100" b="1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3100" b="1" dirty="0" err="1" smtClean="0">
                <a:solidFill>
                  <a:schemeClr val="tx1"/>
                </a:solidFill>
                <a:effectLst/>
              </a:rPr>
              <a:t>поезіях</a:t>
            </a:r>
            <a:r>
              <a:rPr lang="ru-RU" sz="3100" b="1" dirty="0" smtClean="0">
                <a:solidFill>
                  <a:schemeClr val="tx1"/>
                </a:solidFill>
                <a:effectLst/>
              </a:rPr>
              <a:t>. </a:t>
            </a:r>
            <a:r>
              <a:rPr lang="ru-RU" sz="3100" b="1" dirty="0" err="1" smtClean="0">
                <a:solidFill>
                  <a:schemeClr val="tx1"/>
                </a:solidFill>
                <a:effectLst/>
              </a:rPr>
              <a:t>Багато</a:t>
            </a:r>
            <a:r>
              <a:rPr lang="ru-RU" sz="3100" b="1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3100" b="1" dirty="0" err="1" smtClean="0">
                <a:solidFill>
                  <a:schemeClr val="tx1"/>
                </a:solidFill>
                <a:effectLst/>
              </a:rPr>
              <a:t>його</a:t>
            </a:r>
            <a:r>
              <a:rPr lang="ru-RU" sz="3100" b="1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3100" b="1" dirty="0" err="1" smtClean="0">
                <a:solidFill>
                  <a:schemeClr val="tx1"/>
                </a:solidFill>
                <a:effectLst/>
              </a:rPr>
              <a:t>творів</a:t>
            </a:r>
            <a:r>
              <a:rPr lang="ru-RU" sz="3100" b="1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3100" b="1" dirty="0" err="1" smtClean="0">
                <a:solidFill>
                  <a:schemeClr val="tx1"/>
                </a:solidFill>
                <a:effectLst/>
              </a:rPr>
              <a:t>зосереджені</a:t>
            </a:r>
            <a:r>
              <a:rPr lang="ru-RU" sz="3100" b="1" dirty="0" smtClean="0">
                <a:solidFill>
                  <a:schemeClr val="tx1"/>
                </a:solidFill>
                <a:effectLst/>
              </a:rPr>
              <a:t> на </a:t>
            </a:r>
            <a:r>
              <a:rPr lang="ru-RU" sz="3100" b="1" dirty="0" err="1" smtClean="0">
                <a:solidFill>
                  <a:schemeClr val="tx1"/>
                </a:solidFill>
                <a:effectLst/>
              </a:rPr>
              <a:t>темі</a:t>
            </a:r>
            <a:r>
              <a:rPr lang="ru-RU" sz="3100" b="1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3100" b="1" dirty="0" err="1" smtClean="0">
                <a:solidFill>
                  <a:schemeClr val="tx1"/>
                </a:solidFill>
                <a:effectLst/>
              </a:rPr>
              <a:t>Батьківщини</a:t>
            </a:r>
            <a:r>
              <a:rPr lang="ru-RU" sz="3100" b="1" dirty="0" smtClean="0">
                <a:solidFill>
                  <a:schemeClr val="tx1"/>
                </a:solidFill>
                <a:effectLst/>
              </a:rPr>
              <a:t>, </a:t>
            </a:r>
            <a:r>
              <a:rPr lang="ru-RU" sz="3100" b="1" dirty="0" err="1" smtClean="0">
                <a:solidFill>
                  <a:schemeClr val="tx1"/>
                </a:solidFill>
                <a:effectLst/>
              </a:rPr>
              <a:t>рідної</a:t>
            </a:r>
            <a:r>
              <a:rPr lang="ru-RU" sz="3100" b="1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3100" b="1" dirty="0" err="1" smtClean="0">
                <a:solidFill>
                  <a:schemeClr val="tx1"/>
                </a:solidFill>
                <a:effectLst/>
              </a:rPr>
              <a:t>мови</a:t>
            </a:r>
            <a:r>
              <a:rPr lang="ru-RU" sz="3100" b="1" dirty="0" smtClean="0">
                <a:solidFill>
                  <a:schemeClr val="tx1"/>
                </a:solidFill>
                <a:effectLst/>
              </a:rPr>
              <a:t> та </a:t>
            </a:r>
            <a:r>
              <a:rPr lang="ru-RU" sz="3100" b="1" dirty="0" err="1" smtClean="0">
                <a:solidFill>
                  <a:schemeClr val="tx1"/>
                </a:solidFill>
                <a:effectLst/>
              </a:rPr>
              <a:t>гідності</a:t>
            </a:r>
            <a:r>
              <a:rPr lang="ru-RU" sz="3100" b="1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3100" b="1" dirty="0" err="1" smtClean="0">
                <a:solidFill>
                  <a:schemeClr val="tx1"/>
                </a:solidFill>
                <a:effectLst/>
              </a:rPr>
              <a:t>людини</a:t>
            </a:r>
            <a:r>
              <a:rPr lang="ru-RU" b="1" dirty="0" smtClean="0">
                <a:solidFill>
                  <a:schemeClr val="tx1"/>
                </a:solidFill>
                <a:effectLst/>
              </a:rPr>
              <a:t>.</a:t>
            </a:r>
            <a:endParaRPr lang="ru-RU" b="1" dirty="0"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Безымянный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18758" y="0"/>
            <a:ext cx="6506484" cy="6858000"/>
          </a:xfrm>
          <a:prstGeom prst="rect">
            <a:avLst/>
          </a:prstGeom>
        </p:spPr>
      </p:pic>
      <p:pic>
        <p:nvPicPr>
          <p:cNvPr id="4" name="Рисунок 3" descr="Без названия (5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60032" y="5085184"/>
            <a:ext cx="2847975" cy="16002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60648"/>
            <a:ext cx="8568952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— </a:t>
            </a:r>
            <a:r>
              <a:rPr lang="ru-RU" sz="2000" b="1" dirty="0" err="1">
                <a:solidFill>
                  <a:srgbClr val="92D050"/>
                </a:solidFill>
              </a:rPr>
              <a:t>Вірш</a:t>
            </a:r>
            <a:r>
              <a:rPr lang="ru-RU" sz="2000" b="1" dirty="0">
                <a:solidFill>
                  <a:srgbClr val="92D050"/>
                </a:solidFill>
              </a:rPr>
              <a:t> «Я не </a:t>
            </a:r>
            <a:r>
              <a:rPr lang="ru-RU" sz="2000" b="1" dirty="0" err="1">
                <a:solidFill>
                  <a:srgbClr val="92D050"/>
                </a:solidFill>
              </a:rPr>
              <a:t>бував</a:t>
            </a:r>
            <a:r>
              <a:rPr lang="ru-RU" sz="2000" b="1" dirty="0">
                <a:solidFill>
                  <a:srgbClr val="92D050"/>
                </a:solidFill>
              </a:rPr>
              <a:t> за </a:t>
            </a:r>
            <a:r>
              <a:rPr lang="ru-RU" sz="2000" b="1" dirty="0" err="1">
                <a:solidFill>
                  <a:srgbClr val="92D050"/>
                </a:solidFill>
              </a:rPr>
              <a:t>дальніми</a:t>
            </a:r>
            <a:r>
              <a:rPr lang="ru-RU" sz="2000" b="1" dirty="0">
                <a:solidFill>
                  <a:srgbClr val="92D050"/>
                </a:solidFill>
              </a:rPr>
              <a:t> морями» </a:t>
            </a:r>
            <a:r>
              <a:rPr lang="ru-RU" sz="2000" b="1" dirty="0" err="1">
                <a:solidFill>
                  <a:srgbClr val="92D050"/>
                </a:solidFill>
              </a:rPr>
              <a:t>описує</a:t>
            </a:r>
            <a:r>
              <a:rPr lang="ru-RU" sz="2000" b="1" dirty="0">
                <a:solidFill>
                  <a:srgbClr val="92D050"/>
                </a:solidFill>
              </a:rPr>
              <a:t> </a:t>
            </a:r>
            <a:r>
              <a:rPr lang="ru-RU" sz="2000" b="1" dirty="0" err="1">
                <a:solidFill>
                  <a:srgbClr val="92D050"/>
                </a:solidFill>
              </a:rPr>
              <a:t>відчуття</a:t>
            </a:r>
            <a:r>
              <a:rPr lang="ru-RU" sz="2000" b="1" dirty="0">
                <a:solidFill>
                  <a:srgbClr val="92D050"/>
                </a:solidFill>
              </a:rPr>
              <a:t> </a:t>
            </a:r>
            <a:r>
              <a:rPr lang="ru-RU" sz="2000" b="1" dirty="0" err="1">
                <a:solidFill>
                  <a:srgbClr val="92D050"/>
                </a:solidFill>
              </a:rPr>
              <a:t>людини</a:t>
            </a:r>
            <a:r>
              <a:rPr lang="ru-RU" sz="2000" b="1" dirty="0">
                <a:solidFill>
                  <a:srgbClr val="92D050"/>
                </a:solidFill>
              </a:rPr>
              <a:t>, яка не </a:t>
            </a:r>
            <a:r>
              <a:rPr lang="ru-RU" sz="2000" b="1" dirty="0" err="1">
                <a:solidFill>
                  <a:srgbClr val="92D050"/>
                </a:solidFill>
              </a:rPr>
              <a:t>подорожувала</a:t>
            </a:r>
            <a:r>
              <a:rPr lang="ru-RU" sz="2000" b="1" dirty="0">
                <a:solidFill>
                  <a:srgbClr val="92D050"/>
                </a:solidFill>
              </a:rPr>
              <a:t> далекими </a:t>
            </a:r>
            <a:r>
              <a:rPr lang="ru-RU" sz="2000" b="1" dirty="0" err="1">
                <a:solidFill>
                  <a:srgbClr val="92D050"/>
                </a:solidFill>
              </a:rPr>
              <a:t>країнами</a:t>
            </a:r>
            <a:r>
              <a:rPr lang="ru-RU" sz="2000" b="1" dirty="0">
                <a:solidFill>
                  <a:srgbClr val="92D050"/>
                </a:solidFill>
              </a:rPr>
              <a:t>, </a:t>
            </a:r>
            <a:r>
              <a:rPr lang="ru-RU" sz="2000" b="1" dirty="0" err="1">
                <a:solidFill>
                  <a:srgbClr val="92D050"/>
                </a:solidFill>
              </a:rPr>
              <a:t>але</a:t>
            </a:r>
            <a:r>
              <a:rPr lang="ru-RU" sz="2000" b="1" dirty="0">
                <a:solidFill>
                  <a:srgbClr val="92D050"/>
                </a:solidFill>
              </a:rPr>
              <a:t> </a:t>
            </a:r>
            <a:r>
              <a:rPr lang="ru-RU" sz="2000" b="1" dirty="0" err="1">
                <a:solidFill>
                  <a:srgbClr val="92D050"/>
                </a:solidFill>
              </a:rPr>
              <a:t>вважає</a:t>
            </a:r>
            <a:r>
              <a:rPr lang="ru-RU" sz="2000" b="1" dirty="0">
                <a:solidFill>
                  <a:srgbClr val="92D050"/>
                </a:solidFill>
              </a:rPr>
              <a:t> </a:t>
            </a:r>
            <a:r>
              <a:rPr lang="ru-RU" sz="2000" b="1" dirty="0" err="1">
                <a:solidFill>
                  <a:srgbClr val="92D050"/>
                </a:solidFill>
              </a:rPr>
              <a:t>свій</a:t>
            </a:r>
            <a:r>
              <a:rPr lang="ru-RU" sz="2000" b="1" dirty="0">
                <a:solidFill>
                  <a:srgbClr val="92D050"/>
                </a:solidFill>
              </a:rPr>
              <a:t> </a:t>
            </a:r>
            <a:r>
              <a:rPr lang="ru-RU" sz="2000" b="1" dirty="0" err="1">
                <a:solidFill>
                  <a:srgbClr val="92D050"/>
                </a:solidFill>
              </a:rPr>
              <a:t>рідний</a:t>
            </a:r>
            <a:r>
              <a:rPr lang="ru-RU" sz="2000" b="1" dirty="0">
                <a:solidFill>
                  <a:srgbClr val="92D050"/>
                </a:solidFill>
              </a:rPr>
              <a:t> край </a:t>
            </a:r>
            <a:r>
              <a:rPr lang="ru-RU" sz="2000" b="1" dirty="0" err="1">
                <a:solidFill>
                  <a:srgbClr val="92D050"/>
                </a:solidFill>
              </a:rPr>
              <a:t>найкращим</a:t>
            </a:r>
            <a:r>
              <a:rPr lang="ru-RU" sz="2000" b="1" dirty="0">
                <a:solidFill>
                  <a:srgbClr val="92D050"/>
                </a:solidFill>
              </a:rPr>
              <a:t> </a:t>
            </a:r>
            <a:r>
              <a:rPr lang="ru-RU" sz="2000" b="1" dirty="0" err="1">
                <a:solidFill>
                  <a:srgbClr val="92D050"/>
                </a:solidFill>
              </a:rPr>
              <a:t>місцем</a:t>
            </a:r>
            <a:r>
              <a:rPr lang="ru-RU" sz="2000" b="1" dirty="0">
                <a:solidFill>
                  <a:srgbClr val="92D050"/>
                </a:solidFill>
              </a:rPr>
              <a:t> на </a:t>
            </a:r>
            <a:r>
              <a:rPr lang="ru-RU" sz="2000" b="1" dirty="0" err="1">
                <a:solidFill>
                  <a:srgbClr val="92D050"/>
                </a:solidFill>
              </a:rPr>
              <a:t>землі</a:t>
            </a:r>
            <a:r>
              <a:rPr lang="ru-RU" sz="2000" b="1" dirty="0">
                <a:solidFill>
                  <a:srgbClr val="92D050"/>
                </a:solidFill>
              </a:rPr>
              <a:t>. Давайте </a:t>
            </a:r>
            <a:r>
              <a:rPr lang="ru-RU" sz="2000" b="1" dirty="0" err="1">
                <a:solidFill>
                  <a:srgbClr val="92D050"/>
                </a:solidFill>
              </a:rPr>
              <a:t>тепер</a:t>
            </a:r>
            <a:r>
              <a:rPr lang="ru-RU" sz="2000" b="1" dirty="0">
                <a:solidFill>
                  <a:srgbClr val="92D050"/>
                </a:solidFill>
              </a:rPr>
              <a:t> </a:t>
            </a:r>
            <a:r>
              <a:rPr lang="ru-RU" sz="2000" b="1" dirty="0" err="1">
                <a:solidFill>
                  <a:srgbClr val="92D050"/>
                </a:solidFill>
              </a:rPr>
              <a:t>спробуємо</a:t>
            </a:r>
            <a:r>
              <a:rPr lang="ru-RU" sz="2000" b="1" dirty="0">
                <a:solidFill>
                  <a:srgbClr val="92D050"/>
                </a:solidFill>
              </a:rPr>
              <a:t> </a:t>
            </a:r>
            <a:r>
              <a:rPr lang="ru-RU" sz="2000" b="1" dirty="0" err="1">
                <a:solidFill>
                  <a:srgbClr val="92D050"/>
                </a:solidFill>
              </a:rPr>
              <a:t>проаналізувати</a:t>
            </a:r>
            <a:r>
              <a:rPr lang="ru-RU" sz="2000" b="1" dirty="0">
                <a:solidFill>
                  <a:srgbClr val="92D050"/>
                </a:solidFill>
              </a:rPr>
              <a:t> </a:t>
            </a:r>
            <a:r>
              <a:rPr lang="ru-RU" sz="2000" b="1" dirty="0" err="1">
                <a:solidFill>
                  <a:srgbClr val="92D050"/>
                </a:solidFill>
              </a:rPr>
              <a:t>цей</a:t>
            </a:r>
            <a:r>
              <a:rPr lang="ru-RU" sz="2000" b="1" dirty="0">
                <a:solidFill>
                  <a:srgbClr val="92D050"/>
                </a:solidFill>
              </a:rPr>
              <a:t> </a:t>
            </a:r>
            <a:r>
              <a:rPr lang="ru-RU" sz="2000" b="1" dirty="0" err="1">
                <a:solidFill>
                  <a:srgbClr val="92D050"/>
                </a:solidFill>
              </a:rPr>
              <a:t>вірш</a:t>
            </a:r>
            <a:r>
              <a:rPr lang="ru-RU" sz="2000" b="1" dirty="0">
                <a:solidFill>
                  <a:srgbClr val="92D050"/>
                </a:solidFill>
              </a:rPr>
              <a:t>.</a:t>
            </a:r>
          </a:p>
          <a:p>
            <a:endParaRPr lang="ru-RU" sz="2000" b="1" dirty="0" smtClean="0">
              <a:solidFill>
                <a:srgbClr val="FFFF00"/>
              </a:solidFill>
            </a:endParaRPr>
          </a:p>
          <a:p>
            <a:r>
              <a:rPr lang="ru-RU" sz="2000" b="1" dirty="0" smtClean="0">
                <a:solidFill>
                  <a:srgbClr val="FFFF00"/>
                </a:solidFill>
              </a:rPr>
              <a:t>Головна </a:t>
            </a:r>
            <a:r>
              <a:rPr lang="ru-RU" sz="2000" b="1" dirty="0">
                <a:solidFill>
                  <a:srgbClr val="FFFF00"/>
                </a:solidFill>
              </a:rPr>
              <a:t>тема </a:t>
            </a:r>
            <a:r>
              <a:rPr lang="ru-RU" sz="2000" b="1" dirty="0" err="1">
                <a:solidFill>
                  <a:srgbClr val="FFFF00"/>
                </a:solidFill>
              </a:rPr>
              <a:t>вірша</a:t>
            </a:r>
            <a:endParaRPr lang="ru-RU" sz="2000" b="1" dirty="0">
              <a:solidFill>
                <a:srgbClr val="FFFF00"/>
              </a:solidFill>
            </a:endParaRPr>
          </a:p>
          <a:p>
            <a:r>
              <a:rPr lang="ru-RU" sz="2000" b="1" dirty="0"/>
              <a:t>— Яка, на вашу думку, </a:t>
            </a:r>
            <a:r>
              <a:rPr lang="ru-RU" sz="2000" b="1" dirty="0" err="1"/>
              <a:t>головна</a:t>
            </a:r>
            <a:r>
              <a:rPr lang="ru-RU" sz="2000" b="1" dirty="0"/>
              <a:t> тема </a:t>
            </a:r>
            <a:r>
              <a:rPr lang="ru-RU" sz="2000" b="1" dirty="0" err="1"/>
              <a:t>цього</a:t>
            </a:r>
            <a:r>
              <a:rPr lang="ru-RU" sz="2000" b="1" dirty="0"/>
              <a:t> </a:t>
            </a:r>
            <a:r>
              <a:rPr lang="ru-RU" sz="2000" b="1" dirty="0" err="1"/>
              <a:t>твору</a:t>
            </a:r>
            <a:r>
              <a:rPr lang="ru-RU" sz="2000" b="1" dirty="0"/>
              <a:t>?</a:t>
            </a:r>
            <a:br>
              <a:rPr lang="ru-RU" sz="2000" b="1" dirty="0"/>
            </a:br>
            <a:r>
              <a:rPr lang="ru-RU" sz="2000" b="1" dirty="0"/>
              <a:t/>
            </a:r>
            <a:br>
              <a:rPr lang="ru-RU" sz="2000" b="1" dirty="0"/>
            </a:b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(Головна </a:t>
            </a:r>
            <a:r>
              <a:rPr lang="ru-RU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тема </a:t>
            </a:r>
            <a:r>
              <a:rPr lang="ru-RU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вірша</a:t>
            </a:r>
            <a:r>
              <a:rPr lang="ru-RU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ru-RU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</a:t>
            </a:r>
            <a:r>
              <a:rPr lang="ru-RU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любов</a:t>
            </a:r>
            <a:r>
              <a:rPr lang="ru-RU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 </a:t>
            </a:r>
            <a:r>
              <a:rPr lang="ru-RU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рідної</a:t>
            </a:r>
            <a:r>
              <a:rPr lang="ru-RU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землі</a:t>
            </a:r>
            <a:r>
              <a:rPr lang="ru-RU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Поет </a:t>
            </a:r>
            <a:r>
              <a:rPr lang="ru-RU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підкреслює</a:t>
            </a:r>
            <a:r>
              <a:rPr lang="ru-RU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навіть</a:t>
            </a:r>
            <a:r>
              <a:rPr lang="ru-RU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без </a:t>
            </a:r>
            <a:r>
              <a:rPr lang="ru-RU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подорожей</a:t>
            </a:r>
            <a:r>
              <a:rPr lang="ru-RU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 далеких </a:t>
            </a:r>
            <a:r>
              <a:rPr lang="ru-RU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країв</a:t>
            </a:r>
            <a:r>
              <a:rPr lang="ru-RU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він</a:t>
            </a:r>
            <a:r>
              <a:rPr lang="ru-RU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відчуває</a:t>
            </a:r>
            <a:r>
              <a:rPr lang="ru-RU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щастя</a:t>
            </a:r>
            <a:r>
              <a:rPr lang="ru-RU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</a:t>
            </a:r>
            <a:r>
              <a:rPr lang="ru-RU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гармонію</a:t>
            </a:r>
            <a:r>
              <a:rPr lang="ru-RU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рідній</a:t>
            </a:r>
            <a:r>
              <a:rPr lang="ru-RU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землі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</a:p>
          <a:p>
            <a:endParaRPr lang="ru-RU" sz="2000" b="1" dirty="0"/>
          </a:p>
          <a:p>
            <a:r>
              <a:rPr lang="ru-RU" sz="2000" b="1" dirty="0" err="1">
                <a:solidFill>
                  <a:srgbClr val="FFFF00"/>
                </a:solidFill>
              </a:rPr>
              <a:t>Мотиви</a:t>
            </a:r>
            <a:r>
              <a:rPr lang="ru-RU" sz="2000" b="1" dirty="0">
                <a:solidFill>
                  <a:srgbClr val="FFFF00"/>
                </a:solidFill>
              </a:rPr>
              <a:t> </a:t>
            </a:r>
            <a:r>
              <a:rPr lang="ru-RU" sz="2000" b="1" dirty="0" err="1">
                <a:solidFill>
                  <a:srgbClr val="FFFF00"/>
                </a:solidFill>
              </a:rPr>
              <a:t>твору</a:t>
            </a:r>
            <a:endParaRPr lang="ru-RU" sz="2000" b="1" dirty="0">
              <a:solidFill>
                <a:srgbClr val="FFFF00"/>
              </a:solidFill>
            </a:endParaRPr>
          </a:p>
          <a:p>
            <a:r>
              <a:rPr lang="ru-RU" sz="2000" b="1" dirty="0"/>
              <a:t>— У </a:t>
            </a:r>
            <a:r>
              <a:rPr lang="ru-RU" sz="2000" b="1" dirty="0" err="1"/>
              <a:t>вірші</a:t>
            </a:r>
            <a:r>
              <a:rPr lang="ru-RU" sz="2000" b="1" dirty="0"/>
              <a:t> ми </a:t>
            </a:r>
            <a:r>
              <a:rPr lang="ru-RU" sz="2000" b="1" dirty="0" err="1"/>
              <a:t>також</a:t>
            </a:r>
            <a:r>
              <a:rPr lang="ru-RU" sz="2000" b="1" dirty="0"/>
              <a:t> </a:t>
            </a:r>
            <a:r>
              <a:rPr lang="ru-RU" sz="2000" b="1" dirty="0" err="1"/>
              <a:t>бачимо</a:t>
            </a:r>
            <a:r>
              <a:rPr lang="ru-RU" sz="2000" b="1" dirty="0"/>
              <a:t> </a:t>
            </a:r>
            <a:r>
              <a:rPr lang="ru-RU" sz="2000" b="1" dirty="0" err="1"/>
              <a:t>важливі</a:t>
            </a:r>
            <a:r>
              <a:rPr lang="ru-RU" sz="2000" b="1" dirty="0"/>
              <a:t> </a:t>
            </a:r>
            <a:r>
              <a:rPr lang="ru-RU" sz="2000" b="1" dirty="0" err="1"/>
              <a:t>мотиви</a:t>
            </a:r>
            <a:r>
              <a:rPr lang="ru-RU" sz="2000" b="1" dirty="0"/>
              <a:t>: мотив </a:t>
            </a:r>
            <a:r>
              <a:rPr lang="ru-RU" sz="2000" b="1" dirty="0" err="1"/>
              <a:t>щастя</a:t>
            </a:r>
            <a:r>
              <a:rPr lang="ru-RU" sz="2000" b="1" dirty="0"/>
              <a:t>, </a:t>
            </a:r>
            <a:r>
              <a:rPr lang="ru-RU" sz="2000" b="1" dirty="0" err="1"/>
              <a:t>мотив</a:t>
            </a:r>
            <a:r>
              <a:rPr lang="ru-RU" sz="2000" b="1" dirty="0"/>
              <a:t> </a:t>
            </a:r>
            <a:r>
              <a:rPr lang="ru-RU" sz="2000" b="1" dirty="0" err="1"/>
              <a:t>свободи</a:t>
            </a:r>
            <a:r>
              <a:rPr lang="ru-RU" sz="2000" b="1" dirty="0"/>
              <a:t> </a:t>
            </a:r>
            <a:r>
              <a:rPr lang="ru-RU" sz="2000" b="1" dirty="0" err="1"/>
              <a:t>і</a:t>
            </a:r>
            <a:r>
              <a:rPr lang="ru-RU" sz="2000" b="1" dirty="0"/>
              <a:t> </a:t>
            </a:r>
            <a:r>
              <a:rPr lang="ru-RU" sz="2000" b="1" dirty="0" err="1"/>
              <a:t>мотив</a:t>
            </a:r>
            <a:r>
              <a:rPr lang="ru-RU" sz="2000" b="1" dirty="0"/>
              <a:t> </a:t>
            </a:r>
            <a:r>
              <a:rPr lang="ru-RU" sz="2000" b="1" dirty="0" err="1"/>
              <a:t>природи</a:t>
            </a:r>
            <a:r>
              <a:rPr lang="ru-RU" sz="2000" b="1" dirty="0"/>
              <a:t> </a:t>
            </a:r>
            <a:r>
              <a:rPr lang="ru-RU" sz="2000" b="1" dirty="0" err="1"/>
              <a:t>рідного</a:t>
            </a:r>
            <a:r>
              <a:rPr lang="ru-RU" sz="2000" b="1" dirty="0"/>
              <a:t> краю. </a:t>
            </a:r>
            <a:r>
              <a:rPr lang="ru-RU" sz="2000" b="1" dirty="0" err="1"/>
              <a:t>Що</a:t>
            </a:r>
            <a:r>
              <a:rPr lang="ru-RU" sz="2000" b="1" dirty="0"/>
              <a:t> </a:t>
            </a:r>
            <a:r>
              <a:rPr lang="ru-RU" sz="2000" b="1" dirty="0" err="1"/>
              <a:t>саме</a:t>
            </a:r>
            <a:r>
              <a:rPr lang="ru-RU" sz="2000" b="1" dirty="0"/>
              <a:t> </a:t>
            </a:r>
            <a:r>
              <a:rPr lang="ru-RU" sz="2000" b="1" dirty="0" err="1"/>
              <a:t>дає</a:t>
            </a:r>
            <a:r>
              <a:rPr lang="ru-RU" sz="2000" b="1" dirty="0"/>
              <a:t> </a:t>
            </a:r>
            <a:r>
              <a:rPr lang="ru-RU" sz="2000" b="1" dirty="0" err="1"/>
              <a:t>ліричному</a:t>
            </a:r>
            <a:r>
              <a:rPr lang="ru-RU" sz="2000" b="1" dirty="0"/>
              <a:t> </a:t>
            </a:r>
            <a:r>
              <a:rPr lang="ru-RU" sz="2000" b="1" dirty="0" err="1"/>
              <a:t>героєві</a:t>
            </a:r>
            <a:r>
              <a:rPr lang="ru-RU" sz="2000" b="1" dirty="0"/>
              <a:t> </a:t>
            </a:r>
            <a:r>
              <a:rPr lang="ru-RU" sz="2000" b="1" dirty="0" err="1"/>
              <a:t>відчуття</a:t>
            </a:r>
            <a:r>
              <a:rPr lang="ru-RU" sz="2000" b="1" dirty="0"/>
              <a:t> </a:t>
            </a:r>
            <a:r>
              <a:rPr lang="ru-RU" sz="2000" b="1" dirty="0" err="1"/>
              <a:t>щастя</a:t>
            </a:r>
            <a:r>
              <a:rPr lang="ru-RU" sz="2000" b="1" dirty="0"/>
              <a:t> </a:t>
            </a:r>
            <a:r>
              <a:rPr lang="ru-RU" sz="2000" b="1" dirty="0" err="1"/>
              <a:t>і</a:t>
            </a:r>
            <a:r>
              <a:rPr lang="ru-RU" sz="2000" b="1" dirty="0"/>
              <a:t> </a:t>
            </a:r>
            <a:r>
              <a:rPr lang="ru-RU" sz="2000" b="1" dirty="0" err="1"/>
              <a:t>свободи</a:t>
            </a:r>
            <a:r>
              <a:rPr lang="ru-RU" sz="2000" b="1" dirty="0" smtClean="0"/>
              <a:t>?</a:t>
            </a:r>
          </a:p>
          <a:p>
            <a:r>
              <a:rPr lang="ru-RU" sz="2000" b="1" dirty="0"/>
              <a:t/>
            </a:r>
            <a:br>
              <a:rPr lang="ru-RU" sz="2000" b="1" dirty="0"/>
            </a:br>
            <a:r>
              <a:rPr lang="ru-RU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Саме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рідна</a:t>
            </a:r>
            <a:r>
              <a:rPr lang="ru-RU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природа </a:t>
            </a:r>
            <a:r>
              <a:rPr lang="ru-RU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відчуття</a:t>
            </a:r>
            <a:r>
              <a:rPr lang="ru-RU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приналежності</a:t>
            </a:r>
            <a:r>
              <a:rPr lang="ru-RU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 </a:t>
            </a:r>
            <a:r>
              <a:rPr lang="ru-RU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свого</a:t>
            </a:r>
            <a:r>
              <a:rPr lang="ru-RU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краю </a:t>
            </a:r>
            <a:r>
              <a:rPr lang="ru-RU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робить</a:t>
            </a:r>
            <a:r>
              <a:rPr lang="ru-RU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героя </a:t>
            </a:r>
            <a:r>
              <a:rPr lang="ru-RU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вільним</a:t>
            </a:r>
            <a:r>
              <a:rPr lang="ru-RU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щасливим</a:t>
            </a:r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  <a:endParaRPr lang="ru-RU" sz="2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671691"/>
            <a:ext cx="849694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err="1" smtClean="0">
                <a:solidFill>
                  <a:srgbClr val="FFFF00"/>
                </a:solidFill>
              </a:rPr>
              <a:t>Символіка</a:t>
            </a:r>
            <a:endParaRPr lang="ru-RU" sz="2000" b="1" dirty="0" smtClean="0">
              <a:solidFill>
                <a:srgbClr val="FFFF00"/>
              </a:solidFill>
            </a:endParaRPr>
          </a:p>
          <a:p>
            <a:r>
              <a:rPr lang="ru-RU" b="1" dirty="0" smtClean="0"/>
              <a:t>— Як </a:t>
            </a:r>
            <a:r>
              <a:rPr lang="ru-RU" b="1" dirty="0" err="1" smtClean="0"/>
              <a:t>ви</a:t>
            </a:r>
            <a:r>
              <a:rPr lang="ru-RU" b="1" dirty="0" smtClean="0"/>
              <a:t> </a:t>
            </a:r>
            <a:r>
              <a:rPr lang="ru-RU" b="1" dirty="0" err="1" smtClean="0"/>
              <a:t>гадаєте</a:t>
            </a:r>
            <a:r>
              <a:rPr lang="ru-RU" b="1" dirty="0" smtClean="0"/>
              <a:t>, </a:t>
            </a:r>
            <a:r>
              <a:rPr lang="ru-RU" b="1" dirty="0" err="1" smtClean="0"/>
              <a:t>які</a:t>
            </a:r>
            <a:r>
              <a:rPr lang="ru-RU" b="1" dirty="0" smtClean="0"/>
              <a:t> </a:t>
            </a:r>
            <a:r>
              <a:rPr lang="ru-RU" b="1" dirty="0" err="1" smtClean="0"/>
              <a:t>образи</a:t>
            </a:r>
            <a:r>
              <a:rPr lang="ru-RU" b="1" dirty="0" smtClean="0"/>
              <a:t> </a:t>
            </a:r>
            <a:r>
              <a:rPr lang="ru-RU" b="1" dirty="0" err="1" smtClean="0"/>
              <a:t>використовує</a:t>
            </a:r>
            <a:r>
              <a:rPr lang="ru-RU" b="1" dirty="0" smtClean="0"/>
              <a:t> поет для </a:t>
            </a:r>
            <a:r>
              <a:rPr lang="ru-RU" b="1" dirty="0" err="1" smtClean="0"/>
              <a:t>опису</a:t>
            </a:r>
            <a:r>
              <a:rPr lang="ru-RU" b="1" dirty="0" smtClean="0"/>
              <a:t> </a:t>
            </a:r>
            <a:r>
              <a:rPr lang="ru-RU" b="1" dirty="0" err="1" smtClean="0"/>
              <a:t>рідної</a:t>
            </a:r>
            <a:r>
              <a:rPr lang="ru-RU" b="1" dirty="0" smtClean="0"/>
              <a:t> </a:t>
            </a:r>
            <a:r>
              <a:rPr lang="ru-RU" b="1" dirty="0" err="1" smtClean="0"/>
              <a:t>землі</a:t>
            </a:r>
            <a:r>
              <a:rPr lang="ru-RU" b="1" dirty="0" smtClean="0"/>
              <a:t>?</a:t>
            </a:r>
            <a:br>
              <a:rPr lang="ru-RU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(</a:t>
            </a:r>
            <a:r>
              <a:rPr lang="ru-RU" dirty="0" smtClean="0"/>
              <a:t>Симоненко </a:t>
            </a:r>
            <a:r>
              <a:rPr lang="ru-RU" dirty="0" err="1" smtClean="0"/>
              <a:t>використовує</a:t>
            </a:r>
            <a:r>
              <a:rPr lang="ru-RU" dirty="0" smtClean="0"/>
              <a:t> </a:t>
            </a:r>
            <a:r>
              <a:rPr lang="ru-RU" dirty="0" err="1" smtClean="0"/>
              <a:t>яскраві</a:t>
            </a:r>
            <a:r>
              <a:rPr lang="ru-RU" dirty="0" smtClean="0"/>
              <a:t> </a:t>
            </a:r>
            <a:r>
              <a:rPr lang="ru-RU" dirty="0" err="1" smtClean="0"/>
              <a:t>природні</a:t>
            </a:r>
            <a:r>
              <a:rPr lang="ru-RU" dirty="0" smtClean="0"/>
              <a:t> </a:t>
            </a:r>
            <a:r>
              <a:rPr lang="ru-RU" dirty="0" err="1" smtClean="0"/>
              <a:t>образи</a:t>
            </a:r>
            <a:r>
              <a:rPr lang="ru-RU" dirty="0" smtClean="0"/>
              <a:t>: </a:t>
            </a:r>
            <a:r>
              <a:rPr lang="ru-RU" dirty="0" err="1" smtClean="0"/>
              <a:t>ліси</a:t>
            </a:r>
            <a:r>
              <a:rPr lang="ru-RU" dirty="0" smtClean="0"/>
              <a:t>, </a:t>
            </a:r>
            <a:r>
              <a:rPr lang="ru-RU" dirty="0" err="1" smtClean="0"/>
              <a:t>квіти</a:t>
            </a:r>
            <a:r>
              <a:rPr lang="ru-RU" dirty="0" smtClean="0"/>
              <a:t>, </a:t>
            </a:r>
            <a:r>
              <a:rPr lang="ru-RU" dirty="0" err="1" smtClean="0"/>
              <a:t>зорі</a:t>
            </a:r>
            <a:r>
              <a:rPr lang="ru-RU" dirty="0" smtClean="0"/>
              <a:t>, ранок, </a:t>
            </a:r>
            <a:r>
              <a:rPr lang="ru-RU" dirty="0" err="1" smtClean="0"/>
              <a:t>вечір</a:t>
            </a:r>
            <a:r>
              <a:rPr lang="ru-RU" dirty="0" smtClean="0"/>
              <a:t>, день. </a:t>
            </a:r>
            <a:r>
              <a:rPr lang="ru-RU" dirty="0" err="1" smtClean="0"/>
              <a:t>Усі</a:t>
            </a:r>
            <a:r>
              <a:rPr lang="ru-RU" dirty="0" smtClean="0"/>
              <a:t>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образи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символами </a:t>
            </a:r>
            <a:r>
              <a:rPr lang="ru-RU" dirty="0" err="1" smtClean="0"/>
              <a:t>краси</a:t>
            </a:r>
            <a:r>
              <a:rPr lang="ru-RU" dirty="0" smtClean="0"/>
              <a:t> та </a:t>
            </a:r>
            <a:r>
              <a:rPr lang="ru-RU" dirty="0" err="1" smtClean="0"/>
              <a:t>гармонії</a:t>
            </a:r>
            <a:r>
              <a:rPr lang="ru-RU" dirty="0" smtClean="0"/>
              <a:t> </a:t>
            </a:r>
            <a:r>
              <a:rPr lang="ru-RU" dirty="0" err="1" smtClean="0"/>
              <a:t>рідної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робить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унікальною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неповторною</a:t>
            </a:r>
            <a:r>
              <a:rPr lang="ru-RU" dirty="0" smtClean="0"/>
              <a:t> для героя).</a:t>
            </a:r>
          </a:p>
          <a:p>
            <a:endParaRPr lang="ru-RU" dirty="0" smtClean="0"/>
          </a:p>
          <a:p>
            <a:r>
              <a:rPr lang="ru-RU" sz="2000" b="1" dirty="0" err="1" smtClean="0">
                <a:solidFill>
                  <a:srgbClr val="FFFF00"/>
                </a:solidFill>
              </a:rPr>
              <a:t>Патріотизм</a:t>
            </a:r>
            <a:endParaRPr lang="ru-RU" sz="2000" b="1" dirty="0" smtClean="0">
              <a:solidFill>
                <a:srgbClr val="FFFF00"/>
              </a:solidFill>
            </a:endParaRPr>
          </a:p>
          <a:p>
            <a:r>
              <a:rPr lang="ru-RU" b="1" dirty="0" smtClean="0"/>
              <a:t>— Як у </a:t>
            </a:r>
            <a:r>
              <a:rPr lang="ru-RU" b="1" dirty="0" err="1" smtClean="0"/>
              <a:t>цьому</a:t>
            </a:r>
            <a:r>
              <a:rPr lang="ru-RU" b="1" dirty="0" smtClean="0"/>
              <a:t> </a:t>
            </a:r>
            <a:r>
              <a:rPr lang="ru-RU" b="1" dirty="0" err="1" smtClean="0"/>
              <a:t>вірші</a:t>
            </a:r>
            <a:r>
              <a:rPr lang="ru-RU" b="1" dirty="0" smtClean="0"/>
              <a:t> </a:t>
            </a:r>
            <a:r>
              <a:rPr lang="ru-RU" b="1" dirty="0" err="1" smtClean="0"/>
              <a:t>проявляється</a:t>
            </a:r>
            <a:r>
              <a:rPr lang="ru-RU" b="1" dirty="0" smtClean="0"/>
              <a:t> </a:t>
            </a:r>
            <a:r>
              <a:rPr lang="ru-RU" b="1" dirty="0" err="1" smtClean="0"/>
              <a:t>патріотизм</a:t>
            </a:r>
            <a:r>
              <a:rPr lang="ru-RU" b="1" dirty="0" smtClean="0"/>
              <a:t> </a:t>
            </a:r>
            <a:r>
              <a:rPr lang="ru-RU" b="1" dirty="0" err="1" smtClean="0"/>
              <a:t>поета</a:t>
            </a:r>
            <a:r>
              <a:rPr lang="ru-RU" b="1" dirty="0" smtClean="0"/>
              <a:t>?</a:t>
            </a:r>
            <a:br>
              <a:rPr lang="ru-RU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(</a:t>
            </a:r>
            <a:r>
              <a:rPr lang="ru-RU" dirty="0" smtClean="0"/>
              <a:t>Симоненко </a:t>
            </a:r>
            <a:r>
              <a:rPr lang="ru-RU" dirty="0" err="1" smtClean="0"/>
              <a:t>висловлює</a:t>
            </a:r>
            <a:r>
              <a:rPr lang="ru-RU" dirty="0" smtClean="0"/>
              <a:t> свою </a:t>
            </a:r>
            <a:r>
              <a:rPr lang="ru-RU" dirty="0" err="1" smtClean="0"/>
              <a:t>любов</a:t>
            </a:r>
            <a:r>
              <a:rPr lang="ru-RU" dirty="0" smtClean="0"/>
              <a:t> до </a:t>
            </a:r>
            <a:r>
              <a:rPr lang="ru-RU" dirty="0" err="1" smtClean="0"/>
              <a:t>Батьківщини</a:t>
            </a:r>
            <a:r>
              <a:rPr lang="ru-RU" dirty="0" smtClean="0"/>
              <a:t> не через </a:t>
            </a:r>
            <a:r>
              <a:rPr lang="ru-RU" dirty="0" err="1" smtClean="0"/>
              <a:t>війни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боротьбу</a:t>
            </a:r>
            <a:r>
              <a:rPr lang="ru-RU" dirty="0" smtClean="0"/>
              <a:t>, а через </a:t>
            </a:r>
            <a:r>
              <a:rPr lang="ru-RU" dirty="0" err="1" smtClean="0"/>
              <a:t>гармонію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рідною</a:t>
            </a:r>
            <a:r>
              <a:rPr lang="ru-RU" dirty="0" smtClean="0"/>
              <a:t> природою, через </a:t>
            </a:r>
            <a:r>
              <a:rPr lang="ru-RU" dirty="0" err="1" smtClean="0"/>
              <a:t>відчуття</a:t>
            </a:r>
            <a:r>
              <a:rPr lang="ru-RU" dirty="0" smtClean="0"/>
              <a:t> </a:t>
            </a:r>
            <a:r>
              <a:rPr lang="ru-RU" dirty="0" err="1" smtClean="0"/>
              <a:t>щастя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на </a:t>
            </a:r>
            <a:r>
              <a:rPr lang="ru-RU" dirty="0" err="1" smtClean="0"/>
              <a:t>своїй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. Поет </a:t>
            </a:r>
            <a:r>
              <a:rPr lang="ru-RU" dirty="0" err="1" smtClean="0"/>
              <a:t>показує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справжнє</a:t>
            </a:r>
            <a:r>
              <a:rPr lang="ru-RU" dirty="0" smtClean="0"/>
              <a:t> </a:t>
            </a:r>
            <a:r>
              <a:rPr lang="ru-RU" dirty="0" err="1" smtClean="0"/>
              <a:t>щастя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знати </a:t>
            </a:r>
            <a:r>
              <a:rPr lang="ru-RU" dirty="0" err="1" smtClean="0"/>
              <a:t>свої</a:t>
            </a:r>
            <a:r>
              <a:rPr lang="ru-RU" dirty="0" smtClean="0"/>
              <a:t> </a:t>
            </a:r>
            <a:r>
              <a:rPr lang="ru-RU" dirty="0" err="1" smtClean="0"/>
              <a:t>корені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відчувати</a:t>
            </a:r>
            <a:r>
              <a:rPr lang="ru-RU" dirty="0" smtClean="0"/>
              <a:t> </a:t>
            </a:r>
            <a:r>
              <a:rPr lang="ru-RU" dirty="0" err="1" smtClean="0"/>
              <a:t>зв’язок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рідною</a:t>
            </a:r>
            <a:r>
              <a:rPr lang="ru-RU" dirty="0" smtClean="0"/>
              <a:t> землею)</a:t>
            </a:r>
          </a:p>
          <a:p>
            <a:endParaRPr lang="ru-RU" dirty="0" smtClean="0"/>
          </a:p>
          <a:p>
            <a:r>
              <a:rPr lang="ru-RU" sz="2000" b="1" dirty="0" err="1" smtClean="0">
                <a:solidFill>
                  <a:srgbClr val="FFFF00"/>
                </a:solidFill>
              </a:rPr>
              <a:t>Настрій</a:t>
            </a:r>
            <a:r>
              <a:rPr lang="ru-RU" sz="2000" b="1" dirty="0" smtClean="0">
                <a:solidFill>
                  <a:srgbClr val="FFFF00"/>
                </a:solidFill>
              </a:rPr>
              <a:t> </a:t>
            </a:r>
            <a:r>
              <a:rPr lang="ru-RU" sz="2000" b="1" dirty="0" err="1" smtClean="0">
                <a:solidFill>
                  <a:srgbClr val="FFFF00"/>
                </a:solidFill>
              </a:rPr>
              <a:t>вірша</a:t>
            </a:r>
            <a:endParaRPr lang="ru-RU" sz="2000" b="1" dirty="0" smtClean="0">
              <a:solidFill>
                <a:srgbClr val="FFFF00"/>
              </a:solidFill>
            </a:endParaRPr>
          </a:p>
          <a:p>
            <a:r>
              <a:rPr lang="ru-RU" b="1" dirty="0" smtClean="0"/>
              <a:t>— </a:t>
            </a:r>
            <a:r>
              <a:rPr lang="ru-RU" b="1" dirty="0" err="1" smtClean="0"/>
              <a:t>Який</a:t>
            </a:r>
            <a:r>
              <a:rPr lang="ru-RU" b="1" dirty="0" smtClean="0"/>
              <a:t> </a:t>
            </a:r>
            <a:r>
              <a:rPr lang="ru-RU" b="1" dirty="0" err="1" smtClean="0"/>
              <a:t>настрій</a:t>
            </a:r>
            <a:r>
              <a:rPr lang="ru-RU" b="1" dirty="0" smtClean="0"/>
              <a:t> </a:t>
            </a:r>
            <a:r>
              <a:rPr lang="ru-RU" b="1" dirty="0" err="1" smtClean="0"/>
              <a:t>ви</a:t>
            </a:r>
            <a:r>
              <a:rPr lang="ru-RU" b="1" dirty="0" smtClean="0"/>
              <a:t> </a:t>
            </a:r>
            <a:r>
              <a:rPr lang="ru-RU" b="1" dirty="0" err="1" smtClean="0"/>
              <a:t>відчули</a:t>
            </a:r>
            <a:r>
              <a:rPr lang="ru-RU" b="1" dirty="0" smtClean="0"/>
              <a:t> </a:t>
            </a:r>
            <a:r>
              <a:rPr lang="ru-RU" b="1" dirty="0" err="1" smtClean="0"/>
              <a:t>під</a:t>
            </a:r>
            <a:r>
              <a:rPr lang="ru-RU" b="1" dirty="0" smtClean="0"/>
              <a:t> час </a:t>
            </a:r>
            <a:r>
              <a:rPr lang="ru-RU" b="1" dirty="0" err="1" smtClean="0"/>
              <a:t>читання</a:t>
            </a:r>
            <a:r>
              <a:rPr lang="ru-RU" b="1" dirty="0" smtClean="0"/>
              <a:t> </a:t>
            </a:r>
            <a:r>
              <a:rPr lang="ru-RU" b="1" dirty="0" err="1" smtClean="0"/>
              <a:t>цього</a:t>
            </a:r>
            <a:r>
              <a:rPr lang="ru-RU" b="1" dirty="0" smtClean="0"/>
              <a:t> </a:t>
            </a:r>
            <a:r>
              <a:rPr lang="ru-RU" b="1" dirty="0" err="1" smtClean="0"/>
              <a:t>вірша</a:t>
            </a:r>
            <a:r>
              <a:rPr lang="ru-RU" b="1" dirty="0" smtClean="0"/>
              <a:t>?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(</a:t>
            </a:r>
            <a:r>
              <a:rPr lang="ru-RU" dirty="0" err="1" smtClean="0"/>
              <a:t>Дійсно</a:t>
            </a:r>
            <a:r>
              <a:rPr lang="ru-RU" dirty="0" smtClean="0"/>
              <a:t>, </a:t>
            </a:r>
            <a:r>
              <a:rPr lang="ru-RU" dirty="0" err="1" smtClean="0"/>
              <a:t>вірш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світлий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гармонійний</a:t>
            </a:r>
            <a:r>
              <a:rPr lang="ru-RU" dirty="0" smtClean="0"/>
              <a:t> </a:t>
            </a:r>
            <a:r>
              <a:rPr lang="ru-RU" dirty="0" err="1" smtClean="0"/>
              <a:t>настрій</a:t>
            </a:r>
            <a:r>
              <a:rPr lang="ru-RU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передає</a:t>
            </a:r>
            <a:r>
              <a:rPr lang="ru-RU" dirty="0" smtClean="0"/>
              <a:t> </a:t>
            </a:r>
            <a:r>
              <a:rPr lang="ru-RU" dirty="0" err="1" smtClean="0"/>
              <a:t>відчуття</a:t>
            </a:r>
            <a:r>
              <a:rPr lang="ru-RU" dirty="0" smtClean="0"/>
              <a:t> </a:t>
            </a:r>
            <a:r>
              <a:rPr lang="ru-RU" dirty="0" err="1" smtClean="0"/>
              <a:t>спокою</a:t>
            </a:r>
            <a:r>
              <a:rPr lang="ru-RU" dirty="0" smtClean="0"/>
              <a:t> та </a:t>
            </a:r>
            <a:r>
              <a:rPr lang="ru-RU" dirty="0" err="1" smtClean="0"/>
              <a:t>радості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на </a:t>
            </a:r>
            <a:r>
              <a:rPr lang="ru-RU" dirty="0" err="1" smtClean="0"/>
              <a:t>рідній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, </a:t>
            </a:r>
            <a:r>
              <a:rPr lang="ru-RU" dirty="0" err="1" smtClean="0"/>
              <a:t>навіть</a:t>
            </a:r>
            <a:r>
              <a:rPr lang="ru-RU" dirty="0" smtClean="0"/>
              <a:t> без </a:t>
            </a:r>
            <a:r>
              <a:rPr lang="ru-RU" dirty="0" err="1" smtClean="0"/>
              <a:t>подорожей</a:t>
            </a:r>
            <a:r>
              <a:rPr lang="ru-RU" dirty="0" smtClean="0"/>
              <a:t> у </a:t>
            </a:r>
            <a:r>
              <a:rPr lang="ru-RU" dirty="0" err="1" smtClean="0"/>
              <a:t>далекі</a:t>
            </a:r>
            <a:r>
              <a:rPr lang="ru-RU" dirty="0" smtClean="0"/>
              <a:t> </a:t>
            </a:r>
            <a:r>
              <a:rPr lang="ru-RU" dirty="0" err="1" smtClean="0"/>
              <a:t>краї</a:t>
            </a:r>
            <a:r>
              <a:rPr lang="ru-RU" dirty="0" smtClean="0"/>
              <a:t>).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427984" y="404664"/>
            <a:ext cx="446449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</a:t>
            </a:r>
          </a:p>
          <a:p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      У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збірці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«Будь мечем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моїм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…» О. Олесь,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розвиваючи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традицію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Т.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Шевченка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Лесі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Українки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гостро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порушує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проблему 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рідного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слова,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щиро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захоплюється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ним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нищівно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картає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колонізаторів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нищать,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своїх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безбатченків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котрі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зневажають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Вірш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буквально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пульсує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потужним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патріотичним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почуттям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/>
          </a:p>
        </p:txBody>
      </p:sp>
      <p:pic>
        <p:nvPicPr>
          <p:cNvPr id="3" name="Рисунок 2" descr="Oleksandr_Ole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404664"/>
            <a:ext cx="3888432" cy="5904656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4644008" y="620688"/>
            <a:ext cx="401167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Олександр</a:t>
            </a:r>
            <a:r>
              <a:rPr lang="ru-RU" sz="32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Олесь</a:t>
            </a:r>
          </a:p>
          <a:p>
            <a:r>
              <a:rPr lang="ru-RU" sz="32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« О слово </a:t>
            </a:r>
            <a:r>
              <a:rPr lang="ru-RU" sz="3200" b="1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рідне</a:t>
            </a:r>
            <a:r>
              <a:rPr lang="ru-RU" sz="32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! » </a:t>
            </a:r>
            <a:endParaRPr lang="ru-RU" sz="32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o-slovo-ridne-orle-skutyy-pasport-tvor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260648"/>
            <a:ext cx="4970148" cy="6192688"/>
          </a:xfrm>
          <a:prstGeom prst="rect">
            <a:avLst/>
          </a:prstGeom>
        </p:spPr>
      </p:pic>
      <p:pic>
        <p:nvPicPr>
          <p:cNvPr id="3" name="Рисунок 2" descr="o-slovo-ridne-orle-skutyy-analiz-630x4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24128" y="692696"/>
            <a:ext cx="3144391" cy="547260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35846"/>
            <a:ext cx="864096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«О слово </a:t>
            </a:r>
            <a:r>
              <a:rPr lang="ru-RU" sz="28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рідне</a:t>
            </a:r>
            <a:r>
              <a:rPr lang="ru-RU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! Орле </a:t>
            </a:r>
            <a:r>
              <a:rPr lang="ru-RU" sz="28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скутий</a:t>
            </a:r>
            <a:r>
              <a:rPr lang="ru-RU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!» </a:t>
            </a:r>
          </a:p>
          <a:p>
            <a:pPr algn="ctr"/>
            <a:r>
              <a:rPr lang="ru-RU" sz="28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вірша</a:t>
            </a:r>
            <a:endParaRPr lang="ru-RU" sz="28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Автор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Олександр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Олесь</a:t>
            </a:r>
          </a:p>
          <a:p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Рік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написання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  1907</a:t>
            </a:r>
          </a:p>
          <a:p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Рід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літератури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лірика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Вид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лірики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патріотична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Жанр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ліричний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вірш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 </a:t>
            </a:r>
          </a:p>
          <a:p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За жанром 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медитація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історико-філософське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осмислення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ролі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рідного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слова,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загалом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митця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історичній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долі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народу.</a:t>
            </a:r>
          </a:p>
          <a:p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Тема: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любов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рідної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заклик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збереження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Ідея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рідне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слово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стати духовною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зброєю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народу.</a:t>
            </a:r>
          </a:p>
          <a:p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Мотиви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«сила слова», «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національне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безпам’ятство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», «краса слова», «слово —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зброя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»; «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місія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митця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Віршовий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розмір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чотиристопний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ямб.</a:t>
            </a:r>
          </a:p>
          <a:p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Римування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кільцеве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3" name="Рисунок 2" descr="image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16216" y="1124744"/>
            <a:ext cx="2088232" cy="1798831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0992" y="188640"/>
            <a:ext cx="9073008" cy="6442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Художні</a:t>
            </a:r>
            <a:r>
              <a:rPr lang="ru-RU" sz="24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образи-символи</a:t>
            </a:r>
            <a:r>
              <a:rPr lang="ru-RU" sz="24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твору</a:t>
            </a:r>
            <a:r>
              <a:rPr lang="ru-RU" sz="24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«О слово </a:t>
            </a:r>
            <a:r>
              <a:rPr lang="ru-RU" sz="2400" b="1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рідне</a:t>
            </a:r>
            <a:r>
              <a:rPr lang="ru-RU" sz="24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! Орле </a:t>
            </a:r>
            <a:r>
              <a:rPr lang="ru-RU" sz="2400" b="1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скутий</a:t>
            </a:r>
            <a:r>
              <a:rPr lang="ru-RU" sz="24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!»</a:t>
            </a:r>
            <a:r>
              <a:rPr lang="ru-RU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людей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ліричний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герой —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людина-патріот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яка любить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рідну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мову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займає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активну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громадянську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позицію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діти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українці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відцуралися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рідного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слова;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чужинці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природи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орел, дерева,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зорі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Дніпро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сонце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дощі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предметів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явищ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слово; шум,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музика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спів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рев, меч.</a:t>
            </a:r>
          </a:p>
          <a:p>
            <a:r>
              <a:rPr lang="ru-RU" sz="2400" b="1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Символічні</a:t>
            </a:r>
            <a:r>
              <a:rPr lang="ru-RU" sz="24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образи</a:t>
            </a:r>
            <a:r>
              <a:rPr lang="ru-RU" sz="24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 </a:t>
            </a:r>
          </a:p>
          <a:p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скутий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орел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(символ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великої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сили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свободи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неприродно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скута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); </a:t>
            </a:r>
          </a:p>
          <a:p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сонце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(символ нового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); </a:t>
            </a:r>
          </a:p>
          <a:p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судні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дощі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(символ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покари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гріх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безпам’ятства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); </a:t>
            </a:r>
          </a:p>
          <a:p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меч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(символ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сили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слова).</a:t>
            </a:r>
          </a:p>
          <a:p>
            <a:r>
              <a:rPr lang="ru-RU" sz="2400" b="1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Композиція</a:t>
            </a:r>
            <a:r>
              <a:rPr lang="ru-RU" sz="24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b="1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зміст</a:t>
            </a:r>
            <a:r>
              <a:rPr lang="ru-RU" sz="24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):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ліричний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герой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звертається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до слова,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називаючи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скутим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орлом — говорить,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слово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чужинцям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кинутого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сміх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безпам’ятними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дітьми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показує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красу слова —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звертається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до слова бути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мечем,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сонцем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дощем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судним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для краю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рідного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979712" y="4365104"/>
            <a:ext cx="501689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Максим </a:t>
            </a:r>
            <a:r>
              <a:rPr lang="ru-RU" sz="4000" b="1" dirty="0" err="1" smtClean="0">
                <a:solidFill>
                  <a:srgbClr val="FF0000"/>
                </a:solidFill>
              </a:rPr>
              <a:t>Рильський</a:t>
            </a:r>
            <a:r>
              <a:rPr lang="ru-RU" sz="4000" b="1" dirty="0" smtClean="0">
                <a:solidFill>
                  <a:srgbClr val="FF0000"/>
                </a:solidFill>
              </a:rPr>
              <a:t> </a:t>
            </a:r>
          </a:p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«</a:t>
            </a:r>
            <a:r>
              <a:rPr lang="ru-RU" sz="4000" b="1" dirty="0" err="1" smtClean="0">
                <a:solidFill>
                  <a:srgbClr val="FF0000"/>
                </a:solidFill>
              </a:rPr>
              <a:t>Мова</a:t>
            </a:r>
            <a:r>
              <a:rPr lang="ru-RU" sz="4000" b="1" dirty="0" smtClean="0">
                <a:solidFill>
                  <a:srgbClr val="FF0000"/>
                </a:solidFill>
              </a:rPr>
              <a:t>»</a:t>
            </a:r>
            <a:endParaRPr lang="ru-RU" sz="4000" dirty="0">
              <a:solidFill>
                <a:srgbClr val="FF0000"/>
              </a:solidFill>
            </a:endParaRPr>
          </a:p>
        </p:txBody>
      </p:sp>
      <p:pic>
        <p:nvPicPr>
          <p:cNvPr id="6" name="Рисунок 5" descr="Без названия (6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4604" y="121885"/>
            <a:ext cx="3353300" cy="3739163"/>
          </a:xfrm>
          <a:prstGeom prst="rect">
            <a:avLst/>
          </a:prstGeom>
        </p:spPr>
      </p:pic>
      <p:pic>
        <p:nvPicPr>
          <p:cNvPr id="8" name="Рисунок 7" descr="Без названия (7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80112" y="188640"/>
            <a:ext cx="3203848" cy="3672409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Безымянный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98864"/>
            <a:ext cx="4493912" cy="6759136"/>
          </a:xfrm>
          <a:prstGeom prst="rect">
            <a:avLst/>
          </a:prstGeom>
        </p:spPr>
      </p:pic>
      <p:pic>
        <p:nvPicPr>
          <p:cNvPr id="5" name="Рисунок 4" descr="Без названия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92080" y="332656"/>
            <a:ext cx="3638890" cy="2492896"/>
          </a:xfrm>
          <a:prstGeom prst="rect">
            <a:avLst/>
          </a:prstGeom>
        </p:spPr>
      </p:pic>
      <p:pic>
        <p:nvPicPr>
          <p:cNvPr id="6" name="Рисунок 5" descr="Без названия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64088" y="3429000"/>
            <a:ext cx="3485045" cy="2319139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1399032"/>
          </a:xfrm>
        </p:spPr>
        <p:txBody>
          <a:bodyPr>
            <a:normAutofit/>
          </a:bodyPr>
          <a:lstStyle/>
          <a:p>
            <a:pPr algn="ctr"/>
            <a:r>
              <a:rPr lang="uk-UA" sz="3600" b="1" dirty="0" smtClean="0">
                <a:solidFill>
                  <a:schemeClr val="tx2">
                    <a:lumMod val="75000"/>
                  </a:schemeClr>
                </a:solidFill>
              </a:rPr>
              <a:t>Аналіз поезії</a:t>
            </a:r>
            <a:endParaRPr lang="ru-RU" sz="3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3" name="Рисунок 2" descr="Безымянный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99592" y="1124744"/>
            <a:ext cx="7488832" cy="5562537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Безымянный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188640"/>
            <a:ext cx="8424936" cy="2664296"/>
          </a:xfrm>
          <a:prstGeom prst="rect">
            <a:avLst/>
          </a:prstGeom>
        </p:spPr>
      </p:pic>
      <p:pic>
        <p:nvPicPr>
          <p:cNvPr id="3" name="Рисунок 2" descr="Без названия 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7584" y="3429000"/>
            <a:ext cx="3240360" cy="3001281"/>
          </a:xfrm>
          <a:prstGeom prst="rect">
            <a:avLst/>
          </a:prstGeom>
        </p:spPr>
      </p:pic>
      <p:pic>
        <p:nvPicPr>
          <p:cNvPr id="4" name="Рисунок 3" descr="Без названия (4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499992" y="3429000"/>
            <a:ext cx="4347484" cy="288032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62</TotalTime>
  <Words>234</Words>
  <Application>Microsoft Office PowerPoint</Application>
  <PresentationFormat>Экран (4:3)</PresentationFormat>
  <Paragraphs>54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Яркая</vt:lpstr>
      <vt:lpstr>Тринадцяте листопада Класна робота</vt:lpstr>
      <vt:lpstr>Слайд 2</vt:lpstr>
      <vt:lpstr>Слайд 3</vt:lpstr>
      <vt:lpstr>Слайд 4</vt:lpstr>
      <vt:lpstr>Слайд 5</vt:lpstr>
      <vt:lpstr>Слайд 6</vt:lpstr>
      <vt:lpstr>Слайд 7</vt:lpstr>
      <vt:lpstr>Аналіз поезії</vt:lpstr>
      <vt:lpstr>Слайд 9</vt:lpstr>
      <vt:lpstr>Василь Симоненко  «Я не бував за дальніми морями»</vt:lpstr>
      <vt:lpstr>         Василь Симоненко (1935–1963) — видатний український поет-шістдесятник, який, попри коротке життя, залишив яскравий слід у літературі. Його творчість була спрямована на вираження патріотичних почуттів, любові до рідної землі та боротьби за права людини. Симоненко мав глибоке відчуття відповідальності перед Україною і народом, що відображалося в його поезіях. Багато його творів зосереджені на темі Батьківщини, рідної мови та гідності людини.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Десяте листопада Класна робота</dc:title>
  <dc:creator>Пользователь</dc:creator>
  <cp:lastModifiedBy>Пользователь</cp:lastModifiedBy>
  <cp:revision>14</cp:revision>
  <dcterms:created xsi:type="dcterms:W3CDTF">2024-12-09T16:00:30Z</dcterms:created>
  <dcterms:modified xsi:type="dcterms:W3CDTF">2024-12-12T16:29:51Z</dcterms:modified>
</cp:coreProperties>
</file>