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78" r:id="rId3"/>
    <p:sldId id="279" r:id="rId4"/>
    <p:sldId id="283" r:id="rId5"/>
    <p:sldId id="276" r:id="rId6"/>
    <p:sldId id="282" r:id="rId7"/>
    <p:sldId id="264" r:id="rId8"/>
    <p:sldId id="285" r:id="rId9"/>
    <p:sldId id="263" r:id="rId10"/>
    <p:sldId id="268" r:id="rId11"/>
    <p:sldId id="270" r:id="rId12"/>
    <p:sldId id="272" r:id="rId13"/>
    <p:sldId id="284" r:id="rId14"/>
    <p:sldId id="260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33414-41BF-4F61-819D-517194968197}" type="datetimeFigureOut">
              <a:rPr lang="ru-RU" smtClean="0"/>
              <a:pPr/>
              <a:t>13.01.2024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AD711-3B34-485E-9798-4FDCDD18132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93;&#1091;&#1076;%20&#1083;&#1080;&#1090;\V&#1110;chn&#1110;st_-_Molitva_za_Ukrainu_(get-tune.net).mp3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500306"/>
            <a:ext cx="8458200" cy="122237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714752"/>
            <a:ext cx="8458200" cy="9144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6" name="Picture 2" descr="I:\худ лит\O9YXjL-ZD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9124" y="285728"/>
            <a:ext cx="471487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600" u="sng" dirty="0" smtClean="0">
              <a:solidFill>
                <a:schemeClr val="accent1">
                  <a:lumMod val="50000"/>
                </a:schemeClr>
              </a:solidFill>
              <a:latin typeface="Impact" pitchFamily="34" charset="0"/>
            </a:endParaRPr>
          </a:p>
          <a:p>
            <a:pPr algn="ctr"/>
            <a:r>
              <a:rPr lang="uk-UA" sz="3600" u="sng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Текст універсалу</a:t>
            </a:r>
            <a:endParaRPr lang="uk-UA" sz="2400" dirty="0" smtClean="0">
              <a:latin typeface="Mistral" pitchFamily="66" charset="0"/>
            </a:endParaRPr>
          </a:p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,, …Віднині на всіх українських землях, розділених віками, Галичині, Буковині, Закарпатській Русі й Наддніпрянщині </a:t>
            </a:r>
          </a:p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буде єдина велика Україна. Мрії, задля запровадження яких найкращі сини України боролися і вмирали, </a:t>
            </a:r>
          </a:p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стали </a:t>
            </a:r>
            <a:r>
              <a:rPr lang="uk-UA" sz="2800" b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дійсністю.”</a:t>
            </a:r>
            <a:endParaRPr lang="uk-UA" sz="2800" b="1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5362" name="Picture 2" descr="I:\худ лит\1b0bce2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4320000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іchnіst_-_Molitva_za_Ukrainu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642918"/>
            <a:ext cx="428628" cy="428628"/>
          </a:xfrm>
          <a:prstGeom prst="rect">
            <a:avLst/>
          </a:prstGeom>
        </p:spPr>
      </p:pic>
      <p:pic>
        <p:nvPicPr>
          <p:cNvPr id="13314" name="Picture 2" descr="I:\худ лит\964f5d135f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7221" y="-221037"/>
            <a:ext cx="9787006" cy="729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худ лит\gvPUNUrns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0076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I:\худ лит\bvVp1Hler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8892" y="0"/>
            <a:ext cx="3345108" cy="350043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6388" name="Picture 4" descr="I:\худ лит\b28pLkiCK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6259" y="3643314"/>
            <a:ext cx="5337741" cy="321468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6389" name="Picture 5" descr="I:\худ лит\Рисунок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37024"/>
            <a:ext cx="4071935" cy="342097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ДЕНЬ СОБОРНОСТІ УКРАЇНА ВІДЗНАЧАЄ,&#10;ХАЙ ВСІ ПРОБЛЕМИ ВОНА ДОЛАЄ.&#10;БАЖАЄМО КРАЇНІ ВІЛЬНОЮ БУТИ,&#10;ПРО ВІЙНИ НАЗАВЖДИ ЗАБУТИ.&#10;ХАЙ ЛУНАЄ ПІСНЯ СОЛОВ`ЇНА,&#10;ПРОЦВІТАЄ З КОЖНИМ ДНЕМ КРАЇНА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1000132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571480"/>
            <a:ext cx="700092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Україно</a:t>
            </a:r>
            <a:r>
              <a:rPr lang="ru-RU" sz="4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4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соборна</a:t>
            </a:r>
            <a:r>
              <a:rPr lang="ru-RU" sz="4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державо</a:t>
            </a:r>
            <a:r>
              <a:rPr lang="ru-RU" sz="4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</a:t>
            </a:r>
            <a:br>
              <a:rPr lang="ru-RU" sz="4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4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Сонценосна</a:t>
            </a:r>
            <a:r>
              <a:rPr lang="ru-RU" sz="4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колиско</a:t>
            </a:r>
            <a:r>
              <a:rPr lang="ru-RU" sz="4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моя.</a:t>
            </a:r>
            <a:br>
              <a:rPr lang="ru-RU" sz="4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4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Ще</a:t>
            </a:r>
            <a:r>
              <a:rPr lang="ru-RU" sz="4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не </a:t>
            </a:r>
            <a:r>
              <a:rPr lang="ru-RU" sz="4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вмерла</a:t>
            </a:r>
            <a:r>
              <a:rPr lang="ru-RU" sz="4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й</a:t>
            </a:r>
            <a:r>
              <a:rPr lang="ru-RU" sz="4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не</a:t>
            </a:r>
            <a:r>
              <a:rPr lang="ru-RU" sz="4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вмре</a:t>
            </a:r>
            <a:r>
              <a:rPr lang="ru-RU" sz="4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твоя слава,</a:t>
            </a:r>
            <a:br>
              <a:rPr lang="ru-RU" sz="4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4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Завойована</a:t>
            </a:r>
            <a:r>
              <a:rPr lang="ru-RU" sz="4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endParaRPr lang="ru-RU" sz="4400" b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ru-RU" sz="4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 </a:t>
            </a:r>
            <a:r>
              <a:rPr lang="ru-RU" sz="4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чесних</a:t>
            </a:r>
            <a:r>
              <a:rPr lang="ru-RU" sz="4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боях.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endParaRPr lang="ru-RU" sz="28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4" name="Picture 2" descr="Привітання з Днем Соборності України 2023 у віршах, прозі та картинках - фото 5187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214686"/>
            <a:ext cx="4143404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ctoria\Downloads\cbe397ce916012bf5ab62503d79d586d-medium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:\худ лит\Проголошення Акту Злуки українських земель на Софійській площі в Києві. 22 січня 1919 р. Знято з дзвіниці Софійського собору, на горизонті видно ще не зруйнований більшовиками Михайлівський Золотоверх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500306"/>
            <a:ext cx="7000924" cy="4071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500042"/>
            <a:ext cx="771530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22 </a:t>
            </a:r>
            <a:r>
              <a:rPr lang="ru-RU" sz="2800" b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січня</a:t>
            </a:r>
            <a:r>
              <a:rPr lang="ru-RU" sz="2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Україна</a:t>
            </a:r>
            <a:r>
              <a:rPr lang="ru-RU" sz="2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відзначає</a:t>
            </a:r>
            <a:r>
              <a:rPr lang="ru-RU" sz="2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День </a:t>
            </a:r>
            <a:r>
              <a:rPr lang="ru-RU" sz="2800" b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Соборності</a:t>
            </a:r>
            <a:r>
              <a:rPr lang="ru-RU" sz="2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. 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Цього</a:t>
            </a:r>
            <a:r>
              <a:rPr lang="ru-RU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дня у 1919 </a:t>
            </a:r>
            <a:r>
              <a:rPr lang="ru-RU" sz="2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році</a:t>
            </a:r>
            <a:r>
              <a:rPr lang="ru-RU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sz="2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Софійській</a:t>
            </a:r>
            <a:r>
              <a:rPr lang="ru-RU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площі</a:t>
            </a:r>
            <a:r>
              <a:rPr lang="ru-RU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у </a:t>
            </a:r>
            <a:r>
              <a:rPr lang="ru-RU" sz="2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Києві</a:t>
            </a:r>
            <a:r>
              <a:rPr lang="ru-RU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був</a:t>
            </a:r>
            <a:r>
              <a:rPr lang="ru-RU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проголошений</a:t>
            </a:r>
            <a:r>
              <a:rPr lang="ru-RU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Акт </a:t>
            </a:r>
            <a:r>
              <a:rPr lang="ru-RU" sz="2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злуки</a:t>
            </a:r>
            <a:r>
              <a:rPr lang="ru-RU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Української</a:t>
            </a:r>
            <a:r>
              <a:rPr lang="ru-RU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Народної</a:t>
            </a:r>
            <a:r>
              <a:rPr lang="ru-RU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Республіки</a:t>
            </a:r>
            <a:r>
              <a:rPr lang="ru-RU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(УНР) </a:t>
            </a:r>
            <a:r>
              <a:rPr lang="ru-RU" sz="2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й</a:t>
            </a:r>
            <a:r>
              <a:rPr lang="ru-RU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Західно-Української</a:t>
            </a:r>
            <a:r>
              <a:rPr lang="ru-RU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Народної</a:t>
            </a:r>
            <a:r>
              <a:rPr lang="ru-RU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Республіки</a:t>
            </a:r>
            <a:r>
              <a:rPr lang="ru-RU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(ЗУНР). </a:t>
            </a:r>
            <a:endParaRPr lang="ru-RU" sz="2400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spd="slow" advTm="3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800" b="1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22 січня 1990 року 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сотні тисяч українців узялися за руки, утворивши </a:t>
            </a:r>
            <a:r>
              <a:rPr lang="uk-UA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“живий</a:t>
            </a:r>
            <a:r>
              <a:rPr lang="uk-UA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ланцюг”</a:t>
            </a:r>
            <a:r>
              <a:rPr lang="uk-UA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від Києва до Львова, на згадку про проголошення Акту </a:t>
            </a:r>
            <a:r>
              <a:rPr lang="uk-UA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Соборності. </a:t>
            </a:r>
          </a:p>
        </p:txBody>
      </p:sp>
      <p:pic>
        <p:nvPicPr>
          <p:cNvPr id="11266" name="Picture 2" descr="I:\худ лит\MDFgmhTDBX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306"/>
            <a:ext cx="428628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I:\худ лит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876"/>
            <a:ext cx="4143372" cy="298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:\худ лит\GDUdD0i4J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214554"/>
            <a:ext cx="471490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642940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Вдень </a:t>
            </a:r>
            <a:r>
              <a:rPr lang="ru-RU" sz="32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Соборності</a:t>
            </a:r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та </a:t>
            </a:r>
            <a:r>
              <a:rPr lang="ru-RU" sz="32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Злуки</a:t>
            </a:r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</a:t>
            </a:r>
            <a:b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З заходу на </a:t>
            </a:r>
            <a:r>
              <a:rPr lang="ru-RU" sz="32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схід</a:t>
            </a:r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.</a:t>
            </a:r>
            <a:b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32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Всі</a:t>
            </a:r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візьмемося</a:t>
            </a:r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за руки</a:t>
            </a:r>
            <a:b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32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Бо</a:t>
            </a:r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один ми </a:t>
            </a:r>
            <a:r>
              <a:rPr lang="ru-RU" sz="32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рід</a:t>
            </a:r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….</a:t>
            </a:r>
            <a:b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32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Тож</a:t>
            </a:r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візьмемося</a:t>
            </a:r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за руки</a:t>
            </a:r>
            <a:b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Скажем на </a:t>
            </a:r>
            <a:r>
              <a:rPr lang="ru-RU" sz="32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ввесь</a:t>
            </a:r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світ</a:t>
            </a:r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</a:t>
            </a:r>
            <a:b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 День </a:t>
            </a:r>
            <a:r>
              <a:rPr lang="ru-RU" sz="32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Соборності</a:t>
            </a:r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та </a:t>
            </a:r>
            <a:r>
              <a:rPr lang="ru-RU" sz="32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Злуки</a:t>
            </a:r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– Ми один </a:t>
            </a:r>
            <a:r>
              <a:rPr lang="ru-RU" sz="32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нарід</a:t>
            </a:r>
            <a:r>
              <a:rPr lang="ru-RU" sz="32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14290"/>
            <a:ext cx="792961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Поняття </a:t>
            </a:r>
            <a:r>
              <a:rPr lang="uk-UA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“соборність”</a:t>
            </a: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означає: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-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незалежність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-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об’єднання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одне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державне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ціле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всіх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земель,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які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заселяє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конкретна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нація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суцільній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території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;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-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соборність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не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обмежується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лише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ідеєю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збирання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етнічних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земель у рамках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національної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держави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 а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передбачає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також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духовну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консолідацію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всього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населення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країни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єдність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усіх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її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громадян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незалежно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від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їхньої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національності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. </a:t>
            </a:r>
          </a:p>
          <a:p>
            <a:pPr algn="ctr"/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spd="slow" advTm="61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худ лит\-CgnzG-R78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1472" y="302359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 Math" pitchFamily="18" charset="0"/>
                <a:ea typeface="Cambria Math" pitchFamily="18" charset="0"/>
              </a:rPr>
              <a:t>Соборність для України – це єдність багатоманітності, об’єднання навколо спільного стрижня, яким є українська державність, українська ідентичність</a:t>
            </a:r>
            <a:r>
              <a:rPr lang="uk-UA" sz="36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 Math" pitchFamily="18" charset="0"/>
                <a:ea typeface="Cambria Math" pitchFamily="18" charset="0"/>
              </a:rPr>
              <a:t>.</a:t>
            </a:r>
            <a:endParaRPr lang="uk-UA" sz="3600" b="1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spd="slow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794"/>
            <a:ext cx="80010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Соборність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розуміє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кожен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власно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</a:t>
            </a:r>
            <a:b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таке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? –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задасть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питання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вчасно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</a:t>
            </a:r>
            <a:b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–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єдність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духу, сил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мого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народу,</a:t>
            </a:r>
            <a:b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нас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єднає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мужність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 волю,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вроду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.</a:t>
            </a:r>
            <a:b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час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минулий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у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теперішню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хвилину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</a:t>
            </a:r>
            <a:b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піклування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щире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про родину,</a:t>
            </a:r>
            <a:b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той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завіт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нам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Кобзар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давав,</a:t>
            </a:r>
            <a:b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те, про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він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мріяв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писав,</a:t>
            </a:r>
            <a:b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ті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рядки,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складені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навіки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</a:t>
            </a:r>
            <a:b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для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душі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вірші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серцю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ліки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</a:t>
            </a:r>
            <a:b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золоті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слова про той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садочок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</a:t>
            </a:r>
            <a:b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Про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ті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гаї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Дніпро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синів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дочок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….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endParaRPr lang="en-US" sz="2800" b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  </a:t>
            </a:r>
            <a:endParaRPr lang="uk-UA" sz="2400" b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spd="slow" advTm="5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400" b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Ідея єдності українських земель – соборності України –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сягає у глибину віків та бере свій початок від об’єднання давньоруських земель навколо князівського престолу в Києві, 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а її філософське коріння сягає часів Візантії.</a:t>
            </a:r>
            <a:endParaRPr lang="uk-UA" sz="24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1571612"/>
            <a:ext cx="47148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400" b="1" dirty="0" smtClean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Протягом віків практичним втіленням ідеї соборності займались українські гетьмани Богдан Хмельницький, Іван Мазепа, Петро Дорошенко, Пилип Орлик. У Х</a:t>
            </a:r>
            <a:r>
              <a:rPr lang="fr-FR" sz="24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VII</a:t>
            </a:r>
            <a:r>
              <a:rPr lang="uk-UA" sz="24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І - початку ХХ ст., коли українські землі були поділені між сусідніми державами: Польщею, Росією, Румунією, Австро-Угорщиною, ця ідея знайшла своє відображення у працях кращих вітчизняних мислителів.</a:t>
            </a:r>
          </a:p>
        </p:txBody>
      </p:sp>
      <p:pic>
        <p:nvPicPr>
          <p:cNvPr id="5122" name="Picture 2" descr="I:\худ лит\2H5FuIlUcQ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414340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1 грудня 1918 р. </a:t>
            </a:r>
            <a:r>
              <a:rPr lang="uk-UA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у Фастові був підписаний </a:t>
            </a:r>
            <a:r>
              <a:rPr lang="uk-UA" sz="2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“Передвступний</a:t>
            </a:r>
            <a:r>
              <a:rPr lang="uk-UA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договір”</a:t>
            </a:r>
            <a:r>
              <a:rPr lang="uk-UA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про об’єднання УНР і ЗУНР, у якому було заявлено про непохитний намір в найкоротший строк створити єдину державу. 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3 січня 1919 року </a:t>
            </a:r>
            <a:r>
              <a:rPr lang="uk-UA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Національна Рада УНР у місті Станіславі (Івано-Франківськ) 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схвалила закон про об’єднання 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Західноукраїнської 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Народної Республіки з 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Наддніпрянською Українською 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Народною Республікою в 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Народну Республіку.</a:t>
            </a:r>
          </a:p>
        </p:txBody>
      </p:sp>
      <p:pic>
        <p:nvPicPr>
          <p:cNvPr id="6147" name="Picture 3" descr="I:\худ лит\QJLkmIKi6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643182"/>
            <a:ext cx="3857652" cy="3976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411</TotalTime>
  <Words>352</Words>
  <Application>Microsoft Office PowerPoint</Application>
  <PresentationFormat>Экран (4:3)</PresentationFormat>
  <Paragraphs>35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Victoria</cp:lastModifiedBy>
  <cp:revision>46</cp:revision>
  <dcterms:modified xsi:type="dcterms:W3CDTF">2024-01-13T13:53:53Z</dcterms:modified>
</cp:coreProperties>
</file>