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07E7-CB6F-4A7E-8BAB-0B10444BF2E3}" type="datetimeFigureOut">
              <a:rPr lang="uk-UA" smtClean="0"/>
              <a:pPr/>
              <a:t>10.03.2015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09AC-228D-4CF7-BFC9-8A9F59C4AB7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89;&#1087;&#1110;&#1074;%20&#1087;&#1090;&#1072;&#1096;&#1086;&#1082;\Solovejko_-_Golosi_ptah_v_(get-tune.net).mp3" TargetMode="External"/><Relationship Id="rId1" Type="http://schemas.openxmlformats.org/officeDocument/2006/relationships/audio" Target="file:///C:\Users\&#1053;&#1072;&#1090;&#1072;&#1083;&#1103;\Desktop\&#1089;&#1087;&#1110;&#1074;%20&#1087;&#1090;&#1072;&#1096;&#1086;&#1082;\Solovejko_-_Golosi_ptah_v_(get-tune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static.com/images?q=tbn:ANd9GcQhxTCL_9dh9YkRUzeUGXmDxSwOATKTMEoeeld8n6HKLT1kOW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4521" y="0"/>
            <a:ext cx="93385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214422"/>
            <a:ext cx="6643734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 всі – з українського поля,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блакиті його, висоти.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Тому-то нам випала доля –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гнутись, до сонця рости.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Тому </a:t>
            </a:r>
            <a:r>
              <a:rPr lang="uk-UA" sz="32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будем</a:t>
            </a:r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віщими, вищими,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Нехай нам загубиться лік!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 лиш себе не понищимо,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Ніхто нас не знищить повік.</a:t>
            </a:r>
          </a:p>
          <a:p>
            <a:r>
              <a:rPr lang="uk-UA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В. Сіренко</a:t>
            </a:r>
          </a:p>
          <a:p>
            <a:endParaRPr lang="uk-UA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динок шевченка.jpg"/>
          <p:cNvPicPr>
            <a:picLocks noChangeAspect="1"/>
          </p:cNvPicPr>
          <p:nvPr/>
        </p:nvPicPr>
        <p:blipFill>
          <a:blip r:embed="rId2"/>
          <a:srcRect l="5468" t="28125" r="15625" b="7291"/>
          <a:stretch>
            <a:fillRect/>
          </a:stretch>
        </p:blipFill>
        <p:spPr>
          <a:xfrm>
            <a:off x="214282" y="214291"/>
            <a:ext cx="5214974" cy="3201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4237" y="2357430"/>
            <a:ext cx="6104556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Поставлю 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хату і кімнату,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Садок – </a:t>
            </a:r>
            <a:r>
              <a:rPr lang="uk-UA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райочок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насаджу.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Посиджу 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і походжу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В своїй маленькій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благодаті.</a:t>
            </a:r>
            <a:endParaRPr lang="uk-UA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Та в однині – самотині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В садочку буду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спочивати,</a:t>
            </a:r>
            <a:endParaRPr lang="uk-UA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Присняться діточки мені,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uk-UA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Веселая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присниться мати,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Давнє-колишній 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ясний,</a:t>
            </a:r>
          </a:p>
          <a:p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рисниться </a:t>
            </a:r>
            <a:r>
              <a:rPr lang="uk-UA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 мені!.. І ти!..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7715304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i="1" dirty="0"/>
              <a:t>Кобзар, </a:t>
            </a:r>
            <a:r>
              <a:rPr lang="uk-UA" sz="3600" i="1" dirty="0" smtClean="0"/>
              <a:t>пророчий,вірить,карається,</a:t>
            </a:r>
          </a:p>
          <a:p>
            <a:r>
              <a:rPr lang="uk-UA" sz="3600" i="1" dirty="0" smtClean="0"/>
              <a:t>Шевченко</a:t>
            </a:r>
            <a:r>
              <a:rPr lang="uk-UA" sz="3200" i="1" dirty="0"/>
              <a:t>, віддає життя за Україну, талановитий, мучиться,світоч, бореться, безсмертний, патріот, люблячий, страждає, вірить у щасливе майбутнє народу, не кається, хоче бачити українців вільними, сподівається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85728"/>
            <a:ext cx="587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Складання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сенкану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hotos.lifeisphoto.ru/62/0/628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0526" cy="70009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857232"/>
            <a:ext cx="590713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Домашнє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000372"/>
            <a:ext cx="8072495" cy="3477875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b="1" dirty="0"/>
              <a:t> Вивчити напам’ять поезію « Садок вишневий коло хати» (загальне).</a:t>
            </a:r>
          </a:p>
          <a:p>
            <a:r>
              <a:rPr lang="uk-UA" sz="2800" b="1" dirty="0"/>
              <a:t>   До слова «край» дібрати епітети. (Достатній рівень)</a:t>
            </a:r>
          </a:p>
          <a:p>
            <a:r>
              <a:rPr lang="uk-UA" sz="2800" b="1" dirty="0"/>
              <a:t>   Написати твір-роздум «Які почуття викликають у мене поезії                        </a:t>
            </a:r>
          </a:p>
          <a:p>
            <a:r>
              <a:rPr lang="uk-UA" sz="2800" b="1" dirty="0"/>
              <a:t>   Т. Г. Шевченка» (Високий рівень)</a:t>
            </a:r>
          </a:p>
          <a:p>
            <a:r>
              <a:rPr lang="uk-UA" sz="2400" i="1" dirty="0"/>
              <a:t> 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hMSERQUEhQWFRUUGBoWGBgYFxgaGBwaGhwcHhoaGBYYHiYeGRojGhoaIC8gIycpLCwsGh4xNTAqNSYrLCkBCQoKDgwOGg8PGiwkHCQsLCwsLCwsLCwsLCwsLCwsLCwsLCwsLCwsLCwsKSwsLCwsLCwsLCwsLCksLCwsLCwsLP/AABEIAMIBAwMBIgACEQEDEQH/xAAbAAACAwEBAQAAAAAAAAAAAAAEBQIDBgABB//EAD8QAAECBAQDBgUDAwMEAQUAAAECEQADITEEEkFRBWFxEyKBkaHwBjJCsdHB4fEUI1IzYnIVgpKywgcWF0NT/8QAGAEAAwEBAAAAAAAAAAAAAAAAAQIDAAT/xAApEQACAgICAQQBAwUAAAAAAAAAAQIRAyESMUETIlFhMhRxgVKRobHw/9oADAMBAAIRAxEAPwAX+vWzhrszU26wwwyhMTVI2I5wCiWCeoYvuLv7+8XyF5C4ezNqa/pHbgzuLqT0JlxJr29hBwbHKzpABfUPpztAWIwhlArSssTb9R7a4h0iYCAoWsfGE3FpqTRywNA1SduQi2ZpL78HPjTboEUoliqq1syQPJ+UNMLwOneUpzVklmPheJ8BwGVAWusxWuwqwA0hqEkaQ2HDSuW2zZMm6iBSkqlqAfMlTgPcEc9YvmIJD7Oze7xLEp+U/wCKgX2D6vF2UilwaxWqtE7vZ5b3799Irm4EKIUDTUMGffkaD2IlnAIBeJLf6Q+9WgtprZla6B1vnTmS+X5WN7vQ0dn8uURXh0E5uzVmKcpoKja7C9/3i4yVrAcAGv7dNb/qYh2Kkm+bc7FuURaqyiZQmWHChKY6Mmz0o7AEgmPMSVMMqHL7inU6aW/SDkJJ+tLasG9TCviPGES5ajL7xFMwqkGgZ/F/CJTlGK2xkpPpCfGSlLnSgRVSgT3nACS5d6GwpDOVhpOERlK6rUSBdaidABs+sZZE0JUpfzJBD6HvXNeZf+aSn40ZxMSFhCe8xIVUhje70p4xwrPxtpfyX9Fsc43FqJaXlAT3jqTW1RQvt53jLY3FKmr7hyhIOg1uaXNb0hlOxZU0z5ABTMz9Akfb94rl4NyxoognK1Epf51qo5NWSOVnjlyZuXbLwwOtIh8MzUS86Vp700pShZY5Q5dTm2ltW0iGOwctPczdqXqsuGOpGn3fxjpkhII7zINEnVRtQPvZ/wAxKahKqkMBQc+a28ITnKS0h1jrtlErBD6bbi5U++0eLWJc0TCCsp/yq5YsGrSojzE4lbDKWBJtZnpXeK8JJSGMxbB9HJKgKMwLOfJo0bu2YYSwJyyp0OAXQKKYBzlD21flygeTjJspNEkywSySbE1f3zhb2vZrKmBANcz6kbW3hqvGrmSV5MoCmTloVMD9J0sPAjeLQRJ3YqnT5ijlV3iBsNeeog/hPC1LkLZwl/kOpAd30LQpmYjL/wAiabAMaMOvt4ZYDCKXKmdpMEuhSEv3lENTK4Jb9OUFAFPEMCqW1NqGt7VgUnagFYYf0aUoVmUXr0UfpSBACkfNo1GgtCEEra/MRXlcl38bwVhcDnSS57pan6xLC4JVz0TsS7AnZPODRgTES6ttEROOVh9P2j2ehQuKxGRN71dQQYISokcvWPI4pjoxj6+tIIC9FhjSy028D+sSkrSSUu31A8t/Cx6coJlodLaFiOREUnD0LMFJdSNrd5LbFn8IdlCcvFmWCKHMH2bnyHLdoE4Xhe3xAIH9uXUmtTokHWtSYHxKzkL3Vr/t08X9IcfCLJkZS+YkqrqC1n8KfmOrB75JSfRz5Pam0NlMkVZtND4RX/UCpBt7tFU2Y662ZvEPXrX28VTmzAAM7B9xvHW5HMkGmfYFi/KjEP4RASlIokulqBqgbCtuUSuA2t+m0eCWtIIKgBoTvy119uIzkZIpVKUsMru9deh9+sRVhlEpZ1MzsWsRQ+994kvimiAVb5my+DCvpe9YTYriylqKUspWuUgIT1Nr0ar2G0RnmivsrHG2aTEYiWhPeUAWrVz08z7eE87jJQAJYyhROUqBUpQ3Sm5+1esIhNmTGIIJBfMR3A1QUpNVlnNvvFCZqluUrUVLdOa61szhAGmlPw/Lkzya1ovDEr3sY8Q4go0mrzKNpYt/3EfYfvCmat2STmP+KflHOl/e8XoKWCXSkqsHDs31q6/SGHpFM7GSkKKUkpCVEFSwCSde4DRIe7+bsON+5nSlRRMRk+apNkiw2cC9WNeW8XqSEgFY7RdWBHcT4anmd4GWsIClLWFLWr5bulzVmpqb/eBJOOWlRLFQWW2S/wDyNHpvEpQbeg83HoKmqSkuFFc2heyU8gDeI4RRZa1EkAgqJF7uNyG+8MDwgDCjEzCoKzMEsWoWqTcEFwqxgLhaFTpq0SDmTMAKioUSw+ZxZrMxcwHjYvqyIpSJisxzMmwemapGXm1ab7RRPUp0Vvmfw/T+YI4ph1JmmTnSFABQvcAHumlTez05AwoMkhRKi+RyQfqDs3iYaKcLbBKfL9xhgZksjKoqzaHRgzNsb+b9Q1IL5UuWY5qUcmvvntFk7EoSEWSpycr6UAqLP+IiJxcmWc4WC6LFLC77P+IWMXewcrdob4LgiykzJJS2UZhMrmUbsQBR2vvrEeL8DKnU65asie6SG+UEgtrfYRf8O4vsnM5JSFBLKNR/tbRjQxV8S8SlLDCYtwDpRWnk1L/eOqKqIjYu+HOH9tMWs5VFA+osASfmAF2qasPOL+KLUFF0hSAp1EUBsAlzau/TeFmEn9jOdABBBSRUlQUGI6vttHY7i6pqcpSMxUSpTAOAGSAGo3err5utgT0X4ziEkSyJYOdfeIZgCTYvYjRtrwnUkrLlnsAAB6RYJX+VmcDXl4PBquCEIRMzUKXUwt62dq8xvBTsXs9weMkyj3woKBIUE2KQAwNakl32jzDzwokgFCSpxvQk/NyeAMXKQqYAldCzqLsCTUk3bWNXxfChAV3B2eV2SoMDQIALWetrQwTOKnkLZjYsTfrCzEr/ALqiOf2rBuPnlSqNRw784omYPIkm5t0e/wCIwAPtOkeRYrC1oQ0ewoT7OcZLqkKTUOKi/v3eK8QoFSR/k+alstz5abnnCdfBw13N6OfL396WD+1LUk/Mo5T03PWKyi12PaYJOOeckH5SQpQB+kaeXusaJMpKHAWxSxT057ginrtGe4fgyvtFHfpS/np5w44XwchZKwSGBZSi9zoNKPXXpFYY26oRySVsZ9qmZWmxe4Pur9eUCqlEBiXIVQ8u9+LQZOL05GgYW1AtRo9VlGWYzMRm6DcVrVvAbR1tWct7KcXiZssESkZiE37o0pR33oNjtGYx3xFiQons8r2KgVK0rdq+7CNisZVgAUb/ANXA/wDb06xRMw8tX0s50J360iU8V+SkciXaMXiuNT5gSMuVALqSlJAWdc5LmtelaFoAm4mY6iMyQo2SGAYuACffk0a/FcFmVZJKbg8vPp5dYXTsCoIJKS2+W3h70jmljnHZ0RnBiiVgZk6WJql95CgALBLcx8pJYhtuQiiZh56SsKUQ5AKi1GfKAQKBzZLCg2EfRMBLw3ZByhOZKVM4eovl1LsN6coR8R4eV4grlkKdyXAGV3FvAc99Ym02tbC5RTF8n4aUrDOqWkrmJUy1KIW4chaf9oS1DcAXoyzF8BUG76CT/iTUtWtz1jdTVzUSUyz2as0spBBIIBDVodOnPWFC+EkBLKSMtXqTrZ7BqN+8N6c2tG5xvYg4JwBc+cpJCaJJL1AoBoQ2h8DtGhUpJT2SUhagEgoyjKcooe87Gnmd4WrlBK0qRNKV21D06vb9NjBOLmKC/wCzMCpqwnNlSkpCQKMo9HPR9Kz3Fe7/AAI3fQRxTivdRLmJOYgGlgCXS2aoLgCoejaR2Dws5KrJzJQEzFBTlCFzCQmlilie6NeQhFiP7xyzTkyg5lqJ7xYMmtBu2gD7ubw3jCpCnlpXMlrQnNnW6lTAKqBqACGAcfSLFozQVIq+IZEvsu1mKZaZ2XKls2UBmSrQJ00YDpGdJKnKUkJqzUsdSf1gidjk4hSQJaESwVkmrgrJUHN1BNg+nWKuF4sBy1GIYih5Dx8dIlW7M3sc/D/BCSZxKQkdxaVj6SlJcaai5Zq1gXG8AUlAmSBbMpRJH+mWZ3obKfeCsR8Sdsta8qJZUlKcoKsqmIDEOzgOPGLuPfDyZctUxM0kAIQzmrghTH6nNW6+D/6NpIUjjUyf2cpQQAlgVNVQTQUsO7Sm8BcYxSZhygFJCgGN3sXagFdIqwkkKUSsrEoXUhOZjo7kQz4iJCQOySoKCHzfK5uC5TUu1vMQjnToFl3w5hpctEyZ3lTEFiRYZVOGcagO9aR3xHLK8PLJSEgqKipu85dtKJ1vUnz7hRxSAUhctp2UKIAcOD3hl+sDXlq0U4ziHauhcxUzswpALEZq91ydfAWigfAv4zw6XKMpaC6VG13CctuTGG03HSpkozDMSl1EqQbkaJGxYHcW3pnMTImhiqqUWBJIDsabPSPZGAMxQTLQVLJZIB0NXJ2EYFnmKlomTFGWaeXUgGKu0mKTkKlZUuQkvfpDSZ8NqCUp73bKCnSQAKE0Dts7u0L5ErKgn6tOkZ6MVJmhIZiTblE8RiSE5XuGP4rHiJalFkjMoh9KBqkxCbglNmUQa1bSMYqGEVozR0TpHsbZj64Uf2knl6s3vp0hbj/9BLnvLANdGd+nvYQ0wc1sI9CQCD4fs3sQi4ilgEjRLeF/D3tHVkd0BKrHnAsEESUFVfqANgTW29vKPcTx8IWQBWnlUEvu8EzaoSlOwH2hDjJnZ4hSWHyirE6ORF+naJT2qG2B4mFEiZQmzUA5XaDZyEKBdIJYh9Xt6UvCGRNQVAZg7sXoOXvWD8NiCQoirEs+ze/ZhlK9E6J8OxLkJckJBvsWIvdv0g2WsBgD6+9Yz+Hzd5qHMXOwNW8yOr84NxCAcq3YqSddWDV967wIz1sLjbHXbUIoe7Ye6wsSVZcu4ZxBKFAoWxr75babnpBHFOEqlBJcFKh4v+o96wZyWkwwTM5hQiX/AKiMwm91xf5qNvVzo8M5mFCSFIbKoM7pd0vQh3sb8+ccnDZyHahcPoWNfv8AtRqJibEi7+LFnHKJYsSjLTDKWuia5wysRV7+Xv8AkxmviILwxSoTVTEzASkEqDN8zsa/T1c841snBuvKoEAhxv8Av73jM/GkrMmUhw6StL6UKQ/jdr+bxSbVOuybu1fQkk8VUtaylBoGy5lGpFGKjW325x4FzFzUywQCQE90US307E69Xg7C8CUEUyuuqVLAa7OWcgUa1fER39IZSkJGU5QGyl+9Vy4F6c6dRHDWRz5VoflCqTDeDcIOIE1C3AQnuqZ2WSHPNwCDyaCsLwEoSJdAyGJqWVyGt83lDvg2F7KWRQEssncl6eluZ3ghUr5Qfq+VR1U9n3NOXnQqNP8AgtXyYbE5UzJUkd0BkgpDnNmJCiH1Kr84G4/JyZlABixzMxc/uCfCNpj+AJyuWLd4HVwRX7dX5iE/xJgSuWsBqiVcszlYdzYPrDY8d7J5HxMXhu0JLMc2rBr9KeH6w2nyphltMnZkpDs4Uw6vdqNz5wFJ4NOQAsTZQFh/cBfkzF9esEYrgc9IyFSE5anvb2fzbwPOF9OdVQPUx/IFgEzFkIkhSt0h2Vu9qWc0g9eGmLWkTSVKSqkoUazuwLUo2jcof/BOCRJnywsBSu86gXDM7+/50eKlIlTFKRLSASXIYKvqS72HLlSEeB9LspGSkrPnPEsCJas6ld4qPdS7AM9Dyt4QoxYyLAQv5m1oKtVtNekbdXC5SQoqLm4DgeQuXYP4QrHCwlK1S0ZhNSZb5CWdwSLUJ1tQbwko1Pv+2zJ2ZiZLmlZzg0YK6aFtrl4N4bxnsZgmJSGAKcpc9xR6h1Ah+cVzMUpJZT2Acah6EbVf1gBcsqUQDYOegvGQxr8Tjpic01NZUv5XrmzOHOycpfrTWMnOQSoAF60pXo3u8UImryEZlZT9LnLSxIsWjwWrBCGpxMxJKwg694JoRY6WgaXinJzFgQekOf64GWhEskAt84oFZWVVy4YUhJxCQEqZKgR1doJis8jHR7LXLYO79B+Y6MCz6dh8eyVp0WD3eYaoPRqchtFGMlDKC7vTwb+fSBZjpLOKMfA19+HOJGe6QGZ2I/X1PrzismMjWTcYCXTZqX+1/fOMrxycTPUompytuzACnv1jQcKnqCApqMDUP797wr+JwVmWosWJ+wNx4x0vaJNC2Xjwkg0zAiv26xcjiRqz963QxCXiyBQgeL78n99IJTiSonvJD8yx9P48BCX9iNhMvFvm0q/KnodYkjDrUlJelQHLNQ3GlW9YHkIl5i8wOS+oGzd7TpUeFS19mkAOUkgVBqku1xTQjw5CNyj0xHNdhmDmFAUDqoMKWLBv08uUfQZvCxMkhKyXAHUGPmGHnpE1BzknMC2UkFi7MRy28mj6rh1qUKmtPtrvXaI5ZXVHRhdpma4jwYolELANbpFSNnvYW+5aB8bLQuRLCfnSdRpY12Zj4CNpMlJWGVs3g/5HgRGeOCMieGDoUwNqK1bkRb9hBhk3flbGlAXKlEywlTZkih6Pr0by6RhvjInskkGpWqtrqN/EH20fTeJYMC+lRWrVo/hfk8fOvjxAHdfKkKd2NHUdtgftsIaM+SZPLGqM5w+RmkzVB3Cb5iAPm01t6dI94EoS5qFTFHKoKrsWUB1vp+IngFpSmeAsMZR0Zi4Fjyf2BFvCJUtZYKz5UrbkWv5h/wCBDU3RGUkrNqvEFwQLIAIe5Ir1o/n0giXiwqSUG6apexOldCASP5ETXgCmTKmioKBm5Hfof0ifEuGgoC5QJSQ7CpD3B6aHVlC4h04NJFvddkP+plSAFJKpiXq9CLg6v4XrCT4gZUqYEj55YGlC6ieo+3jDfhpJYNVIJSeRuDy/PkB8THJKJZr1bxjaUqQk7cLPl/DuH9q5SWUACx23fyjSfEMsKnSlJIyiUlLiwKUsx2r9uUAYFSAkFdC2X5MjeV33fSG8jgyJr5kzUoWE9msJcZyT3SGL1HJmLmkcHKTbj8lKvZL4PxAlFS1nKxysdQRoeRTbrtDjinE5KiWVRQIIKVV/3VFabbCAx8PqlKQCrMkLUKqBPdUzEpcFQIS4/eJcW+HUrIVKCkq0TmYOasCQT4C9ILy5I+F8b8hUCudw1GUZCpZYEBOYkJ0c1Szm/PyqxfGZqJaEplpBAIBKwXAoDlDF391gDh3GZkpUyXlzGwU9HFHUTdIozcg3epLH8JmICCBmV2QUpJbMly5ez97Mf/KkZaXt0Nx1Yn4olU1QURUBKRRgANuV9YFRhJalDMW3NklvpS/LXlDHhOMllS0TCxcFNAxYVFNSw89bR5x3ElRJCatfwYts/wCkBJ1tgE2Mw5MwZKgpzAUs3PoYHWggkX6ecHYSQqi7gINBdKedGsX6HSB1zymY6fqAbY6fkQQlKFKsDSPZeCJ0JHLSJTF5ld0Mdhvs0Vy05i1njADUYVg2cjlX8R0Q/wCizDUJJG4I/MeQQH0LiMipLW+xBb7wnnU8k+oPv+RGlx+GeWo6lKS+jCjDyPnGenqBPRgPIn347iLSVOh0OcLj/wC1LSLsHPLKbffxj3FlSpYfLQuC7WDeJNfXYR5h0IUlPdU+UdLcvflEl4KUPmQojVj7I97RTk68k5Jt9iuQAFVysDVlORy9PTlBnYSljJmCXPzPZ3oX8OtNjBMvDyvl7EFL0JBJrusVb3vDLA4eWDSSytMiGZNXDsXOngObpJ8fBo478ibEcPlkJCZgKiH7pLtS7BwdHO3IxTK4MRR1M7M3TQ3ja4UoAyiWoAjLYgtzcWgoZD/+qvID9fCIPJXgp6Cfkx2F4a0xBOqgCSOd2NSKR9QlTwMtQHp9m98ozE2QlS0JYBRUAC/eq96V/ncw9VLJfLUgty6czCxbl2OoKCpDCTOBA93iONw4mWuAGPPrp1/eA8NiyAykkGvp79vQtMyr6H3+lv3g00wi6dME1IcMsODRmqxHmH1j5r8eyx3w7qMx2/7QPQgj+I+qqkpK8+inSfzT3XrGd418CqnKKhPapYKlAsCz1BGa2o8nh4SjHslkjJpUfHcJLKc4IUnMgpDg1J0Hv7Qf8Oysq8pSQ4LHc09+MfQlfA6ktnVJUAXzAKSp9yGr5m53MR//AB2aTJapSeZKrbsUNbnWu5jpSx6fI5pLI01xH3AZw7JKCxYAEffw96R58NYgIUqXpdPoMp6fnnC/EcKXKQkqUFEVzJ6nvB+bH13i3BS1AJm3ZTno/wBjlI8IlxSt3pnTFvSfYfxXChEwTZaDYiYkapo5SNCL7WOhfH//AFCV/YllJBCioAhjoL7a02bnG5mYgUU9CwBLN3mqz3NL84yfxfwPPLowSVZnqACzEW3VCRfKVeTZFUW/B8o4bnWoZklaRQg0D6B/Xagg2dPUDMQMqQoMcwBSNRl/xNb84cq4NJlhkTzQkgKQBWnzFy99ANLwrxMgzVhCixcClaNQ6PSJzx5E1apEo5I+BpwvjS8qEFiCsZmDOHs2gev8x7OwssKzzhklh2QlRIpoH3AIpvzoNwjh3ZzkBKlqBUlxkVQuxNAQwBBcn7AF1xnhEpLkBZW71JIUSLAFyo3ttyEQcHy9zLJ2rQhGPUWmSkFEtJyyxzCnNN2LFoLxk1S19rMdCloMsJB+ZSnyhVRSrl/WOnf2pAQoXOZCho5JIHiT7IjyXic8laVt3UKyOO87E3fwHhyiyMIZcnItPdJCRU2dzUgtT3tDJOLlqBStDgvQkhrsXF2d6vXTa7HdxYQkuFjMKdCA7VvFK8GFp7RF3epoQWcNu/OxNIP4idi4FJzSwoBK2q7FhUts+sKpwAYhJyFRCQf8Rz6wdicGpJUFAOXcgvrRjYgiximYB2aUAEqtVmBNiDA60MgJM1iSLEwRJl5iAHBam56RcrAp7pGosfVoukskpBuGABq34H5ggO7aaKOKcvyI6GGZrx0LsxtcTMzSlFQ7pSVU8VN0v7MZjFulTEMb+f8AH33EO8WsBHZhi363t1hPjX7V9X9b+/4i3koanhmGmFkpNwBUbbFqVHpyg0cDmElRUlPUnTk3KLUqOUBaiCQHYAKDHYczfpWLpGKSjMxJYh35ctNvCOf9Q+41/wB9jOK8luF4MS6lzTlzPlyhtGYknWGaMSEhsyiQObba9PXnC/C4pUwsSwApzdtep9Rze6XKAFSVGtTrf9Pd44/1CbqZeP0T/qlWAfzPpFM7iKE0WatYE+/55xfMAGjghmA0LVZwS19/OBJmHQhRPZINAVFhTSlaX8orDJD4A02TweNQqZnCAMtmG+pJFT135mKOK8WExcxCJpStJZKM2SqW+Vx3iSefQPDBC0ANR2r7HU+sYb4mlJTPIAJD+SilJJcVDqMXx5eV6A8dUjRcL4qtc1MvtEqOdhUrJYZluugYB93O0Pp+IciWDqTmY0ZzVmYP9ucfMvhucRiUF2aZd2cnuqFOejaxvuKoKEqWkjMxAPMvRtXfw8opOaVE1F7HuGxb90nvAkcqajz9vHSpxRNyH5VVH48/03jNpMxCEWBDag3IdNNRvrbUQT/1QKACy6lMUnp0pQNCxktgaY9x2FCknY9POtPfOEYxGRWuUueT839/+RgmXx7MllFtFKH6j7wDg8fLUvspg7s0kAj/ACFi9w4fybWKRaXYr+g3+qzK7NVCz1FGoXNOfmOZa+Y0pBITRRqBoDckHQCpH8QvxuCmJdSVE5WAJqcpFQWu1uYrrAuHxMuZMEqYc6SkDUWDg6EKAJGYb7iFl1roK+y3F5koWmpQkgtc5SxUl92J6PziaJC1S0LSSc2ZJeliWNLOlvLnCDH4qZhFLTmExOVhMcOUD6FtdTHunYnej/gvFv7MtCyyyly7pq5YJcVpqHtA5P8AI1LoXcWweWWoqK8zkAJLO76/4kDl50jKcO4JMQtGYDIsFUxrBILhL7tqC9Sdo2ipqxNWFDtJagxJNAQ5cCwGUGidQLOGoGJUCkDKE/K4scrgFtC1/wCISU29s3BCvHy5ctTiX8rEd5R60dufsRncXjZyf7kyhVmSlyBc3o1CxFP8TSkbLBlSu0nEZVIVlDfKwArexzMegY0jK8eRMJ7NUvKtKlFWUgoAJuGtt0HIs7m2tiuNdHs/hYTIBICyuygt23I0YJB9doSqw7TSmjkl2NujnY9RFWM42rIEOUmU+UpDJOYurMBvb0YQBiOIkrzAupmfTp4VhfH2JZfxPGHuZx8qcoI1bfV9fHlBPGOIhBXLSxdmINBQAkN7uecZ+dMzqdR57+nOBnYuT18rQQjBeKJSHJLUBep1r0e8EokFRJLVZj02GzfbnA2FQrKVZRlCkqqe9Qs7/frGnw8qUnNnPdEtwagj2/t430YQYbs0KmBaCs5iAcrj9t4grFVLIobg0+0MfhySlSlJUAVKOZL3YjUb0vziXEZXZLKrBiCBsfvrQw96FoWZTogeOV/WOhiDIIByrFLJKSPArBPgSWtHQBjUYpGu9/CFZmDOgmrFz5+/bQZiQXJuavSlt/H28LlSyC2oAfxqxPlD2mY0ZxJWpZzE2apBIzC4YA26UerRaiaMy0h1JcsRQMdzo4FOg2jNpxhBcuqlK6/SSdQHtyEEycTMCGAy5iAS5BYfvpy5RyPE4/i9BZr5c1Imalw76gswAY1qPAvUx0jEKLBSgdSxo5dqm1PGm7xlcRxSYlKQGygEVuaC2ut9X2eL5PElk6B71PJ3tV2LXqI4v0skuwPIzSTMbnDAlOa5cA0Ja9Naij5ecRE9QLJL3Ks3eJoAKOxq9+W8LjxCiWYUYkWzNUAXzFiDc+Yecuegh1gkp0BHeemV31fbdvpeNTTH5uxjhpoQVJUp81rlxW+grQPu20JPiHFCi3zAEKy2zM4JtWgp+8MMMQUkzAlAICUgDWpJKupptvAPHMMnsyoFQIRkBpobvW7vSOjFlSl7uyidgXDgP6kHL3c0ss3+QSpR6X9Y0sziMqbmZlAUd3FVJGlzX16Pi8PiSSC4BUEkPUAAgBxswPkYcYzhHZKUSCpKUpbL3A+Zg4cNcV/AjqdUuT2M57ddDhISFJTMQVpW/fJ2ZQCm+VnHlTSLMTMky0ZFqAZRy1Dm1QAXYAnc+kLJxIZMpRz1dClBxrdqilz10oCuU6loUFKKrEbtbQpcB25U0hFJLtgcw/CSH7yV5kG+Ukuav0alP2iKpqpZPapBb5VOxBS1el/PYwgw/HUSguWhwEqu7u5qRbu3PjpSJ4zGJWe3St0mihm7wsBQ1ezjaH3YHPWuzTj4hnAiaHMqZ3Fhh3F0Tm6a+J5R4tdbjPLUW+9r66bmM0viyUpKHIUQaVyKFC6k6KFKtbpXk8VCgVlTqJCFJLg5QKLSRtq+z6OW5tIVU2M+P4Yrl58oVkVz+YWKmFQ/u0FyZ0yZIWCqiVOAAO6wfum4YnenlCjH/EFBlUajKVOKkhq5aMwZzW+wfuH8cSE5FBYIBLnvPdnSA9qPXTlA5NoOrGuI44kJBSClSQ5CrGwJAFw6S9iAdxAeG43LVMypWglYdSCkB1Jf6nLFhQbVe0Lp3EpczNmJl5e9Y60UwNnDd3lF+E+EpKkycSVhSFSyZiSQAFslg4YoY5qVNK824N9g5V0HTscnMUpUCUlghQbMHq1CczCxpQPQRkuJYpYSZoJOaj6EC1N2GjWHOC8XIfHS0yStYyZsrAlNSCHFxkAI1qHcwbi1ynlzElU3slZyktWWm7At3gUi9WIHQqMrpkpW9mcVwGfNRMIRlUgjulwpRVVkg6/kDWEk0qBSS468r+r+zH0FOLUtWaYVy0FD5ivJmzDulxYMpzyIFHEY7iKUGdNEoFUvMooqaPYjcPbcNFW0gcQr4ZwEiYuYJhJOT+2HylStWsCw05+U+LcPT2hlzSEGShSkkD5iwKEKpcmj+yNwnhqJuHnlRZaGKCSwsSw0ckeUEcV4AtCErE1M01CkagDLV/qDqCfdB0MlYDhcWlKcgL5nc9aD0aJf1P8ApoWe6Cxb/EH36woThjcnu3Ot3LdaHyixeIoGsxFfWBQDQ4nj4M6WQA0vMml2UafmIf1/aAy1u9Wflz3aEWHS1TodqcusFTErfUkuoakaGCw0TROS1bx0V9okfQk8zmf0pHQAG9Qol6Xvs2sXS0LJS5SXvUsQzANuK25vDeVhpagwNas3mb+TxQMK0wVLpDJsGpR6WIHoz2iFqQG6AlYHKBsGBOoNSFDQukeB6RE8OBDpdgSobFQdgSdfbhjDCXhVFQKgCwIqzEu5Ja9a9B1iOInl6BtAWZI1UUjRv13ujbTAnYqxPC1KNE0DsB5X2dv/ACA3iv8AoCMocOX7qQ5OzndjQXqKOTDuZMKTVQSaEk+b1Di5p0GpjsRipaSkS1ZpimqAXCLFikUJUL3YnUuV9WXSCoiObPCUtdYo+iQdjqa6DfeL8kyUzhJUQlevdBo6g1KkeXMRPH8QSllJZfZrBW6wkZiVKYACrFJDuSXbUQHxbi5We+xK8mUDvMGcEqfWvrbRq5LoPGg/BYplblJJzmhL0a96kUfyPdI4lOLElRCKEXy1ehD1Ba2sJF8QZKUS/qS6nS5GxfUq+zVqwsxfFKhJdSUWzOxPTVqasBvEeDuxk6IKw6O58yiS9Rl7pBJcu1SxvYcobYjiCkoZa85AqdFMDlG1xU7jlUTDcTlhJUohSkpJDULuCaEVbSzbloWYziZICWAAzUapDJYqB2bemWlnLpOWmjWGYjFypgVUgs5Ul75bHRwoaaJ1pCPEcUCmcnupAD3LGgHSsEoStlKAIbcd0DfLbSja2o0J8Xhfr3roKG1NKfaOiMV0wJhmJ4slmEpICvmq1ddqctPCKcPMQXUwZ2/3BtmqPLTlBnw7wKTOCpuIWlMtCsoSVAFRAeurBxYOdqGJ8YwchVZISkIDpyjLm5K8QRyY3itcVs1WVnEgOlCXcEOSSTv9vbVnisTlSCAxuakaWqdx99qrMFxJlISoEMDnLkUFWIuwa0U4zii1kVypOjsLCnvYbQjWxVoum4rtTRIDsCEhn1tfb12hvw9ipIUvKE0zB8zC4bqPbQikrNAkAl3cGlNnuX90g6XNWSAClINSo8nLF+j/AIhJrwh032H8YmINEhZADAqZ7WLA28PCNArj+CUhfZOhTB0FJGZqZWDjM4FTo3+5s1i5bJbMVDQbnS9/fOEqJ/dIKAmrOzU5wMbYXIef/dM0YoT8qUkpEnKSC6bOpRsSdeWzuQmWJ0xS1SJ8tJQqXnQ5So2UkkBmMZSdNUQU6CoJ25+9Y3HD+OylYUJRNTJUJKZZMwk94BnASC453PImOmL+ROxb8NcDlTpS1TyoCWWypUyjR3bQNqL1g9Pw5hlmZKlKWFVZSiwSdOqdCdjSBsDLkowiJqKzCpaVOQlZUT3aVZwxA6mKsHw9iVYlRQC7OoAGneCk7G7jcHaDS0GhNwHjQlKUicCqUsuoXIOig+v3blHqOMS5RnhDr7Z0uaMlwR9gW5CKcDwuXNxKJSVOFrVy7oJIqbkpHrDLFfDskqZLoCk6n5Ff7nqUW515QKsBnZk2hAfx1H7B4gidXIwKSRQ6E7HSkerdGZKrijahyKwPGMFCcAos/TUN79tDLDY5JSymvS/usJSt733glWFN0HN9/KFaTGTa6GZWjVIMdCj+r5H0joHEPI+vKWEMUklVgDcO+npty1iSOK3EypUzANz1GtLcxvQRc8O9Kanf9mtyihAc0NC4LU/mp9ecT0iTYQviJUpgaB3IqGZ6FuteXIP4nFrFBmza76Co0qCPBtA85CEpoN3FaDWvk/gPG2bMertl18Xauj08OkTlJPwZaAJcsuxL2KncdAoVqz9Ax6SThAczrGZYJ7osDXuj6QXvekFBGYsLU+a3i+8XyZSMoKUgu2Yl32b1Zok8mgpman8Lo4GfZRPyihLpFFE2HXQtHh4WElZUpyDXu28bJ2AHSNavBlOVaWU9wbNqo1sNS+p3ELcXOUpBExIbMBQht+7lvqH0baG9WQzQgVhUIqKg0BFT12b5h584qm4arXNXAtQO9LAA3Nm5VuxGIGdJIZmAH0vQ0fVxeOMszFZ1Ed0UY6gP3g1LCtYtF/IrtA82WpKmysCAG5B/UkENoaXAJ6TiU5QqtKigAd9SdBlYjduUT4pi85Jpk7jqANWzMRahBalshNCzq+MYiXmCZSTlABubmpo7DQfwIpQibY4m8Zk3XmIdWzKUwzqFBQNleoHrGbxnEs0xRAcH5RoKM7cg/J+UDzAVEl3yhz+3KKEzGtp79/zBUUOlQRw+SsryoSpZrRCSTTUAB/H94aDBTZJaayafKWKq3cXGt7ecKcPiSiYnIohizpoWN2h5K4ctQJTLmLH/APRUtSAS5oCokdW25PDNaGQJxWWk5pgOVkhAFweT6m7mFpNnOZ7s3LlSHUz4XnTCO1WmWkbB77A5XJ6wVhfhSSn5lKW7ahI50AJ311HOFclFbYVFvwJZM+Ukvl82IA+x97wdNKSDMmKuGSB6U08tK6iG+IwskIIlSZSWuVFRp/yLsfHS14zmPlBZdIFBYU59W61iV8umGUOJy8YQQqX3issHLqDAXAoP1brHmGwa1JOf6e65/a551LCI4MISpKiWNabHfrHmKxyUKyoOZI108N231hmr1EQ9n4ZKKZlMTUXHKIAgPoADexDXY7mzR39USA4cE0B16nUQJi5Ss3eL5moD4CCk+mzWF8MTM7QLluVI777HR+fvSLeKTp00OvL3GcChDsA7+XRPKA/61UhRKFMqocbR7K4p/bUFEuouSzvS3IRROzFMtXZTQSHKVAjYj8w2/wCtgTVzMq8wqgvu7lYNS9Iz5mnNmLkw2RPlGWGpMzd4u17X23HOCvkwBjMSpalqWXKvdNhApMMeJ4p1EZirrcQuy84JixAdvOLJSlC1opJs2kXJJFYBiRnnaOiWdPMR0YJ9GzkUU3N2u3o234rxUaFJAFm/nmfXrA2LxSWABpZ9jb3/ABHqp6XFHAvQbPfzv+YWrE/cPkTO8XdzztS4LVMeYpbKpVJGxs+vl6dIDOI7xLk1ZvzEVTyCGLEvz9++sS4uxW2M8PxFL2B1Ytdubb+2ryeILKmBKAoqKzrV2endDBtbdYTTcSdXdRewGn+X6dPGuRPdRBqznR1HQcmFPPeB6eh1ocnjwKQlQUkkZhlLkjQPTKwfxI3aF07jJK3PyhyK2HIk60B5PvFGK4ggkEiwLtqrQ15eFt4TTcR3+7q7dCTBjiXwHk2HYzHhRY2BewuA3hr59IrXiyl8pNQQxpTloLafoHb8K4NhpyCpKZsxQqE9ohIFrhIzNz2HIOXJwcsJAEqSMr1JSuYb0LAttcbbPf0kkHjbMUuZMUcocjYV8AB9hSg2g1HDpwMsLlhAPdSVdzTUm1OUbGVjmTlUyRQBso0FggZR6+keJ4wlIACQAKgqqX1qp2PveA0h1BGYwXwOpX+ovKC1EpPT5lNRifYMMsJ8LSU1KQpg3eBqRrle51enrB+I46XLk20HX7e7Fw5vFi1Kdfxp/HOA2OkkFSCUgpEtKBbujLau+4F9uRMdJxAJylVAK5XPq8I5nGkj5i/mfT9ooPxLlfs5Y/5LIHiwidOQ/JLs1UyQDVvFR/HX25hVxnismUU51hVKpQzjahv4kX6xl8bxDET7qUU7JDJ87eZgaXhE1zuPIknmdNtfvG9OPkV5v6Q3F/EYU/ZygOZcno+3veF61zV0JYEvdgT4loIWZaBZzzr6WHvatOHxH9zMsE/fyMPFJdIk5OT2VLwi0nvW3cV6NBcydLWUoTrVam2u2/vwJATMWkEVLAuacukK+HYfMo7AOasIN6tmnFReiU5FQouAXydBaByo3qSTfWC+IYhywLhNv2igzWDA1d+kZdEyK8IWdRYmvI+O9IHNB1g8fIxrV/zAS1VMFMxGXKfWJMEvXRvPcxKWtg139vEQkE0sB9oJio/pEQYkoRAwQk0K3i7NWpgZ4tCnHMfaAYs96x0U5o6ME3ymDX/MXS5rBJAYvWmnQ00f+IXzJxKi9PeggxIDCvjFOPIVuju0ylz1+/5byi4zgS+rVD+978+cACWXLhw7fv5RE1sd9PfvxhZRrYFsIxiiWazV18fT2BAcx1ORQseW501v5gRcVl2/XWn6e7REBtqe7W8P0ha1oIFOJ6+yPf7mK8xcP78bn3vBiy5AB6+Ze+lTffrAsxBs2ga9yeXjT9YwxHD4jIoKToRcAi1iDQvt+0aTB8YE0EZq/wCLJG1QlLBr2p+menSEoAADqca0Zqvzcptz3DRmy2JXLoqtGpW5S1E/x0C8q0Mvs0k+YnVz1IA9PflCzFcVlpuQLGlTo/eNfWnPLVQvCzV/PM0fK5JtV2onev8AN8r4fGUFSw5ALAKseoHmHb7lyiuwLlLSKMTx1yyB4n37ptFeH7Wc9XCb1CW6wVI4MnMUkuACbFrXO1oAwU7K7UcMfRqjW8Zu1oLTj2Hp4UEsVzAOUsZjY3UbClaRHGISn6S4LusudDa2nqecVGcE3fMK0NB1cO4s1vCkDGeCW0DN7Pv1ea5PtihMnFmYjKospDqGrhhQcxt+DAKSQSTE+1DvZtvfvziibiHh0gFapj3t7/aJCdrFTx7DACTiSCWPSKZZZ9zFQXHueMHsmREQG6xDtIj2kYwQuZaKSdN4gVxzxqASzR4FRFKojmgmPVGIx6I4xjHgiaaWiEc8YJLNHR4I6MY3OJFfGLcMb+9I9jorEEjjbz+5gF+94D/4/k+cdHRshol6Le9jFi7n39UdHRKI0gSUanx+xiUu6en6iOjoD6MATj3leP2ixJv1jyOhQk8T9PN35vnd/IeQieAmE5SSSSNT/umD7AeQjo6F8MMPyLJZ7yv+Cv1hNhdeg+4jo6DHofIUYg1PQfcRAR0dDESU+xgaOjoyAQTcxZO0jyOhjFYtHqjSOjoxiEeCPI6MY9jo6OjBONoiI9jowDhHGOjoxia7RWY6OjBCJYoI9jo6AA//2Q=="/>
          <p:cNvSpPr>
            <a:spLocks noChangeAspect="1" noChangeArrowheads="1"/>
          </p:cNvSpPr>
          <p:nvPr/>
        </p:nvSpPr>
        <p:spPr bwMode="auto">
          <a:xfrm>
            <a:off x="155575" y="-1935163"/>
            <a:ext cx="538162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rphancenter.org.ua/wp-content/uploads/2013/09/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60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71604" y="3500438"/>
            <a:ext cx="6429420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Може, десь земля є краща й вища,</a:t>
            </a:r>
            <a:endParaRPr lang="uk-UA" sz="3200" dirty="0"/>
          </a:p>
          <a:p>
            <a:pPr algn="ctr"/>
            <a:r>
              <a:rPr lang="uk-UA" sz="3200" b="1" dirty="0"/>
              <a:t>А над нею небо золоте, </a:t>
            </a:r>
            <a:endParaRPr lang="uk-UA" sz="3200" dirty="0"/>
          </a:p>
          <a:p>
            <a:pPr algn="ctr"/>
            <a:r>
              <a:rPr lang="uk-UA" sz="3200" b="1" dirty="0"/>
              <a:t>Та мені найкраща та, де вишня,</a:t>
            </a:r>
            <a:endParaRPr lang="uk-UA" sz="3200" dirty="0"/>
          </a:p>
          <a:p>
            <a:pPr algn="ctr"/>
            <a:r>
              <a:rPr lang="uk-UA" sz="3200" b="1" dirty="0"/>
              <a:t>Та, де вишня мамина цвіте.</a:t>
            </a:r>
            <a:endParaRPr lang="uk-UA" sz="3200" dirty="0"/>
          </a:p>
          <a:p>
            <a:pPr algn="ctr"/>
            <a:r>
              <a:rPr lang="uk-UA" sz="3200" b="1" dirty="0" smtClean="0"/>
              <a:t>                                            Б</a:t>
            </a:r>
            <a:r>
              <a:rPr lang="uk-UA" sz="3200" b="1" dirty="0"/>
              <a:t>. Радиш</a:t>
            </a:r>
            <a:endParaRPr lang="uk-UA" sz="3200" dirty="0"/>
          </a:p>
          <a:p>
            <a:pPr algn="ctr"/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-ponomar.com/wp-content/uploads/2014/03/Taras-Shevcenko.jpg"/>
          <p:cNvPicPr>
            <a:picLocks noChangeAspect="1" noChangeArrowheads="1"/>
          </p:cNvPicPr>
          <p:nvPr/>
        </p:nvPicPr>
        <p:blipFill>
          <a:blip r:embed="rId2"/>
          <a:srcRect t="18749" r="55469" b="18750"/>
          <a:stretch>
            <a:fillRect/>
          </a:stretch>
        </p:blipFill>
        <p:spPr bwMode="auto">
          <a:xfrm>
            <a:off x="428595" y="428604"/>
            <a:ext cx="2928959" cy="30831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3429000"/>
            <a:ext cx="7715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Т. Шевченко. «Садок вишневий коло хати…». 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Картини довколишнього світу, природи в поезіях Кобзаря.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У оповіданні Володимира </a:t>
            </a:r>
            <a:r>
              <a:rPr lang="uk-UA" sz="2800" dirty="0" err="1"/>
              <a:t>Дарди</a:t>
            </a:r>
            <a:r>
              <a:rPr lang="uk-UA" sz="2800" dirty="0"/>
              <a:t> «Сильніший за долю», так уявляється психологічний стан Шевченка: «Коли виводили його з камери, глибоко вдихав пропахле весною повітря. Одного разу йому навіть вловились добре знані ще з далекого дитинства пахощі набубнявілого навесні вишняку. Ті запахи не облишили його і в камері, вперто витали довкола, аж поки не зринула перед очима до щему в серці мила картина. Пливла, розмірено погойдуючись, безкрая ніч, а в камері буяла розкішна весна, і пошерхлі вуста натхненно шепотіли...»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0">
              <a:srgbClr val="FFFF00">
                <a:alpha val="47000"/>
              </a:srgbClr>
            </a:gs>
            <a:gs pos="5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joinfo.ua/images/items/8fde0a71fdc0e6e9acbe578ee780fa4b/anons/00ec36b1e554fc7b1ce06f882c2a0edf-2.jpg&amp;prefix=anons_304&amp;a=304&amp;b=10&amp;nocu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744335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21468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uk-UA" sz="2400" b="1" dirty="0" smtClean="0"/>
              <a:t>Довідка.</a:t>
            </a:r>
            <a:endParaRPr lang="uk-UA" sz="2400" dirty="0" smtClean="0"/>
          </a:p>
          <a:p>
            <a:pPr fontAlgn="ctr"/>
            <a:r>
              <a:rPr lang="uk-UA" sz="2400" b="1" dirty="0" smtClean="0"/>
              <a:t>Хрущ</a:t>
            </a:r>
            <a:r>
              <a:rPr lang="uk-UA" sz="2400" dirty="0" smtClean="0"/>
              <a:t> — жук родини пластинчастовусих, який має червоно-буре забарвлення; шкідник лісу й саду.</a:t>
            </a:r>
          </a:p>
          <a:p>
            <a:pPr fontAlgn="ctr"/>
            <a:r>
              <a:rPr lang="uk-UA" sz="2400" i="1" dirty="0" smtClean="0"/>
              <a:t> </a:t>
            </a:r>
            <a:endParaRPr lang="uk-UA" sz="2400" dirty="0" smtClean="0"/>
          </a:p>
          <a:p>
            <a:pPr fontAlgn="ctr"/>
            <a:r>
              <a:rPr lang="uk-UA" sz="2400" b="1" dirty="0" smtClean="0"/>
              <a:t>Цікаво!</a:t>
            </a:r>
            <a:endParaRPr lang="uk-UA" sz="2400" dirty="0" smtClean="0"/>
          </a:p>
          <a:p>
            <a:pPr fontAlgn="ctr"/>
            <a:r>
              <a:rPr lang="uk-UA" sz="2400" dirty="0" smtClean="0"/>
              <a:t>Народні прикмети говорять: весною багато хрущів — літом слід чекати засухи; як купа хрущів навесні, то будуть проса рясні.</a:t>
            </a:r>
          </a:p>
          <a:p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00042"/>
            <a:ext cx="180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Хрущ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428604"/>
            <a:ext cx="25172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Соловейко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http://birds-altay.ru/wp-content/uploads/2010/06/52-35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75049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3857628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Соловейко — один з найвідоміших співочих птахів України. Мешкає він не тільки в лісах. Відомо досить багато випадків гніздування солов’їв у селах. За наявності сприятливих умов солов’ї оселяються поряд із людиною навіть у великих містах, де вони охоче займають зручні місця в парках, скверах, садах, річкових заростях, у придорожніх лісосмугах.</a:t>
            </a:r>
          </a:p>
          <a:p>
            <a:endParaRPr lang="uk-UA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lovejko_-_Golosi_ptah_v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626" name="Picture 2" descr="http://www.stihi.ru/pics/2012/04/04/6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8613800" cy="6143668"/>
          </a:xfrm>
          <a:prstGeom prst="rect">
            <a:avLst/>
          </a:prstGeom>
          <a:noFill/>
        </p:spPr>
      </p:pic>
      <p:pic>
        <p:nvPicPr>
          <p:cNvPr id="4" name="Solovejko_-_Golosi_ptah_v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9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156789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71479"/>
          <a:ext cx="8072494" cy="4193564"/>
        </p:xfrm>
        <a:graphic>
          <a:graphicData uri="http://schemas.openxmlformats.org/drawingml/2006/table">
            <a:tbl>
              <a:tblPr/>
              <a:tblGrid>
                <a:gridCol w="4036247"/>
                <a:gridCol w="4036247"/>
              </a:tblGrid>
              <a:tr h="43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Вірш «Садок вишневий коло хати»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Картина «Селянська родина»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Почуття: радість                                     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Почуття: сум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Родина:   батько  (хоч  не  згадується, але слово «сім’я» дає це розуміння), мати, діти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Фон: хата, природа – садок вишневий, вечірня зіронька, соловейко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Проблема: немає (родина кріпаків, але немає цього на поверхні)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Родина: чоловік, жінка, дитина, дідусь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Фон: хата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Проблема: родина кріпаків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485</Words>
  <Application>Microsoft Office PowerPoint</Application>
  <PresentationFormat>Экран (4:3)</PresentationFormat>
  <Paragraphs>54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Наталя</dc:creator>
  <cp:lastModifiedBy>user</cp:lastModifiedBy>
  <cp:revision>19</cp:revision>
  <dcterms:created xsi:type="dcterms:W3CDTF">2015-03-08T14:11:28Z</dcterms:created>
  <dcterms:modified xsi:type="dcterms:W3CDTF">2015-03-10T10:05:27Z</dcterms:modified>
</cp:coreProperties>
</file>