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76" r:id="rId5"/>
    <p:sldId id="277" r:id="rId6"/>
    <p:sldId id="258" r:id="rId7"/>
    <p:sldId id="259" r:id="rId8"/>
    <p:sldId id="260" r:id="rId9"/>
    <p:sldId id="261" r:id="rId10"/>
    <p:sldId id="262" r:id="rId11"/>
    <p:sldId id="263" r:id="rId12"/>
    <p:sldId id="291" r:id="rId13"/>
    <p:sldId id="264" r:id="rId14"/>
    <p:sldId id="265" r:id="rId15"/>
    <p:sldId id="266" r:id="rId16"/>
    <p:sldId id="295" r:id="rId17"/>
    <p:sldId id="267" r:id="rId18"/>
    <p:sldId id="257" r:id="rId19"/>
    <p:sldId id="268" r:id="rId20"/>
    <p:sldId id="269" r:id="rId21"/>
    <p:sldId id="270" r:id="rId22"/>
    <p:sldId id="271" r:id="rId23"/>
    <p:sldId id="275" r:id="rId24"/>
    <p:sldId id="272" r:id="rId25"/>
    <p:sldId id="273" r:id="rId26"/>
    <p:sldId id="300" r:id="rId27"/>
  </p:sldIdLst>
  <p:sldSz cx="9144000" cy="6858000" type="screen4x3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467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7467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28364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283640" y="396432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2981880" y="160020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5506560" y="160020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2981880" y="396432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5506560" y="396432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746712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4671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439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283640" y="1600200"/>
            <a:ext cx="36439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46712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283640" y="1600200"/>
            <a:ext cx="36439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746712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439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28364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283640" y="396432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28364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7467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467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7467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28364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283640" y="396432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2981880" y="160020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5506560" y="160020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2981880" y="396432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5506560" y="3964320"/>
            <a:ext cx="2404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F64E5A6-134E-4A1F-97C9-A4B9FA973D6A}" type="slidenum">
              <a:t>‹№›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950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43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B89F044-478E-4B87-8D6B-A1EC1286F1D7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124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28560" y="1825560"/>
            <a:ext cx="788643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142F002-DBBC-49AF-90E1-E3973EC8C1E7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928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28560" y="1825560"/>
            <a:ext cx="384831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69650" y="1825560"/>
            <a:ext cx="384831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9AC4946-48EF-4D3F-A0A0-B73DEB12AB69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6960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A6D48DE-8DB0-4C96-97FA-6A38745A00C4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77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4671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43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9A0EFD7-9854-41A5-B5AE-3AE69862C3DA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949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28560" y="1825560"/>
            <a:ext cx="384831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69650" y="1825560"/>
            <a:ext cx="384831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28560" y="4098240"/>
            <a:ext cx="384831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26659C5-CDE2-476C-A26B-DC815641DEB1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875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28560" y="1825560"/>
            <a:ext cx="384831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69650" y="1825560"/>
            <a:ext cx="384831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69650" y="4098240"/>
            <a:ext cx="384831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6BD0306-5F20-472B-B335-3F40A0F770A1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8624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28560" y="1825560"/>
            <a:ext cx="384831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69650" y="1825560"/>
            <a:ext cx="384831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28560" y="4098240"/>
            <a:ext cx="788643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757E6AC-2F55-4216-A821-D340C1EFAC6B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554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28560" y="1825560"/>
            <a:ext cx="788643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8560" y="4098240"/>
            <a:ext cx="788643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61E3BA8-871A-4BE4-9590-C0B2B43AF6AE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799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28560" y="1825560"/>
            <a:ext cx="384831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69650" y="1825560"/>
            <a:ext cx="384831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28560" y="4098240"/>
            <a:ext cx="384831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69650" y="4098240"/>
            <a:ext cx="384831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F77CA12-3250-4DBC-8E84-F34AA5962F47}" type="slidenum">
              <a:t>‹№›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9079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28560" y="1825560"/>
            <a:ext cx="253935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95080" y="1825560"/>
            <a:ext cx="253935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5961870" y="1825560"/>
            <a:ext cx="253935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28560" y="4098240"/>
            <a:ext cx="253935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95080" y="4098240"/>
            <a:ext cx="253935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5961870" y="4098240"/>
            <a:ext cx="253935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3D79A40-342C-423B-97D3-3F5DA2751F20}" type="slidenum">
              <a:t>‹№›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9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439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283640" y="1600200"/>
            <a:ext cx="36439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46712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283640" y="1600200"/>
            <a:ext cx="36439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439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28364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283640" y="396432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283640" y="1600200"/>
            <a:ext cx="36439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7467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 hidden="1"/>
          <p:cNvSpPr/>
          <p:nvPr/>
        </p:nvSpPr>
        <p:spPr>
          <a:xfrm>
            <a:off x="0" y="4752000"/>
            <a:ext cx="9143640" cy="2112480"/>
          </a:xfrm>
          <a:custGeom>
            <a:avLst/>
            <a:gdLst/>
            <a:ahLst/>
            <a:cxnLst/>
            <a:rect l="l" t="t" r="r" b="b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360">
            <a:noFill/>
          </a:ln>
          <a:effectLst>
            <a:outerShdw blurRad="50800" dist="44450" dir="162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 hidden="1"/>
          <p:cNvSpPr/>
          <p:nvPr/>
        </p:nvSpPr>
        <p:spPr>
          <a:xfrm>
            <a:off x="7315200" y="0"/>
            <a:ext cx="1828440" cy="6857640"/>
          </a:xfrm>
          <a:custGeom>
            <a:avLst/>
            <a:gdLst/>
            <a:ahLst/>
            <a:cxnLst/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360">
            <a:noFill/>
          </a:ln>
          <a:effectLst>
            <a:outerShdw blurRad="50800" dist="50800" dir="10800000" algn="ctr" rotWithShape="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4752000"/>
            <a:ext cx="9143640" cy="2112480"/>
          </a:xfrm>
          <a:custGeom>
            <a:avLst/>
            <a:gdLst/>
            <a:ahLst/>
            <a:cxnLst/>
            <a:rect l="l" t="t" r="r" b="b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360">
            <a:noFill/>
          </a:ln>
          <a:effectLst>
            <a:outerShdw blurRad="50800" dist="44450" dir="162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6105600" y="0"/>
            <a:ext cx="3038040" cy="6857640"/>
          </a:xfrm>
          <a:custGeom>
            <a:avLst/>
            <a:gdLst/>
            <a:ahLst/>
            <a:cxnLst/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360">
            <a:noFill/>
          </a:ln>
          <a:effectLst>
            <a:outerShdw blurRad="50800" dist="50800" dir="10800000" algn="ctr" rotWithShape="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429120" y="3337560"/>
            <a:ext cx="6479640" cy="2300760"/>
          </a:xfrm>
          <a:prstGeom prst="rect">
            <a:avLst/>
          </a:prstGeom>
        </p:spPr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r>
              <a:rPr lang="uk-UA" sz="4600" b="1" strike="noStrike" cap="all" spc="-1">
                <a:solidFill>
                  <a:srgbClr val="A1D4E6"/>
                </a:solidFill>
                <a:latin typeface="Franklin Gothic Book"/>
              </a:rPr>
              <a:t>Образец заголовка</a:t>
            </a:r>
            <a:endParaRPr lang="uk-UA" sz="4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457200" y="6422040"/>
            <a:ext cx="2133360" cy="364680"/>
          </a:xfrm>
          <a:prstGeom prst="rect">
            <a:avLst/>
          </a:prstGeom>
        </p:spPr>
        <p:txBody>
          <a:bodyPr lIns="90000" tIns="45000" rIns="90000" bIns="0" anchor="b"/>
          <a:lstStyle/>
          <a:p>
            <a:pPr>
              <a:lnSpc>
                <a:spcPct val="100000"/>
              </a:lnSpc>
            </a:pPr>
            <a:fld id="{F5052474-1FC6-4F6D-B6F6-99340E9B2114}" type="datetime">
              <a:rPr lang="ru-RU" sz="1000" b="0" strike="noStrike" spc="-1">
                <a:solidFill>
                  <a:srgbClr val="9C9B99"/>
                </a:solidFill>
                <a:latin typeface="Arial"/>
              </a:rPr>
              <a:t>08.05.2024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3124080" y="6422040"/>
            <a:ext cx="2895120" cy="364680"/>
          </a:xfrm>
          <a:prstGeom prst="rect">
            <a:avLst/>
          </a:prstGeom>
        </p:spPr>
        <p:txBody>
          <a:bodyPr lIns="0" tIns="45000" rIns="0" bIns="0" anchor="b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8153280" y="6422040"/>
            <a:ext cx="761760" cy="36468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1995D433-21AB-4A37-A33C-BBDD91B70E5D}" type="slidenum">
              <a:rPr lang="ru-RU" sz="1000" b="0" strike="noStrike" spc="-1">
                <a:solidFill>
                  <a:srgbClr val="9C9B99"/>
                </a:solidFill>
                <a:latin typeface="Arial"/>
              </a:rPr>
              <a:t>‹№›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000" b="0" strike="noStrike" spc="-1">
                <a:solidFill>
                  <a:srgbClr val="FFFFFF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400" b="0" strike="noStrike" spc="-1">
                <a:solidFill>
                  <a:srgbClr val="FFFFFF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FFFFFF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FFFFFF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FFFFFF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FFFFFF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FFFFFF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0" y="4752000"/>
            <a:ext cx="9143640" cy="2112480"/>
          </a:xfrm>
          <a:custGeom>
            <a:avLst/>
            <a:gdLst/>
            <a:ahLst/>
            <a:cxnLst/>
            <a:rect l="l" t="t" r="r" b="b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360">
            <a:noFill/>
          </a:ln>
          <a:effectLst>
            <a:outerShdw blurRad="50800" dist="44450" dir="16200000" algn="ctr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7315200" y="0"/>
            <a:ext cx="1828440" cy="6857640"/>
          </a:xfrm>
          <a:custGeom>
            <a:avLst/>
            <a:gdLst/>
            <a:ahLst/>
            <a:cxnLst/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360">
            <a:noFill/>
          </a:ln>
          <a:effectLst>
            <a:outerShdw blurRad="50800" dist="50800" dir="10800000" algn="ctr" rotWithShape="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7467120" cy="1142640"/>
          </a:xfrm>
          <a:prstGeom prst="rect">
            <a:avLst/>
          </a:prstGeom>
        </p:spPr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uk-UA" sz="4600" b="0" strike="noStrike" spc="-1">
                <a:solidFill>
                  <a:srgbClr val="FFFFFF"/>
                </a:solidFill>
                <a:latin typeface="Franklin Gothic Book"/>
              </a:rPr>
              <a:t>Образец заголовка</a:t>
            </a:r>
            <a:endParaRPr lang="uk-UA" sz="4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74671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20480" indent="-383760">
              <a:lnSpc>
                <a:spcPct val="100000"/>
              </a:lnSpc>
              <a:spcBef>
                <a:spcPts val="601"/>
              </a:spcBef>
              <a:buClr>
                <a:srgbClr val="6EA0B0"/>
              </a:buClr>
              <a:buSzPct val="80000"/>
              <a:buFont typeface="Wingdings 2" charset="2"/>
              <a:buChar char=""/>
            </a:pPr>
            <a:r>
              <a:rPr lang="uk-UA" sz="3000" b="0" strike="noStrike" spc="-1">
                <a:solidFill>
                  <a:srgbClr val="FFFFFF"/>
                </a:solidFill>
                <a:latin typeface="Arial"/>
              </a:rPr>
              <a:t>Образец текста</a:t>
            </a:r>
          </a:p>
          <a:p>
            <a:pPr marL="722520" lvl="1" indent="-273960">
              <a:lnSpc>
                <a:spcPct val="100000"/>
              </a:lnSpc>
              <a:spcBef>
                <a:spcPts val="519"/>
              </a:spcBef>
              <a:buClr>
                <a:srgbClr val="6EA0B0"/>
              </a:buClr>
              <a:buSzPct val="90000"/>
              <a:buFont typeface="Wingdings 2" charset="2"/>
              <a:buChar char=""/>
            </a:pPr>
            <a:r>
              <a:rPr lang="uk-UA" sz="2600" b="0" strike="noStrike" spc="-1">
                <a:solidFill>
                  <a:srgbClr val="FFFFFF"/>
                </a:solidFill>
                <a:latin typeface="Arial"/>
              </a:rPr>
              <a:t>Второй уровень</a:t>
            </a:r>
          </a:p>
          <a:p>
            <a:pPr marL="1005840" lvl="2" indent="-255600">
              <a:lnSpc>
                <a:spcPct val="100000"/>
              </a:lnSpc>
              <a:spcBef>
                <a:spcPts val="479"/>
              </a:spcBef>
              <a:buClr>
                <a:srgbClr val="CCAF0A"/>
              </a:buClr>
              <a:buSzPct val="85000"/>
              <a:buFont typeface="Arial"/>
              <a:buChar char="○"/>
            </a:pPr>
            <a:r>
              <a:rPr lang="uk-UA" sz="2400" b="0" strike="noStrike" spc="-1">
                <a:solidFill>
                  <a:srgbClr val="FFFFFF"/>
                </a:solidFill>
                <a:latin typeface="Arial"/>
              </a:rPr>
              <a:t>Третий уровень</a:t>
            </a:r>
          </a:p>
          <a:p>
            <a:pPr marL="1280160" lvl="3" indent="-237240">
              <a:lnSpc>
                <a:spcPct val="100000"/>
              </a:lnSpc>
              <a:spcBef>
                <a:spcPts val="400"/>
              </a:spcBef>
              <a:buClr>
                <a:srgbClr val="8D89A4"/>
              </a:buClr>
              <a:buSzPct val="90000"/>
              <a:buFont typeface="Wingdings 2" charset="2"/>
              <a:buChar char=""/>
            </a:pPr>
            <a:r>
              <a:rPr lang="uk-UA" sz="2000" b="0" strike="noStrike" spc="-1">
                <a:solidFill>
                  <a:srgbClr val="FFFFFF"/>
                </a:solidFill>
                <a:latin typeface="Arial"/>
              </a:rPr>
              <a:t>Четвертый уровень</a:t>
            </a:r>
          </a:p>
          <a:p>
            <a:pPr marL="1490400" lvl="4" indent="-182520">
              <a:lnSpc>
                <a:spcPct val="100000"/>
              </a:lnSpc>
              <a:spcBef>
                <a:spcPts val="400"/>
              </a:spcBef>
              <a:buClr>
                <a:srgbClr val="748560"/>
              </a:buClr>
              <a:buFont typeface="Arial"/>
              <a:buChar char="-"/>
            </a:pPr>
            <a:r>
              <a:rPr lang="uk-UA" sz="2000" b="0" strike="noStrike" spc="-1">
                <a:solidFill>
                  <a:srgbClr val="FFFFFF"/>
                </a:solidFill>
                <a:latin typeface="Arial"/>
              </a:rPr>
              <a:t>Пятый уровень</a:t>
            </a:r>
          </a:p>
        </p:txBody>
      </p:sp>
      <p:sp>
        <p:nvSpPr>
          <p:cNvPr id="49" name="PlaceHolder 5"/>
          <p:cNvSpPr>
            <a:spLocks noGrp="1"/>
          </p:cNvSpPr>
          <p:nvPr>
            <p:ph type="dt"/>
          </p:nvPr>
        </p:nvSpPr>
        <p:spPr>
          <a:xfrm>
            <a:off x="457200" y="6422040"/>
            <a:ext cx="2133360" cy="364680"/>
          </a:xfrm>
          <a:prstGeom prst="rect">
            <a:avLst/>
          </a:prstGeom>
        </p:spPr>
        <p:txBody>
          <a:bodyPr lIns="90000" tIns="45000" rIns="90000" bIns="0" anchor="b"/>
          <a:lstStyle/>
          <a:p>
            <a:pPr>
              <a:lnSpc>
                <a:spcPct val="100000"/>
              </a:lnSpc>
            </a:pPr>
            <a:fld id="{63F56B88-3EA5-4F22-868B-178BC72119D4}" type="datetime">
              <a:rPr lang="ru-RU" sz="1000" b="0" strike="noStrike" spc="-1">
                <a:solidFill>
                  <a:srgbClr val="9C9B99"/>
                </a:solidFill>
                <a:latin typeface="Arial"/>
              </a:rPr>
              <a:t>08.05.2024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ftr"/>
          </p:nvPr>
        </p:nvSpPr>
        <p:spPr>
          <a:xfrm>
            <a:off x="3124080" y="6422040"/>
            <a:ext cx="2895120" cy="364680"/>
          </a:xfrm>
          <a:prstGeom prst="rect">
            <a:avLst/>
          </a:prstGeom>
        </p:spPr>
        <p:txBody>
          <a:bodyPr lIns="0" tIns="45000" rIns="0" bIns="0" anchor="b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sldNum"/>
          </p:nvPr>
        </p:nvSpPr>
        <p:spPr>
          <a:xfrm>
            <a:off x="8153280" y="6422040"/>
            <a:ext cx="761760" cy="36468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0BEB0F74-2714-438B-9377-FEB9692AE306}" type="slidenum">
              <a:rPr lang="ru-RU" sz="1000" b="0" strike="noStrike" spc="-1">
                <a:solidFill>
                  <a:srgbClr val="9C9B99"/>
                </a:solidFill>
                <a:latin typeface="Arial"/>
              </a:rPr>
              <a:t>‹№›</a:t>
            </a:fld>
            <a:endParaRPr lang="ru-RU" sz="1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33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uk-UA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43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uk-UA" sz="2100" b="0" strike="noStrike" spc="-1">
              <a:solidFill>
                <a:srgbClr val="000000"/>
              </a:solidFill>
              <a:latin typeface="Calibri"/>
            </a:endParaRPr>
          </a:p>
          <a:p>
            <a:pPr marL="514350" lvl="1" indent="-17145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uk-UA" sz="1800" b="0" strike="noStrike" spc="-1">
              <a:solidFill>
                <a:srgbClr val="000000"/>
              </a:solidFill>
              <a:latin typeface="Calibri"/>
            </a:endParaRPr>
          </a:p>
          <a:p>
            <a:pPr marL="857250" lvl="2" indent="-17145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uk-UA" sz="1500" b="0" strike="noStrike" spc="-1">
              <a:solidFill>
                <a:srgbClr val="000000"/>
              </a:solidFill>
              <a:latin typeface="Calibri"/>
            </a:endParaRPr>
          </a:p>
          <a:p>
            <a:pPr marL="1200150" lvl="3" indent="-17145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5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  <a:p>
            <a:pPr marL="1543050" lvl="4" indent="-17145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5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uk-UA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628560" y="6356520"/>
            <a:ext cx="20571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uk-UA" sz="9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r>
              <a:rPr lang="uk-UA"/>
              <a:t>&lt;дата/час&gt;</a:t>
            </a:r>
            <a:endParaRPr lang="uk-UA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3028860" y="6356520"/>
            <a:ext cx="30858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uk-UA" sz="105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uk-UA"/>
              <a:t>&lt;нижній колонтитул&gt;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6457860" y="6356520"/>
            <a:ext cx="205713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uk-UA" sz="9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fld id="{65FB93A8-9B44-4796-83D6-AB30ED2BE87C}" type="slidenum">
              <a:rPr lang="uk-UA" smtClean="0"/>
              <a:pPr/>
              <a:t>‹№›</a:t>
            </a:fld>
            <a:endParaRPr lang="uk-UA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140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indent="0"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1"/>
        </a:spcBef>
        <a:buClr>
          <a:srgbClr val="000000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765000" y="3392640"/>
            <a:ext cx="7772040" cy="186876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uk-UA" sz="6000" b="1" strike="noStrike" spc="-1">
                <a:solidFill>
                  <a:srgbClr val="E9B90A"/>
                </a:solidFill>
                <a:latin typeface="Times New Roman"/>
              </a:rPr>
              <a:t>Вибухонебезпечні предмети</a:t>
            </a:r>
            <a:endParaRPr lang="uk-UA" sz="6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9" name="Picture 2"/>
          <p:cNvPicPr/>
          <p:nvPr/>
        </p:nvPicPr>
        <p:blipFill>
          <a:blip r:embed="rId2"/>
          <a:stretch/>
        </p:blipFill>
        <p:spPr>
          <a:xfrm rot="19559400">
            <a:off x="-262440" y="2149920"/>
            <a:ext cx="2552040" cy="184788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2" name="Picture 8"/>
          <p:cNvPicPr/>
          <p:nvPr/>
        </p:nvPicPr>
        <p:blipFill>
          <a:blip r:embed="rId3"/>
          <a:stretch/>
        </p:blipFill>
        <p:spPr>
          <a:xfrm>
            <a:off x="281160" y="476640"/>
            <a:ext cx="1463760" cy="1097640"/>
          </a:xfrm>
          <a:prstGeom prst="rect">
            <a:avLst/>
          </a:prstGeom>
          <a:ln>
            <a:noFill/>
          </a:ln>
        </p:spPr>
      </p:pic>
      <p:sp>
        <p:nvSpPr>
          <p:cNvPr id="93" name="CustomShape 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5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6"/>
          <p:cNvSpPr/>
          <p:nvPr/>
        </p:nvSpPr>
        <p:spPr>
          <a:xfrm>
            <a:off x="765000" y="4651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6" name="Picture 16"/>
          <p:cNvPicPr/>
          <p:nvPr/>
        </p:nvPicPr>
        <p:blipFill>
          <a:blip r:embed="rId4"/>
          <a:stretch/>
        </p:blipFill>
        <p:spPr>
          <a:xfrm rot="20320200">
            <a:off x="367284" y="4616286"/>
            <a:ext cx="1953360" cy="1953360"/>
          </a:xfrm>
          <a:prstGeom prst="rect">
            <a:avLst/>
          </a:prstGeom>
          <a:ln>
            <a:noFill/>
          </a:ln>
        </p:spPr>
      </p:pic>
      <p:pic>
        <p:nvPicPr>
          <p:cNvPr id="97" name="Picture 18"/>
          <p:cNvPicPr/>
          <p:nvPr/>
        </p:nvPicPr>
        <p:blipFill>
          <a:blip r:embed="rId5"/>
          <a:stretch/>
        </p:blipFill>
        <p:spPr>
          <a:xfrm>
            <a:off x="6801840" y="4960080"/>
            <a:ext cx="1714320" cy="1628280"/>
          </a:xfrm>
          <a:prstGeom prst="rect">
            <a:avLst/>
          </a:prstGeom>
          <a:ln>
            <a:noFill/>
          </a:ln>
        </p:spPr>
      </p:pic>
      <p:pic>
        <p:nvPicPr>
          <p:cNvPr id="98" name="Picture 20"/>
          <p:cNvPicPr/>
          <p:nvPr/>
        </p:nvPicPr>
        <p:blipFill>
          <a:blip r:embed="rId6"/>
          <a:srcRect b="4555"/>
          <a:stretch/>
        </p:blipFill>
        <p:spPr>
          <a:xfrm>
            <a:off x="3780000" y="1953000"/>
            <a:ext cx="2029320" cy="1754280"/>
          </a:xfrm>
          <a:prstGeom prst="rect">
            <a:avLst/>
          </a:prstGeom>
          <a:ln>
            <a:noFill/>
          </a:ln>
        </p:spPr>
      </p:pic>
      <p:pic>
        <p:nvPicPr>
          <p:cNvPr id="99" name="Рисунок 13"/>
          <p:cNvPicPr/>
          <p:nvPr/>
        </p:nvPicPr>
        <p:blipFill>
          <a:blip r:embed="rId7"/>
          <a:srcRect r="9017"/>
          <a:stretch/>
        </p:blipFill>
        <p:spPr>
          <a:xfrm>
            <a:off x="6372360" y="160200"/>
            <a:ext cx="2682000" cy="3304800"/>
          </a:xfrm>
          <a:prstGeom prst="rect">
            <a:avLst/>
          </a:prstGeom>
          <a:ln>
            <a:noFill/>
          </a:ln>
        </p:spPr>
      </p:pic>
      <p:grpSp>
        <p:nvGrpSpPr>
          <p:cNvPr id="100" name="Group 7"/>
          <p:cNvGrpSpPr/>
          <p:nvPr/>
        </p:nvGrpSpPr>
        <p:grpSpPr>
          <a:xfrm>
            <a:off x="1547640" y="24840"/>
            <a:ext cx="4680000" cy="1891800"/>
            <a:chOff x="1547640" y="24840"/>
            <a:chExt cx="4680000" cy="1891800"/>
          </a:xfrm>
        </p:grpSpPr>
        <p:sp>
          <p:nvSpPr>
            <p:cNvPr id="101" name="CustomShape 8"/>
            <p:cNvSpPr/>
            <p:nvPr/>
          </p:nvSpPr>
          <p:spPr>
            <a:xfrm>
              <a:off x="1547640" y="24840"/>
              <a:ext cx="4680000" cy="1891800"/>
            </a:xfrm>
            <a:prstGeom prst="cloudCallout">
              <a:avLst>
                <a:gd name="adj1" fmla="val 63721"/>
                <a:gd name="adj2" fmla="val 10445"/>
              </a:avLst>
            </a:prstGeom>
            <a:ln>
              <a:noFill/>
            </a:ln>
            <a:effectLst>
              <a:glow rad="76200">
                <a:schemeClr val="phClr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/>
          </p:style>
        </p:sp>
        <p:sp>
          <p:nvSpPr>
            <p:cNvPr id="102" name="CustomShape 9"/>
            <p:cNvSpPr/>
            <p:nvPr/>
          </p:nvSpPr>
          <p:spPr>
            <a:xfrm>
              <a:off x="1749240" y="24840"/>
              <a:ext cx="4362840" cy="1552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  <a:spcBef>
                  <a:spcPts val="961"/>
                </a:spcBef>
              </a:pPr>
              <a:r>
                <a:rPr lang="ru-RU" sz="4800" b="1" strike="noStrike" spc="-1">
                  <a:solidFill>
                    <a:srgbClr val="000000"/>
                  </a:solidFill>
                  <a:latin typeface="Times New Roman"/>
                </a:rPr>
                <a:t>ОБЕРЕЖНО! НЕБЕЗПЕКА!</a:t>
              </a:r>
              <a:endParaRPr lang="ru-RU" sz="4800" b="0" strike="noStrike" spc="-1">
                <a:latin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D67EB6-3FF9-4B1B-B51B-0D6644292E3F}"/>
              </a:ext>
            </a:extLst>
          </p:cNvPr>
          <p:cNvSpPr txBox="1"/>
          <p:nvPr/>
        </p:nvSpPr>
        <p:spPr>
          <a:xfrm>
            <a:off x="2182761" y="5899355"/>
            <a:ext cx="459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https://www.youtube.com/watch?v=6HvUYjkPvcE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38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Рисунок 160"/>
          <p:cNvPicPr/>
          <p:nvPr/>
        </p:nvPicPr>
        <p:blipFill>
          <a:blip r:embed="rId2"/>
          <a:srcRect l="15109" t="11251" r="14813" b="999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62" name="Рисунок 5"/>
          <p:cNvPicPr/>
          <p:nvPr/>
        </p:nvPicPr>
        <p:blipFill>
          <a:blip r:embed="rId3"/>
          <a:srcRect r="9021"/>
          <a:stretch/>
        </p:blipFill>
        <p:spPr>
          <a:xfrm>
            <a:off x="7776000" y="147600"/>
            <a:ext cx="1458000" cy="179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971640" y="0"/>
            <a:ext cx="6624360" cy="11426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uk-UA" sz="4000" b="1" strike="noStrike" spc="-1">
                <a:solidFill>
                  <a:srgbClr val="FFFFFF"/>
                </a:solidFill>
                <a:latin typeface="Times New Roman"/>
              </a:rPr>
              <a:t>ЗНАЙ, як вони виглядають!</a:t>
            </a:r>
            <a:endParaRPr lang="uk-UA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5" name="Рисунок 5"/>
          <p:cNvPicPr/>
          <p:nvPr/>
        </p:nvPicPr>
        <p:blipFill>
          <a:blip r:embed="rId2"/>
          <a:srcRect r="9021"/>
          <a:stretch/>
        </p:blipFill>
        <p:spPr>
          <a:xfrm>
            <a:off x="7797960" y="0"/>
            <a:ext cx="1458000" cy="1796400"/>
          </a:xfrm>
          <a:prstGeom prst="rect">
            <a:avLst/>
          </a:prstGeom>
          <a:ln>
            <a:noFill/>
          </a:ln>
        </p:spPr>
      </p:pic>
      <p:sp>
        <p:nvSpPr>
          <p:cNvPr id="166" name="CustomShape 3"/>
          <p:cNvSpPr/>
          <p:nvPr/>
        </p:nvSpPr>
        <p:spPr>
          <a:xfrm>
            <a:off x="216000" y="837720"/>
            <a:ext cx="779940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800" b="0" strike="noStrike" spc="-1">
                <a:solidFill>
                  <a:srgbClr val="FFFF00"/>
                </a:solidFill>
                <a:latin typeface="Times New Roman"/>
              </a:rPr>
              <a:t>Саморобні вибухові пристрої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167" name="Picture 4"/>
          <p:cNvPicPr/>
          <p:nvPr/>
        </p:nvPicPr>
        <p:blipFill>
          <a:blip r:embed="rId3"/>
          <a:stretch/>
        </p:blipFill>
        <p:spPr>
          <a:xfrm>
            <a:off x="4941360" y="4005000"/>
            <a:ext cx="3982680" cy="261864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8" name="Picture 6"/>
          <p:cNvPicPr/>
          <p:nvPr/>
        </p:nvPicPr>
        <p:blipFill>
          <a:blip r:embed="rId4"/>
          <a:stretch/>
        </p:blipFill>
        <p:spPr>
          <a:xfrm>
            <a:off x="155520" y="1914840"/>
            <a:ext cx="3580560" cy="268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9" name="Picture 4"/>
          <p:cNvPicPr/>
          <p:nvPr/>
        </p:nvPicPr>
        <p:blipFill>
          <a:blip r:embed="rId5"/>
          <a:stretch/>
        </p:blipFill>
        <p:spPr>
          <a:xfrm>
            <a:off x="2814840" y="2873160"/>
            <a:ext cx="3672000" cy="244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7" dur="1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2" dur="1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7" dur="1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1" name="Рисунок 5"/>
          <p:cNvPicPr/>
          <p:nvPr/>
        </p:nvPicPr>
        <p:blipFill>
          <a:blip r:embed="rId2"/>
          <a:srcRect r="9021"/>
          <a:stretch/>
        </p:blipFill>
        <p:spPr>
          <a:xfrm>
            <a:off x="7596720" y="160200"/>
            <a:ext cx="1458000" cy="1796400"/>
          </a:xfrm>
          <a:prstGeom prst="rect">
            <a:avLst/>
          </a:prstGeom>
          <a:ln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307800" y="-12960"/>
            <a:ext cx="784836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800" b="0" strike="noStrike" spc="-1">
                <a:solidFill>
                  <a:srgbClr val="FFFF00"/>
                </a:solidFill>
                <a:latin typeface="Times New Roman"/>
              </a:rPr>
              <a:t>Ознаки саморобних вибухових пристроїв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173" name="TextShape 3"/>
          <p:cNvSpPr txBox="1"/>
          <p:nvPr/>
        </p:nvSpPr>
        <p:spPr>
          <a:xfrm>
            <a:off x="307800" y="1700640"/>
            <a:ext cx="8224200" cy="338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marL="420480" indent="-383760" algn="just">
              <a:lnSpc>
                <a:spcPct val="100000"/>
              </a:lnSpc>
              <a:spcBef>
                <a:spcPts val="601"/>
              </a:spcBef>
              <a:buClr>
                <a:srgbClr val="6EA0B0"/>
              </a:buClr>
              <a:buSzPct val="80000"/>
              <a:buFont typeface="Wingdings 2" charset="2"/>
              <a:buChar char=""/>
            </a:pPr>
            <a:r>
              <a:rPr lang="uk-UA" sz="3000" b="0" strike="noStrike" spc="-1">
                <a:solidFill>
                  <a:srgbClr val="FFFFFF"/>
                </a:solidFill>
                <a:latin typeface="Times New Roman"/>
              </a:rPr>
              <a:t>Наявність антен або дротів, скотчу.</a:t>
            </a: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 marL="420480" indent="-383760" algn="just">
              <a:lnSpc>
                <a:spcPct val="100000"/>
              </a:lnSpc>
              <a:spcBef>
                <a:spcPts val="601"/>
              </a:spcBef>
              <a:buClr>
                <a:srgbClr val="6EA0B0"/>
              </a:buClr>
              <a:buSzPct val="80000"/>
              <a:buFont typeface="Wingdings 2" charset="2"/>
              <a:buChar char=""/>
            </a:pPr>
            <a:r>
              <a:rPr lang="uk-UA" sz="3000" b="0" strike="noStrike" spc="-1">
                <a:solidFill>
                  <a:srgbClr val="FFFFFF"/>
                </a:solidFill>
                <a:latin typeface="Times New Roman"/>
              </a:rPr>
              <a:t>Звуки, що лунають від предмета (цокання годинника, сигнали).</a:t>
            </a: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 marL="420480" indent="-383760" algn="just">
              <a:lnSpc>
                <a:spcPct val="100000"/>
              </a:lnSpc>
              <a:spcBef>
                <a:spcPts val="601"/>
              </a:spcBef>
              <a:buClr>
                <a:srgbClr val="6EA0B0"/>
              </a:buClr>
              <a:buSzPct val="80000"/>
              <a:buFont typeface="Wingdings 2" charset="2"/>
              <a:buChar char=""/>
            </a:pPr>
            <a:r>
              <a:rPr lang="uk-UA" sz="3000" b="0" strike="noStrike" spc="-1">
                <a:solidFill>
                  <a:srgbClr val="FFFFFF"/>
                </a:solidFill>
                <a:latin typeface="Times New Roman"/>
              </a:rPr>
              <a:t>Наявність батарейок, крон, акумуляторів.</a:t>
            </a: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 marL="420480" indent="-383760" algn="just">
              <a:lnSpc>
                <a:spcPct val="100000"/>
              </a:lnSpc>
              <a:spcBef>
                <a:spcPts val="601"/>
              </a:spcBef>
              <a:buClr>
                <a:srgbClr val="6EA0B0"/>
              </a:buClr>
              <a:buSzPct val="80000"/>
              <a:buFont typeface="Wingdings 2" charset="2"/>
              <a:buChar char=""/>
            </a:pPr>
            <a:r>
              <a:rPr lang="uk-UA" sz="3000" b="0" strike="noStrike" spc="-1">
                <a:solidFill>
                  <a:srgbClr val="D5D2CF"/>
                </a:solidFill>
                <a:latin typeface="Times New Roman"/>
              </a:rPr>
              <a:t>Наявність запаху бензину, газу, хімічних речовин.</a:t>
            </a: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4" name="Picture 4"/>
          <p:cNvPicPr/>
          <p:nvPr/>
        </p:nvPicPr>
        <p:blipFill>
          <a:blip r:embed="rId3"/>
          <a:stretch/>
        </p:blipFill>
        <p:spPr>
          <a:xfrm>
            <a:off x="987480" y="4934880"/>
            <a:ext cx="3116520" cy="2337120"/>
          </a:xfrm>
          <a:prstGeom prst="rect">
            <a:avLst/>
          </a:prstGeom>
          <a:ln w="63360">
            <a:solidFill>
              <a:srgbClr val="333333"/>
            </a:solidFill>
            <a:rou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5" name="Picture 6"/>
          <p:cNvPicPr/>
          <p:nvPr/>
        </p:nvPicPr>
        <p:blipFill>
          <a:blip r:embed="rId4"/>
          <a:stretch/>
        </p:blipFill>
        <p:spPr>
          <a:xfrm>
            <a:off x="4788000" y="4708800"/>
            <a:ext cx="3888000" cy="197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0" dur="1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3" dur="1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8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3" dur="500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8" dur="500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3" dur="500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Рисунок 3"/>
          <p:cNvPicPr/>
          <p:nvPr/>
        </p:nvPicPr>
        <p:blipFill>
          <a:blip r:embed="rId2"/>
          <a:stretch/>
        </p:blipFill>
        <p:spPr>
          <a:xfrm>
            <a:off x="0" y="-127819"/>
            <a:ext cx="9143820" cy="698581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7" name="Рисунок 5"/>
          <p:cNvPicPr/>
          <p:nvPr/>
        </p:nvPicPr>
        <p:blipFill>
          <a:blip r:embed="rId2"/>
          <a:srcRect r="9021"/>
          <a:stretch/>
        </p:blipFill>
        <p:spPr>
          <a:xfrm>
            <a:off x="7596720" y="160200"/>
            <a:ext cx="1458000" cy="1796400"/>
          </a:xfrm>
          <a:prstGeom prst="rect">
            <a:avLst/>
          </a:prstGeom>
          <a:ln>
            <a:noFill/>
          </a:ln>
        </p:spPr>
      </p:pic>
      <p:sp>
        <p:nvSpPr>
          <p:cNvPr id="178" name="CustomShape 2"/>
          <p:cNvSpPr/>
          <p:nvPr/>
        </p:nvSpPr>
        <p:spPr>
          <a:xfrm>
            <a:off x="307800" y="-12960"/>
            <a:ext cx="784836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800" b="0" strike="noStrike" spc="-1">
                <a:solidFill>
                  <a:srgbClr val="FFFF00"/>
                </a:solidFill>
                <a:latin typeface="Times New Roman"/>
              </a:rPr>
              <a:t>СВП можуть бути замасковані!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179" name="Picture 8"/>
          <p:cNvPicPr/>
          <p:nvPr/>
        </p:nvPicPr>
        <p:blipFill>
          <a:blip r:embed="rId3"/>
          <a:stretch/>
        </p:blipFill>
        <p:spPr>
          <a:xfrm>
            <a:off x="-108360" y="705600"/>
            <a:ext cx="2533320" cy="2838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0" name="Picture 12"/>
          <p:cNvPicPr/>
          <p:nvPr/>
        </p:nvPicPr>
        <p:blipFill>
          <a:blip r:embed="rId4"/>
          <a:stretch/>
        </p:blipFill>
        <p:spPr>
          <a:xfrm>
            <a:off x="611640" y="2996640"/>
            <a:ext cx="2571480" cy="3313440"/>
          </a:xfrm>
          <a:prstGeom prst="rect">
            <a:avLst/>
          </a:prstGeom>
          <a:ln>
            <a:noFill/>
          </a:ln>
        </p:spPr>
      </p:pic>
      <p:pic>
        <p:nvPicPr>
          <p:cNvPr id="181" name="Picture 14"/>
          <p:cNvPicPr/>
          <p:nvPr/>
        </p:nvPicPr>
        <p:blipFill>
          <a:blip r:embed="rId5"/>
          <a:stretch/>
        </p:blipFill>
        <p:spPr>
          <a:xfrm>
            <a:off x="1791000" y="1268640"/>
            <a:ext cx="4142880" cy="3107160"/>
          </a:xfrm>
          <a:prstGeom prst="rect">
            <a:avLst/>
          </a:prstGeom>
          <a:ln w="38160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2" name="Picture 2"/>
          <p:cNvPicPr/>
          <p:nvPr/>
        </p:nvPicPr>
        <p:blipFill>
          <a:blip r:embed="rId6"/>
          <a:srcRect l="10982" t="13019" r="11894" b="14153"/>
          <a:stretch/>
        </p:blipFill>
        <p:spPr>
          <a:xfrm>
            <a:off x="5755320" y="2124720"/>
            <a:ext cx="3407400" cy="3022920"/>
          </a:xfrm>
          <a:prstGeom prst="rect">
            <a:avLst/>
          </a:prstGeom>
          <a:ln>
            <a:noFill/>
          </a:ln>
        </p:spPr>
      </p:pic>
      <p:sp>
        <p:nvSpPr>
          <p:cNvPr id="183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4" name="Picture 6"/>
          <p:cNvPicPr/>
          <p:nvPr/>
        </p:nvPicPr>
        <p:blipFill>
          <a:blip r:embed="rId7"/>
          <a:srcRect l="10735" t="10195" r="12880" b="8910"/>
          <a:stretch/>
        </p:blipFill>
        <p:spPr>
          <a:xfrm rot="4561200">
            <a:off x="4402440" y="4368600"/>
            <a:ext cx="2705760" cy="269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2" dur="1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7" dur="1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2" dur="1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7" dur="1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2" dur="1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2339640" y="2326320"/>
            <a:ext cx="4176000" cy="11426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uk-UA" sz="4000" b="1" strike="noStrike" spc="-1">
                <a:solidFill>
                  <a:srgbClr val="FFFFFF"/>
                </a:solidFill>
                <a:latin typeface="Times New Roman"/>
              </a:rPr>
              <a:t>Де можна знайти «іграшку»?</a:t>
            </a:r>
            <a:endParaRPr lang="uk-UA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25022160" y="10526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3"/>
          <p:cNvSpPr/>
          <p:nvPr/>
        </p:nvSpPr>
        <p:spPr>
          <a:xfrm>
            <a:off x="25174800" y="1204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06" name="Group 4"/>
          <p:cNvGrpSpPr/>
          <p:nvPr/>
        </p:nvGrpSpPr>
        <p:grpSpPr>
          <a:xfrm>
            <a:off x="300600" y="146520"/>
            <a:ext cx="3045600" cy="2179440"/>
            <a:chOff x="300600" y="146520"/>
            <a:chExt cx="3045600" cy="2179440"/>
          </a:xfrm>
        </p:grpSpPr>
        <p:pic>
          <p:nvPicPr>
            <p:cNvPr id="107" name="Picture 2"/>
            <p:cNvPicPr/>
            <p:nvPr/>
          </p:nvPicPr>
          <p:blipFill>
            <a:blip r:embed="rId2"/>
            <a:stretch/>
          </p:blipFill>
          <p:spPr>
            <a:xfrm>
              <a:off x="300600" y="194040"/>
              <a:ext cx="3045600" cy="2131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8" name="CustomShape 5"/>
            <p:cNvSpPr/>
            <p:nvPr/>
          </p:nvSpPr>
          <p:spPr>
            <a:xfrm>
              <a:off x="328680" y="146520"/>
              <a:ext cx="1122840" cy="577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FFFFFF"/>
                  </a:solidFill>
                  <a:latin typeface="Times New Roman"/>
                </a:rPr>
                <a:t>у лісі</a:t>
              </a:r>
              <a:endParaRPr lang="ru-RU" sz="3200" b="0" strike="noStrike" spc="-1">
                <a:latin typeface="Arial"/>
              </a:endParaRPr>
            </a:p>
          </p:txBody>
        </p:sp>
      </p:grpSp>
      <p:grpSp>
        <p:nvGrpSpPr>
          <p:cNvPr id="109" name="Group 6"/>
          <p:cNvGrpSpPr/>
          <p:nvPr/>
        </p:nvGrpSpPr>
        <p:grpSpPr>
          <a:xfrm>
            <a:off x="5697360" y="194040"/>
            <a:ext cx="3250080" cy="1979280"/>
            <a:chOff x="5697360" y="194040"/>
            <a:chExt cx="3250080" cy="1979280"/>
          </a:xfrm>
        </p:grpSpPr>
        <p:pic>
          <p:nvPicPr>
            <p:cNvPr id="110" name="Picture 8"/>
            <p:cNvPicPr/>
            <p:nvPr/>
          </p:nvPicPr>
          <p:blipFill>
            <a:blip r:embed="rId3"/>
            <a:srcRect l="27874"/>
            <a:stretch/>
          </p:blipFill>
          <p:spPr>
            <a:xfrm>
              <a:off x="5697360" y="235800"/>
              <a:ext cx="3250080" cy="1937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1" name="CustomShape 7"/>
            <p:cNvSpPr/>
            <p:nvPr/>
          </p:nvSpPr>
          <p:spPr>
            <a:xfrm>
              <a:off x="5816520" y="194040"/>
              <a:ext cx="1371240" cy="577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000000"/>
                  </a:solidFill>
                  <a:latin typeface="Times New Roman"/>
                </a:rPr>
                <a:t>у місті</a:t>
              </a:r>
              <a:endParaRPr lang="ru-RU" sz="3200" b="0" strike="noStrike" spc="-1">
                <a:latin typeface="Arial"/>
              </a:endParaRPr>
            </a:p>
          </p:txBody>
        </p:sp>
      </p:grpSp>
      <p:grpSp>
        <p:nvGrpSpPr>
          <p:cNvPr id="112" name="Group 8"/>
          <p:cNvGrpSpPr/>
          <p:nvPr/>
        </p:nvGrpSpPr>
        <p:grpSpPr>
          <a:xfrm>
            <a:off x="5838480" y="2997000"/>
            <a:ext cx="3305160" cy="2502720"/>
            <a:chOff x="5838480" y="2997000"/>
            <a:chExt cx="3305160" cy="2502720"/>
          </a:xfrm>
        </p:grpSpPr>
        <p:pic>
          <p:nvPicPr>
            <p:cNvPr id="113" name="Picture 14"/>
            <p:cNvPicPr/>
            <p:nvPr/>
          </p:nvPicPr>
          <p:blipFill>
            <a:blip r:embed="rId4"/>
            <a:stretch/>
          </p:blipFill>
          <p:spPr>
            <a:xfrm>
              <a:off x="5838480" y="2997000"/>
              <a:ext cx="3305160" cy="2502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4" name="CustomShape 9"/>
            <p:cNvSpPr/>
            <p:nvPr/>
          </p:nvSpPr>
          <p:spPr>
            <a:xfrm>
              <a:off x="7329240" y="4915440"/>
              <a:ext cx="1584720" cy="577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FFFFFF"/>
                  </a:solidFill>
                  <a:latin typeface="Times New Roman"/>
                </a:rPr>
                <a:t>у парку</a:t>
              </a:r>
              <a:endParaRPr lang="ru-RU" sz="3200" b="0" strike="noStrike" spc="-1">
                <a:latin typeface="Arial"/>
              </a:endParaRPr>
            </a:p>
          </p:txBody>
        </p:sp>
      </p:grpSp>
      <p:grpSp>
        <p:nvGrpSpPr>
          <p:cNvPr id="115" name="Group 10"/>
          <p:cNvGrpSpPr/>
          <p:nvPr/>
        </p:nvGrpSpPr>
        <p:grpSpPr>
          <a:xfrm>
            <a:off x="2988000" y="5338800"/>
            <a:ext cx="3367440" cy="1548360"/>
            <a:chOff x="2988000" y="5338800"/>
            <a:chExt cx="3367440" cy="1548360"/>
          </a:xfrm>
        </p:grpSpPr>
        <p:pic>
          <p:nvPicPr>
            <p:cNvPr id="116" name="Picture 12"/>
            <p:cNvPicPr/>
            <p:nvPr/>
          </p:nvPicPr>
          <p:blipFill>
            <a:blip r:embed="rId5"/>
            <a:stretch/>
          </p:blipFill>
          <p:spPr>
            <a:xfrm>
              <a:off x="2988000" y="5338800"/>
              <a:ext cx="3367440" cy="1383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7" name="CustomShape 11"/>
            <p:cNvSpPr/>
            <p:nvPr/>
          </p:nvSpPr>
          <p:spPr>
            <a:xfrm>
              <a:off x="4183920" y="6309360"/>
              <a:ext cx="2160720" cy="577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FFFFFF"/>
                  </a:solidFill>
                  <a:latin typeface="Times New Roman"/>
                </a:rPr>
                <a:t>на подвір’ї</a:t>
              </a:r>
              <a:endParaRPr lang="ru-RU" sz="3200" b="0" strike="noStrike" spc="-1">
                <a:latin typeface="Arial"/>
              </a:endParaRPr>
            </a:p>
          </p:txBody>
        </p:sp>
      </p:grpSp>
      <p:grpSp>
        <p:nvGrpSpPr>
          <p:cNvPr id="118" name="Group 12"/>
          <p:cNvGrpSpPr/>
          <p:nvPr/>
        </p:nvGrpSpPr>
        <p:grpSpPr>
          <a:xfrm>
            <a:off x="186840" y="3187800"/>
            <a:ext cx="2921400" cy="2563920"/>
            <a:chOff x="186840" y="3187800"/>
            <a:chExt cx="2921400" cy="2563920"/>
          </a:xfrm>
        </p:grpSpPr>
        <p:pic>
          <p:nvPicPr>
            <p:cNvPr id="119" name="Picture 4"/>
            <p:cNvPicPr/>
            <p:nvPr/>
          </p:nvPicPr>
          <p:blipFill>
            <a:blip r:embed="rId6"/>
            <a:stretch/>
          </p:blipFill>
          <p:spPr>
            <a:xfrm>
              <a:off x="251640" y="3187800"/>
              <a:ext cx="2856600" cy="2563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0" name="CustomShape 13"/>
            <p:cNvSpPr/>
            <p:nvPr/>
          </p:nvSpPr>
          <p:spPr>
            <a:xfrm>
              <a:off x="186840" y="4653000"/>
              <a:ext cx="1496160" cy="577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000000"/>
                  </a:solidFill>
                  <a:latin typeface="Times New Roman"/>
                </a:rPr>
                <a:t>на полі</a:t>
              </a:r>
              <a:endParaRPr lang="ru-RU" sz="3200" b="0" strike="noStrike" spc="-1">
                <a:latin typeface="Arial"/>
              </a:endParaRPr>
            </a:p>
          </p:txBody>
        </p:sp>
      </p:grpSp>
      <p:pic>
        <p:nvPicPr>
          <p:cNvPr id="121" name="Рисунок 20"/>
          <p:cNvPicPr/>
          <p:nvPr/>
        </p:nvPicPr>
        <p:blipFill>
          <a:blip r:embed="rId7"/>
          <a:srcRect r="9021"/>
          <a:stretch/>
        </p:blipFill>
        <p:spPr>
          <a:xfrm>
            <a:off x="3774240" y="146520"/>
            <a:ext cx="1458000" cy="179640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5B78C7-2962-4286-A6DD-1EE20BBFA377}"/>
              </a:ext>
            </a:extLst>
          </p:cNvPr>
          <p:cNvSpPr txBox="1"/>
          <p:nvPr/>
        </p:nvSpPr>
        <p:spPr>
          <a:xfrm flipH="1">
            <a:off x="6515640" y="5951929"/>
            <a:ext cx="243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https://www.youtube.com/watch?v=xGOxszFJlHE</a:t>
            </a:r>
            <a:endParaRPr lang="uk-UA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2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7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2" dur="1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7" dur="1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2" dur="1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Рисунок 184"/>
          <p:cNvPicPr/>
          <p:nvPr/>
        </p:nvPicPr>
        <p:blipFill>
          <a:blip r:embed="rId2"/>
          <a:srcRect l="17471" t="9501" r="15603" b="27496"/>
          <a:stretch/>
        </p:blipFill>
        <p:spPr>
          <a:xfrm>
            <a:off x="0" y="0"/>
            <a:ext cx="9072000" cy="6858000"/>
          </a:xfrm>
          <a:prstGeom prst="rect">
            <a:avLst/>
          </a:prstGeom>
          <a:ln>
            <a:noFill/>
          </a:ln>
        </p:spPr>
      </p:pic>
      <p:pic>
        <p:nvPicPr>
          <p:cNvPr id="186" name="Рисунок 5"/>
          <p:cNvPicPr/>
          <p:nvPr/>
        </p:nvPicPr>
        <p:blipFill>
          <a:blip r:embed="rId3"/>
          <a:srcRect r="9021"/>
          <a:stretch/>
        </p:blipFill>
        <p:spPr>
          <a:xfrm>
            <a:off x="7757640" y="71640"/>
            <a:ext cx="1458000" cy="179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Рисунок 186"/>
          <p:cNvPicPr/>
          <p:nvPr/>
        </p:nvPicPr>
        <p:blipFill>
          <a:blip r:embed="rId2"/>
          <a:srcRect l="15109" t="6002" r="23477" b="999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Рисунок 187"/>
          <p:cNvPicPr/>
          <p:nvPr/>
        </p:nvPicPr>
        <p:blipFill>
          <a:blip r:embed="rId2"/>
          <a:srcRect l="15109" t="20000" r="18745" b="9998"/>
          <a:stretch/>
        </p:blipFill>
        <p:spPr>
          <a:xfrm>
            <a:off x="0" y="1130710"/>
            <a:ext cx="9144000" cy="5727290"/>
          </a:xfrm>
          <a:prstGeom prst="rect">
            <a:avLst/>
          </a:prstGeom>
          <a:ln>
            <a:noFill/>
          </a:ln>
        </p:spPr>
      </p:pic>
      <p:sp>
        <p:nvSpPr>
          <p:cNvPr id="189" name="TextShape 1"/>
          <p:cNvSpPr txBox="1"/>
          <p:nvPr/>
        </p:nvSpPr>
        <p:spPr>
          <a:xfrm>
            <a:off x="1008000" y="288000"/>
            <a:ext cx="7013880" cy="72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4000" b="1" strike="noStrike" spc="-1">
                <a:solidFill>
                  <a:srgbClr val="FFF200"/>
                </a:solidFill>
                <a:latin typeface="Arial"/>
              </a:rPr>
              <a:t>НЕБЕЗПЕЧНА ПОВЕДІНКА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91438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627840" y="0"/>
            <a:ext cx="7135560" cy="11426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uk-UA" sz="4000" b="1" strike="noStrike" spc="-1">
                <a:solidFill>
                  <a:srgbClr val="FFFFFF"/>
                </a:solidFill>
                <a:latin typeface="Times New Roman"/>
              </a:rPr>
              <a:t>Як діяти?!</a:t>
            </a:r>
            <a:endParaRPr lang="uk-UA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3" name="Рисунок 5"/>
          <p:cNvPicPr/>
          <p:nvPr/>
        </p:nvPicPr>
        <p:blipFill>
          <a:blip r:embed="rId2"/>
          <a:srcRect r="9021"/>
          <a:stretch/>
        </p:blipFill>
        <p:spPr>
          <a:xfrm>
            <a:off x="7596720" y="160200"/>
            <a:ext cx="1458000" cy="1796400"/>
          </a:xfrm>
          <a:prstGeom prst="rect">
            <a:avLst/>
          </a:prstGeom>
          <a:ln>
            <a:noFill/>
          </a:ln>
        </p:spPr>
      </p:pic>
      <p:sp>
        <p:nvSpPr>
          <p:cNvPr id="194" name="CustomShape 4"/>
          <p:cNvSpPr/>
          <p:nvPr/>
        </p:nvSpPr>
        <p:spPr>
          <a:xfrm>
            <a:off x="312120" y="3234960"/>
            <a:ext cx="227808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000" b="0" strike="noStrike" spc="-1">
                <a:solidFill>
                  <a:srgbClr val="FFFFFF"/>
                </a:solidFill>
                <a:latin typeface="Times New Roman"/>
              </a:rPr>
              <a:t>не підходити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95" name="CustomShape 5"/>
          <p:cNvSpPr/>
          <p:nvPr/>
        </p:nvSpPr>
        <p:spPr>
          <a:xfrm>
            <a:off x="3043800" y="3234960"/>
            <a:ext cx="224748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000" b="0" strike="noStrike" spc="-1">
                <a:solidFill>
                  <a:srgbClr val="FFFFFF"/>
                </a:solidFill>
                <a:latin typeface="Times New Roman"/>
              </a:rPr>
              <a:t>не торкатися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96" name="CustomShape 6"/>
          <p:cNvSpPr/>
          <p:nvPr/>
        </p:nvSpPr>
        <p:spPr>
          <a:xfrm>
            <a:off x="5639760" y="3223800"/>
            <a:ext cx="316656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000" b="0" strike="noStrike" spc="-1">
                <a:solidFill>
                  <a:srgbClr val="FFFFFF"/>
                </a:solidFill>
                <a:latin typeface="Times New Roman"/>
              </a:rPr>
              <a:t>попередити інших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97" name="CustomShape 7"/>
          <p:cNvSpPr/>
          <p:nvPr/>
        </p:nvSpPr>
        <p:spPr>
          <a:xfrm>
            <a:off x="-36360" y="5664600"/>
            <a:ext cx="344412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000" b="0" strike="noStrike" spc="-1">
                <a:solidFill>
                  <a:srgbClr val="FFFFFF"/>
                </a:solidFill>
                <a:latin typeface="Times New Roman"/>
              </a:rPr>
              <a:t>відійти на безпечну відстань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98" name="CustomShape 8"/>
          <p:cNvSpPr/>
          <p:nvPr/>
        </p:nvSpPr>
        <p:spPr>
          <a:xfrm>
            <a:off x="3551760" y="5664600"/>
            <a:ext cx="273204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000" b="0" strike="noStrike" spc="-1">
                <a:solidFill>
                  <a:srgbClr val="FFFFFF"/>
                </a:solidFill>
                <a:latin typeface="Times New Roman"/>
              </a:rPr>
              <a:t>зателефонувати 101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99" name="CustomShape 9"/>
          <p:cNvSpPr/>
          <p:nvPr/>
        </p:nvSpPr>
        <p:spPr>
          <a:xfrm>
            <a:off x="6472080" y="5616720"/>
            <a:ext cx="253620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000" b="0" strike="noStrike" spc="-1">
                <a:solidFill>
                  <a:srgbClr val="FFFFFF"/>
                </a:solidFill>
                <a:latin typeface="Times New Roman"/>
              </a:rPr>
              <a:t>дочекатися рятувальників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200" name="Рисунок 26"/>
          <p:cNvPicPr/>
          <p:nvPr/>
        </p:nvPicPr>
        <p:blipFill>
          <a:blip r:embed="rId3"/>
          <a:stretch/>
        </p:blipFill>
        <p:spPr>
          <a:xfrm>
            <a:off x="505440" y="1074960"/>
            <a:ext cx="1892160" cy="1944000"/>
          </a:xfrm>
          <a:prstGeom prst="rect">
            <a:avLst/>
          </a:prstGeom>
          <a:ln>
            <a:noFill/>
          </a:ln>
        </p:spPr>
      </p:pic>
      <p:grpSp>
        <p:nvGrpSpPr>
          <p:cNvPr id="201" name="Group 10"/>
          <p:cNvGrpSpPr/>
          <p:nvPr/>
        </p:nvGrpSpPr>
        <p:grpSpPr>
          <a:xfrm>
            <a:off x="600840" y="3860640"/>
            <a:ext cx="1882800" cy="2018880"/>
            <a:chOff x="600840" y="3860640"/>
            <a:chExt cx="1882800" cy="2018880"/>
          </a:xfrm>
        </p:grpSpPr>
        <p:sp>
          <p:nvSpPr>
            <p:cNvPr id="202" name="CustomShape 11"/>
            <p:cNvSpPr/>
            <p:nvPr/>
          </p:nvSpPr>
          <p:spPr>
            <a:xfrm rot="16941000">
              <a:off x="939240" y="4755600"/>
              <a:ext cx="719640" cy="1272240"/>
            </a:xfrm>
            <a:prstGeom prst="upArrow">
              <a:avLst>
                <a:gd name="adj1" fmla="val 50000"/>
                <a:gd name="adj2" fmla="val 50000"/>
              </a:avLst>
            </a:prstGeom>
            <a:ln>
              <a:round/>
            </a:ln>
            <a:effectLst>
              <a:glow rad="63500">
                <a:schemeClr val="phClr">
                  <a:tint val="30000"/>
                  <a:shade val="95000"/>
                  <a:satMod val="300000"/>
                  <a:alpha val="50000"/>
                </a:schemeClr>
              </a:glow>
            </a:effectLst>
            <a:scene3d>
              <a:camera prst="isometricOffAxis2Right"/>
              <a:lightRig rig="threePt" dir="t"/>
            </a:scene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/>
          </p:style>
        </p:sp>
        <p:pic>
          <p:nvPicPr>
            <p:cNvPr id="203" name="Рисунок 27"/>
            <p:cNvPicPr/>
            <p:nvPr/>
          </p:nvPicPr>
          <p:blipFill>
            <a:blip r:embed="rId4"/>
            <a:stretch/>
          </p:blipFill>
          <p:spPr>
            <a:xfrm>
              <a:off x="827640" y="3860640"/>
              <a:ext cx="1656000" cy="1656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4" name="Рисунок 28"/>
          <p:cNvPicPr/>
          <p:nvPr/>
        </p:nvPicPr>
        <p:blipFill>
          <a:blip r:embed="rId5"/>
          <a:stretch/>
        </p:blipFill>
        <p:spPr>
          <a:xfrm>
            <a:off x="5796000" y="1074960"/>
            <a:ext cx="1944000" cy="1944000"/>
          </a:xfrm>
          <a:prstGeom prst="rect">
            <a:avLst/>
          </a:prstGeom>
          <a:ln>
            <a:noFill/>
          </a:ln>
        </p:spPr>
      </p:pic>
      <p:pic>
        <p:nvPicPr>
          <p:cNvPr id="205" name="Рисунок 29"/>
          <p:cNvPicPr/>
          <p:nvPr/>
        </p:nvPicPr>
        <p:blipFill>
          <a:blip r:embed="rId6"/>
          <a:stretch/>
        </p:blipFill>
        <p:spPr>
          <a:xfrm>
            <a:off x="3032640" y="1074960"/>
            <a:ext cx="2016000" cy="1944000"/>
          </a:xfrm>
          <a:prstGeom prst="rect">
            <a:avLst/>
          </a:prstGeom>
          <a:ln>
            <a:noFill/>
          </a:ln>
        </p:spPr>
      </p:pic>
      <p:pic>
        <p:nvPicPr>
          <p:cNvPr id="206" name="Рисунок 30"/>
          <p:cNvPicPr/>
          <p:nvPr/>
        </p:nvPicPr>
        <p:blipFill>
          <a:blip r:embed="rId7"/>
          <a:stretch/>
        </p:blipFill>
        <p:spPr>
          <a:xfrm>
            <a:off x="6552720" y="3982680"/>
            <a:ext cx="1574640" cy="1574640"/>
          </a:xfrm>
          <a:prstGeom prst="rect">
            <a:avLst/>
          </a:prstGeom>
          <a:ln>
            <a:noFill/>
          </a:ln>
        </p:spPr>
      </p:pic>
      <p:pic>
        <p:nvPicPr>
          <p:cNvPr id="207" name="Рисунок 10239"/>
          <p:cNvPicPr/>
          <p:nvPr/>
        </p:nvPicPr>
        <p:blipFill>
          <a:blip r:embed="rId8"/>
          <a:stretch/>
        </p:blipFill>
        <p:spPr>
          <a:xfrm>
            <a:off x="3645000" y="4398120"/>
            <a:ext cx="1935360" cy="1118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5" dur="1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3" dur="1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1" dur="1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9" dur="1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47" dur="1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5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55" dur="1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324000" y="1071630"/>
            <a:ext cx="8625960" cy="707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400" spc="-1">
                <a:solidFill>
                  <a:srgbClr val="FFFFFF"/>
                </a:solidFill>
                <a:latin typeface="Comic Sans MS"/>
              </a:rPr>
              <a:t>Телефони чергових та аварійних служб</a:t>
            </a:r>
            <a:endParaRPr lang="ru-RU" sz="2400" spc="-1">
              <a:latin typeface="Arial"/>
            </a:endParaRPr>
          </a:p>
        </p:txBody>
      </p:sp>
      <p:pic>
        <p:nvPicPr>
          <p:cNvPr id="96" name="Picture 2"/>
          <p:cNvPicPr/>
          <p:nvPr/>
        </p:nvPicPr>
        <p:blipFill>
          <a:blip r:embed="rId2"/>
          <a:srcRect t="1914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Рисунок 207"/>
          <p:cNvPicPr/>
          <p:nvPr/>
        </p:nvPicPr>
        <p:blipFill>
          <a:blip r:embed="rId2"/>
          <a:srcRect l="14822" t="20892" r="18244" b="9106"/>
          <a:stretch/>
        </p:blipFill>
        <p:spPr>
          <a:xfrm>
            <a:off x="0" y="1584000"/>
            <a:ext cx="9144000" cy="5274000"/>
          </a:xfrm>
          <a:prstGeom prst="rect">
            <a:avLst/>
          </a:prstGeom>
          <a:ln>
            <a:noFill/>
          </a:ln>
        </p:spPr>
      </p:pic>
      <p:sp>
        <p:nvSpPr>
          <p:cNvPr id="209" name="TextShape 1"/>
          <p:cNvSpPr txBox="1"/>
          <p:nvPr/>
        </p:nvSpPr>
        <p:spPr>
          <a:xfrm>
            <a:off x="144000" y="504000"/>
            <a:ext cx="8568000" cy="107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4400" b="1" strike="noStrike" spc="-1" dirty="0">
                <a:solidFill>
                  <a:srgbClr val="FFF200"/>
                </a:solidFill>
                <a:latin typeface="Arial"/>
              </a:rPr>
              <a:t>     ПРАВИЛА ПОВЕДІНКИ</a:t>
            </a:r>
          </a:p>
          <a:p>
            <a:pPr algn="ctr"/>
            <a:r>
              <a:rPr lang="en-US" sz="2800" b="1" spc="-1" dirty="0">
                <a:solidFill>
                  <a:srgbClr val="FFF200"/>
                </a:solidFill>
              </a:rPr>
              <a:t>https://www.youtube.com/watch?v=DmtnGFlEgwo</a:t>
            </a:r>
            <a:endParaRPr lang="ru-RU" sz="2800" b="1" strike="noStrike" spc="-1" dirty="0">
              <a:solidFill>
                <a:srgbClr val="FFF200"/>
              </a:solidFill>
              <a:latin typeface="Arial"/>
            </a:endParaRPr>
          </a:p>
        </p:txBody>
      </p:sp>
      <p:pic>
        <p:nvPicPr>
          <p:cNvPr id="210" name="Рисунок 5"/>
          <p:cNvPicPr/>
          <p:nvPr/>
        </p:nvPicPr>
        <p:blipFill>
          <a:blip r:embed="rId3"/>
          <a:srcRect r="9021"/>
          <a:stretch/>
        </p:blipFill>
        <p:spPr>
          <a:xfrm>
            <a:off x="8685987" y="2047634"/>
            <a:ext cx="1458000" cy="179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Рисунок 210"/>
          <p:cNvPicPr/>
          <p:nvPr/>
        </p:nvPicPr>
        <p:blipFill>
          <a:blip r:embed="rId2"/>
          <a:srcRect l="15896" t="23500" r="14819" b="22247"/>
          <a:stretch/>
        </p:blipFill>
        <p:spPr>
          <a:xfrm>
            <a:off x="0" y="1080000"/>
            <a:ext cx="9144000" cy="5778000"/>
          </a:xfrm>
          <a:prstGeom prst="rect">
            <a:avLst/>
          </a:prstGeom>
          <a:ln>
            <a:noFill/>
          </a:ln>
        </p:spPr>
      </p:pic>
      <p:sp>
        <p:nvSpPr>
          <p:cNvPr id="212" name="TextShape 1"/>
          <p:cNvSpPr txBox="1"/>
          <p:nvPr/>
        </p:nvSpPr>
        <p:spPr>
          <a:xfrm>
            <a:off x="2592000" y="288000"/>
            <a:ext cx="4006440" cy="792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4400" b="1" strike="noStrike" spc="-1">
                <a:solidFill>
                  <a:srgbClr val="FFF200"/>
                </a:solidFill>
                <a:latin typeface="Arial"/>
              </a:rPr>
              <a:t>РУХ НА АВТО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213" name="Рисунок 5"/>
          <p:cNvPicPr/>
          <p:nvPr/>
        </p:nvPicPr>
        <p:blipFill>
          <a:blip r:embed="rId3"/>
          <a:srcRect r="9021"/>
          <a:stretch/>
        </p:blipFill>
        <p:spPr>
          <a:xfrm>
            <a:off x="7596360" y="159840"/>
            <a:ext cx="1458000" cy="179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3"/>
          <p:cNvPicPr/>
          <p:nvPr/>
        </p:nvPicPr>
        <p:blipFill rotWithShape="1">
          <a:blip r:embed="rId2"/>
          <a:srcRect l="1" t="27345"/>
          <a:stretch/>
        </p:blipFill>
        <p:spPr>
          <a:xfrm>
            <a:off x="-1" y="1042219"/>
            <a:ext cx="9144001" cy="5815781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70E4F-808D-4E80-8670-B61136B9F010}"/>
              </a:ext>
            </a:extLst>
          </p:cNvPr>
          <p:cNvSpPr txBox="1"/>
          <p:nvPr/>
        </p:nvSpPr>
        <p:spPr>
          <a:xfrm>
            <a:off x="1189703" y="285135"/>
            <a:ext cx="7305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highlight>
                  <a:srgbClr val="FFFF00"/>
                </a:highlight>
              </a:rPr>
              <a:t>Небезпечні території. Система позначень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91438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179640" y="908640"/>
            <a:ext cx="6120360" cy="5616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marL="420480" indent="-383760">
              <a:lnSpc>
                <a:spcPct val="100000"/>
              </a:lnSpc>
              <a:spcBef>
                <a:spcPts val="601"/>
              </a:spcBef>
              <a:buClr>
                <a:srgbClr val="6EA0B0"/>
              </a:buClr>
              <a:buSzPct val="80000"/>
              <a:buFont typeface="Wingdings 2" charset="2"/>
              <a:buChar char=""/>
            </a:pPr>
            <a:r>
              <a:rPr lang="uk-UA" sz="3000" b="0" strike="noStrike" spc="-1">
                <a:solidFill>
                  <a:srgbClr val="FFFFFF"/>
                </a:solidFill>
                <a:latin typeface="Times New Roman"/>
              </a:rPr>
              <a:t>хімічні речовини</a:t>
            </a: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 marL="36720">
              <a:lnSpc>
                <a:spcPct val="100000"/>
              </a:lnSpc>
              <a:spcBef>
                <a:spcPts val="601"/>
              </a:spcBef>
            </a:pP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 marL="420480" indent="-383760">
              <a:lnSpc>
                <a:spcPct val="100000"/>
              </a:lnSpc>
              <a:spcBef>
                <a:spcPts val="601"/>
              </a:spcBef>
              <a:buClr>
                <a:srgbClr val="6EA0B0"/>
              </a:buClr>
              <a:buSzPct val="80000"/>
              <a:buFont typeface="Wingdings 2" charset="2"/>
              <a:buChar char=""/>
            </a:pPr>
            <a:r>
              <a:rPr lang="uk-UA" sz="3000" b="0" strike="noStrike" spc="-1">
                <a:solidFill>
                  <a:srgbClr val="FFFFFF"/>
                </a:solidFill>
                <a:latin typeface="Times New Roman"/>
              </a:rPr>
              <a:t>боєприпаси</a:t>
            </a: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 marL="36720">
              <a:lnSpc>
                <a:spcPct val="100000"/>
              </a:lnSpc>
              <a:spcBef>
                <a:spcPts val="601"/>
              </a:spcBef>
            </a:pP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 marL="420480" indent="-383760">
              <a:lnSpc>
                <a:spcPct val="100000"/>
              </a:lnSpc>
              <a:spcBef>
                <a:spcPts val="601"/>
              </a:spcBef>
              <a:buClr>
                <a:srgbClr val="6EA0B0"/>
              </a:buClr>
              <a:buSzPct val="80000"/>
              <a:buFont typeface="Wingdings 2" charset="2"/>
              <a:buChar char=""/>
            </a:pPr>
            <a:r>
              <a:rPr lang="uk-UA" sz="3000" b="0" strike="noStrike" spc="-1">
                <a:solidFill>
                  <a:srgbClr val="FFFFFF"/>
                </a:solidFill>
                <a:latin typeface="Times New Roman"/>
              </a:rPr>
              <a:t>піротехнічні засоби</a:t>
            </a: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 marL="420480" indent="-383760">
              <a:lnSpc>
                <a:spcPct val="100000"/>
              </a:lnSpc>
              <a:spcBef>
                <a:spcPts val="601"/>
              </a:spcBef>
              <a:buClr>
                <a:srgbClr val="6EA0B0"/>
              </a:buClr>
              <a:buSzPct val="80000"/>
              <a:buFont typeface="Wingdings 2" charset="2"/>
              <a:buChar char=""/>
            </a:pPr>
            <a:r>
              <a:rPr lang="uk-UA" sz="3000" b="0" strike="noStrike" spc="-1">
                <a:solidFill>
                  <a:srgbClr val="FFFFFF"/>
                </a:solidFill>
                <a:latin typeface="Times New Roman"/>
              </a:rPr>
              <a:t>ракети</a:t>
            </a: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  <a:p>
            <a:pPr marL="420480" indent="-383760">
              <a:lnSpc>
                <a:spcPct val="100000"/>
              </a:lnSpc>
              <a:spcBef>
                <a:spcPts val="601"/>
              </a:spcBef>
              <a:buClr>
                <a:srgbClr val="6EA0B0"/>
              </a:buClr>
              <a:buSzPct val="80000"/>
              <a:buFont typeface="Wingdings 2" charset="2"/>
              <a:buChar char=""/>
            </a:pPr>
            <a:r>
              <a:rPr lang="uk-UA" sz="3000" b="0" strike="noStrike" spc="-1">
                <a:solidFill>
                  <a:srgbClr val="FFFFFF"/>
                </a:solidFill>
                <a:latin typeface="Times New Roman"/>
              </a:rPr>
              <a:t>саморобні вибухові пристрої.</a:t>
            </a:r>
            <a:endParaRPr lang="uk-UA" sz="3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1691640" y="0"/>
            <a:ext cx="5256360" cy="11426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uk-UA" sz="4000" b="1" strike="noStrike" spc="-1">
                <a:solidFill>
                  <a:srgbClr val="FFFFFF"/>
                </a:solidFill>
                <a:latin typeface="Times New Roman"/>
              </a:rPr>
              <a:t>Що є небезпечним?</a:t>
            </a:r>
            <a:endParaRPr lang="uk-UA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4" name="Picture 2"/>
          <p:cNvPicPr/>
          <p:nvPr/>
        </p:nvPicPr>
        <p:blipFill>
          <a:blip r:embed="rId2"/>
          <a:stretch/>
        </p:blipFill>
        <p:spPr>
          <a:xfrm>
            <a:off x="4653720" y="814320"/>
            <a:ext cx="1641600" cy="1367640"/>
          </a:xfrm>
          <a:prstGeom prst="rect">
            <a:avLst/>
          </a:prstGeom>
          <a:ln>
            <a:noFill/>
          </a:ln>
        </p:spPr>
      </p:pic>
      <p:sp>
        <p:nvSpPr>
          <p:cNvPr id="125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6" name="Picture 6"/>
          <p:cNvPicPr/>
          <p:nvPr/>
        </p:nvPicPr>
        <p:blipFill>
          <a:blip r:embed="rId3"/>
          <a:stretch/>
        </p:blipFill>
        <p:spPr>
          <a:xfrm>
            <a:off x="2755800" y="1498680"/>
            <a:ext cx="1759680" cy="1439640"/>
          </a:xfrm>
          <a:prstGeom prst="rect">
            <a:avLst/>
          </a:prstGeom>
          <a:ln>
            <a:noFill/>
          </a:ln>
        </p:spPr>
      </p:pic>
      <p:pic>
        <p:nvPicPr>
          <p:cNvPr id="127" name="Picture 8"/>
          <p:cNvPicPr/>
          <p:nvPr/>
        </p:nvPicPr>
        <p:blipFill>
          <a:blip r:embed="rId4"/>
          <a:stretch/>
        </p:blipFill>
        <p:spPr>
          <a:xfrm>
            <a:off x="5364000" y="2493000"/>
            <a:ext cx="1713960" cy="1713960"/>
          </a:xfrm>
          <a:prstGeom prst="rect">
            <a:avLst/>
          </a:prstGeom>
          <a:ln>
            <a:noFill/>
          </a:ln>
        </p:spPr>
      </p:pic>
      <p:pic>
        <p:nvPicPr>
          <p:cNvPr id="128" name="Picture 10"/>
          <p:cNvPicPr/>
          <p:nvPr/>
        </p:nvPicPr>
        <p:blipFill>
          <a:blip r:embed="rId5"/>
          <a:stretch/>
        </p:blipFill>
        <p:spPr>
          <a:xfrm>
            <a:off x="2555640" y="3789000"/>
            <a:ext cx="1511640" cy="1511640"/>
          </a:xfrm>
          <a:prstGeom prst="rect">
            <a:avLst/>
          </a:prstGeom>
          <a:ln>
            <a:noFill/>
          </a:ln>
        </p:spPr>
      </p:pic>
      <p:pic>
        <p:nvPicPr>
          <p:cNvPr id="129" name="Picture 12"/>
          <p:cNvPicPr/>
          <p:nvPr/>
        </p:nvPicPr>
        <p:blipFill>
          <a:blip r:embed="rId6"/>
          <a:stretch/>
        </p:blipFill>
        <p:spPr>
          <a:xfrm>
            <a:off x="5890320" y="5013000"/>
            <a:ext cx="2376000" cy="1457280"/>
          </a:xfrm>
          <a:prstGeom prst="rect">
            <a:avLst/>
          </a:prstGeom>
          <a:ln>
            <a:noFill/>
          </a:ln>
        </p:spPr>
      </p:pic>
      <p:pic>
        <p:nvPicPr>
          <p:cNvPr id="130" name="Рисунок 10"/>
          <p:cNvPicPr/>
          <p:nvPr/>
        </p:nvPicPr>
        <p:blipFill>
          <a:blip r:embed="rId7"/>
          <a:srcRect r="9021"/>
          <a:stretch/>
        </p:blipFill>
        <p:spPr>
          <a:xfrm>
            <a:off x="7596720" y="160200"/>
            <a:ext cx="1458000" cy="179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5" dur="1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0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3" dur="1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8" dur="500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1" dur="1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6" dur="500"/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9" dur="1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4" dur="500"/>
                                        <p:tgtEl>
                                          <p:spTgt spid="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47" dur="1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/>
          <p:nvPr/>
        </p:nvPicPr>
        <p:blipFill>
          <a:blip r:embed="rId2"/>
          <a:srcRect l="15109" t="7752" r="14816" b="9998"/>
          <a:stretch/>
        </p:blipFill>
        <p:spPr>
          <a:xfrm>
            <a:off x="-72000" y="0"/>
            <a:ext cx="9216000" cy="6858000"/>
          </a:xfrm>
          <a:prstGeom prst="rect">
            <a:avLst/>
          </a:prstGeom>
          <a:ln>
            <a:noFill/>
          </a:ln>
        </p:spPr>
      </p:pic>
      <p:pic>
        <p:nvPicPr>
          <p:cNvPr id="132" name="Рисунок 5"/>
          <p:cNvPicPr/>
          <p:nvPr/>
        </p:nvPicPr>
        <p:blipFill>
          <a:blip r:embed="rId3"/>
          <a:srcRect r="9021"/>
          <a:stretch/>
        </p:blipFill>
        <p:spPr>
          <a:xfrm>
            <a:off x="7757640" y="71640"/>
            <a:ext cx="1458000" cy="179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971640" y="0"/>
            <a:ext cx="6624360" cy="11426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uk-UA" sz="4000" b="1" strike="noStrike" spc="-1">
                <a:solidFill>
                  <a:srgbClr val="FFFFFF"/>
                </a:solidFill>
                <a:latin typeface="Times New Roman"/>
              </a:rPr>
              <a:t>ЗНАЙ, як вони виглядають!</a:t>
            </a:r>
            <a:endParaRPr lang="uk-UA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5" name="Рисунок 5"/>
          <p:cNvPicPr/>
          <p:nvPr/>
        </p:nvPicPr>
        <p:blipFill>
          <a:blip r:embed="rId2"/>
          <a:srcRect r="9021"/>
          <a:stretch/>
        </p:blipFill>
        <p:spPr>
          <a:xfrm>
            <a:off x="7596720" y="160200"/>
            <a:ext cx="1458000" cy="179640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220680" y="817920"/>
            <a:ext cx="75740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800" b="0" strike="noStrike" spc="-1">
                <a:solidFill>
                  <a:srgbClr val="FFFF00"/>
                </a:solidFill>
                <a:latin typeface="Times New Roman"/>
              </a:rPr>
              <a:t>Протипіхотні міни і снаряди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137" name="Picture 2"/>
          <p:cNvPicPr/>
          <p:nvPr/>
        </p:nvPicPr>
        <p:blipFill>
          <a:blip r:embed="rId3"/>
          <a:stretch/>
        </p:blipFill>
        <p:spPr>
          <a:xfrm>
            <a:off x="7313760" y="2084760"/>
            <a:ext cx="1609200" cy="2145600"/>
          </a:xfrm>
          <a:prstGeom prst="rect">
            <a:avLst/>
          </a:prstGeom>
          <a:ln>
            <a:noFill/>
          </a:ln>
        </p:spPr>
      </p:pic>
      <p:pic>
        <p:nvPicPr>
          <p:cNvPr id="138" name="Picture 4"/>
          <p:cNvPicPr/>
          <p:nvPr/>
        </p:nvPicPr>
        <p:blipFill>
          <a:blip r:embed="rId4"/>
          <a:stretch/>
        </p:blipFill>
        <p:spPr>
          <a:xfrm>
            <a:off x="4356000" y="1727280"/>
            <a:ext cx="2753640" cy="2062800"/>
          </a:xfrm>
          <a:prstGeom prst="rect">
            <a:avLst/>
          </a:prstGeom>
          <a:ln>
            <a:noFill/>
          </a:ln>
        </p:spPr>
      </p:pic>
      <p:pic>
        <p:nvPicPr>
          <p:cNvPr id="139" name="Picture 6"/>
          <p:cNvPicPr/>
          <p:nvPr/>
        </p:nvPicPr>
        <p:blipFill>
          <a:blip r:embed="rId5"/>
          <a:stretch/>
        </p:blipFill>
        <p:spPr>
          <a:xfrm>
            <a:off x="5552280" y="3855600"/>
            <a:ext cx="3501720" cy="3190680"/>
          </a:xfrm>
          <a:prstGeom prst="rect">
            <a:avLst/>
          </a:prstGeom>
          <a:ln>
            <a:noFill/>
          </a:ln>
        </p:spPr>
      </p:pic>
      <p:pic>
        <p:nvPicPr>
          <p:cNvPr id="140" name="Picture 6"/>
          <p:cNvPicPr/>
          <p:nvPr/>
        </p:nvPicPr>
        <p:blipFill>
          <a:blip r:embed="rId6"/>
          <a:stretch/>
        </p:blipFill>
        <p:spPr>
          <a:xfrm>
            <a:off x="-689760" y="1578960"/>
            <a:ext cx="2604240" cy="4545720"/>
          </a:xfrm>
          <a:prstGeom prst="rect">
            <a:avLst/>
          </a:prstGeom>
          <a:ln>
            <a:noFill/>
          </a:ln>
        </p:spPr>
      </p:pic>
      <p:sp>
        <p:nvSpPr>
          <p:cNvPr id="141" name="CustomShape 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2" name="Picture 10"/>
          <p:cNvPicPr/>
          <p:nvPr/>
        </p:nvPicPr>
        <p:blipFill>
          <a:blip r:embed="rId7"/>
          <a:stretch/>
        </p:blipFill>
        <p:spPr>
          <a:xfrm>
            <a:off x="2560320" y="4230360"/>
            <a:ext cx="3172320" cy="2314440"/>
          </a:xfrm>
          <a:prstGeom prst="rect">
            <a:avLst/>
          </a:prstGeom>
          <a:ln>
            <a:noFill/>
          </a:ln>
        </p:spPr>
      </p:pic>
      <p:pic>
        <p:nvPicPr>
          <p:cNvPr id="143" name="Picture 12"/>
          <p:cNvPicPr/>
          <p:nvPr/>
        </p:nvPicPr>
        <p:blipFill>
          <a:blip r:embed="rId8"/>
          <a:stretch/>
        </p:blipFill>
        <p:spPr>
          <a:xfrm rot="3993600">
            <a:off x="2321640" y="1857600"/>
            <a:ext cx="2378160" cy="1801440"/>
          </a:xfrm>
          <a:prstGeom prst="rect">
            <a:avLst/>
          </a:prstGeom>
          <a:ln>
            <a:noFill/>
          </a:ln>
        </p:spPr>
      </p:pic>
      <p:pic>
        <p:nvPicPr>
          <p:cNvPr id="144" name="Picture 14"/>
          <p:cNvPicPr/>
          <p:nvPr/>
        </p:nvPicPr>
        <p:blipFill>
          <a:blip r:embed="rId9"/>
          <a:stretch/>
        </p:blipFill>
        <p:spPr>
          <a:xfrm>
            <a:off x="981360" y="3677040"/>
            <a:ext cx="1913760" cy="2199960"/>
          </a:xfrm>
          <a:prstGeom prst="rect">
            <a:avLst/>
          </a:prstGeom>
          <a:ln>
            <a:noFill/>
          </a:ln>
        </p:spPr>
      </p:pic>
      <p:pic>
        <p:nvPicPr>
          <p:cNvPr id="145" name="Picture 16"/>
          <p:cNvPicPr/>
          <p:nvPr/>
        </p:nvPicPr>
        <p:blipFill>
          <a:blip r:embed="rId10"/>
          <a:stretch/>
        </p:blipFill>
        <p:spPr>
          <a:xfrm>
            <a:off x="612720" y="1581120"/>
            <a:ext cx="2897640" cy="193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7" dur="1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2" dur="1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7" dur="1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2" dur="1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7" dur="1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42" dur="1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47" dur="1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52" dur="1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Рисунок 145"/>
          <p:cNvPicPr/>
          <p:nvPr/>
        </p:nvPicPr>
        <p:blipFill>
          <a:blip r:embed="rId2"/>
          <a:srcRect l="14321" t="4252" r="15592" b="18747"/>
          <a:stretch/>
        </p:blipFill>
        <p:spPr>
          <a:xfrm>
            <a:off x="0" y="-72000"/>
            <a:ext cx="9144000" cy="693000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5"/>
          <p:cNvPicPr/>
          <p:nvPr/>
        </p:nvPicPr>
        <p:blipFill>
          <a:blip r:embed="rId3"/>
          <a:srcRect r="9021"/>
          <a:stretch/>
        </p:blipFill>
        <p:spPr>
          <a:xfrm>
            <a:off x="7344000" y="216000"/>
            <a:ext cx="1458000" cy="179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971640" y="0"/>
            <a:ext cx="6624360" cy="11426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uk-UA" sz="4000" b="1" strike="noStrike" spc="-1">
                <a:solidFill>
                  <a:srgbClr val="FFFFFF"/>
                </a:solidFill>
                <a:latin typeface="Times New Roman"/>
              </a:rPr>
              <a:t>ЗНАЙ, як вони виглядають!</a:t>
            </a:r>
            <a:endParaRPr lang="uk-UA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0" name="Рисунок 5"/>
          <p:cNvPicPr/>
          <p:nvPr/>
        </p:nvPicPr>
        <p:blipFill>
          <a:blip r:embed="rId2"/>
          <a:srcRect r="9021"/>
          <a:stretch/>
        </p:blipFill>
        <p:spPr>
          <a:xfrm>
            <a:off x="7596720" y="160200"/>
            <a:ext cx="1458000" cy="1796400"/>
          </a:xfrm>
          <a:prstGeom prst="rect">
            <a:avLst/>
          </a:prstGeom>
          <a:ln>
            <a:noFill/>
          </a:ln>
        </p:spPr>
      </p:pic>
      <p:sp>
        <p:nvSpPr>
          <p:cNvPr id="151" name="CustomShape 3"/>
          <p:cNvSpPr/>
          <p:nvPr/>
        </p:nvSpPr>
        <p:spPr>
          <a:xfrm>
            <a:off x="75960" y="836640"/>
            <a:ext cx="763632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800" b="0" strike="noStrike" spc="-1">
                <a:solidFill>
                  <a:srgbClr val="FFFF00"/>
                </a:solidFill>
                <a:latin typeface="Times New Roman"/>
              </a:rPr>
              <a:t>Протитанкові міни і снаряди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152" name="Picture 2"/>
          <p:cNvPicPr/>
          <p:nvPr/>
        </p:nvPicPr>
        <p:blipFill>
          <a:blip r:embed="rId3"/>
          <a:stretch/>
        </p:blipFill>
        <p:spPr>
          <a:xfrm>
            <a:off x="2699640" y="1731960"/>
            <a:ext cx="3900240" cy="2584440"/>
          </a:xfrm>
          <a:prstGeom prst="rect">
            <a:avLst/>
          </a:prstGeom>
          <a:ln>
            <a:noFill/>
          </a:ln>
        </p:spPr>
      </p:pic>
      <p:pic>
        <p:nvPicPr>
          <p:cNvPr id="153" name="Picture 4"/>
          <p:cNvPicPr/>
          <p:nvPr/>
        </p:nvPicPr>
        <p:blipFill>
          <a:blip r:embed="rId4"/>
          <a:stretch/>
        </p:blipFill>
        <p:spPr>
          <a:xfrm>
            <a:off x="6929640" y="1667880"/>
            <a:ext cx="2095200" cy="3447720"/>
          </a:xfrm>
          <a:prstGeom prst="rect">
            <a:avLst/>
          </a:prstGeom>
          <a:ln>
            <a:noFill/>
          </a:ln>
        </p:spPr>
      </p:pic>
      <p:pic>
        <p:nvPicPr>
          <p:cNvPr id="154" name="Picture 8"/>
          <p:cNvPicPr/>
          <p:nvPr/>
        </p:nvPicPr>
        <p:blipFill>
          <a:blip r:embed="rId5"/>
          <a:srcRect l="-12853" t="6450" r="-12600" b="6284"/>
          <a:stretch/>
        </p:blipFill>
        <p:spPr>
          <a:xfrm rot="19074600">
            <a:off x="2112120" y="3402000"/>
            <a:ext cx="6804000" cy="4732920"/>
          </a:xfrm>
          <a:prstGeom prst="rect">
            <a:avLst/>
          </a:prstGeom>
          <a:ln>
            <a:noFill/>
          </a:ln>
        </p:spPr>
      </p:pic>
      <p:pic>
        <p:nvPicPr>
          <p:cNvPr id="155" name="Picture 10"/>
          <p:cNvPicPr/>
          <p:nvPr/>
        </p:nvPicPr>
        <p:blipFill>
          <a:blip r:embed="rId6"/>
          <a:srcRect b="15050"/>
          <a:stretch/>
        </p:blipFill>
        <p:spPr>
          <a:xfrm rot="5827200">
            <a:off x="-1202040" y="2730600"/>
            <a:ext cx="5984640" cy="285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7" dur="1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2" dur="1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7" dur="1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2" dur="1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7" name="Рисунок 156"/>
          <p:cNvPicPr/>
          <p:nvPr/>
        </p:nvPicPr>
        <p:blipFill>
          <a:blip r:embed="rId2"/>
          <a:srcRect l="15109" t="13305" r="15605" b="20945"/>
          <a:stretch/>
        </p:blipFill>
        <p:spPr>
          <a:xfrm>
            <a:off x="0" y="0"/>
            <a:ext cx="9143640" cy="359964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5"/>
          <p:cNvPicPr/>
          <p:nvPr/>
        </p:nvPicPr>
        <p:blipFill>
          <a:blip r:embed="rId3"/>
          <a:srcRect r="9021"/>
          <a:stretch/>
        </p:blipFill>
        <p:spPr>
          <a:xfrm>
            <a:off x="7758000" y="72000"/>
            <a:ext cx="1458000" cy="1796400"/>
          </a:xfrm>
          <a:prstGeom prst="rect">
            <a:avLst/>
          </a:prstGeom>
          <a:ln>
            <a:noFill/>
          </a:ln>
        </p:spPr>
      </p:pic>
      <p:pic>
        <p:nvPicPr>
          <p:cNvPr id="159" name="Рисунок 158"/>
          <p:cNvPicPr/>
          <p:nvPr/>
        </p:nvPicPr>
        <p:blipFill>
          <a:blip r:embed="rId4"/>
          <a:srcRect l="45030" t="23500" r="17961" b="15248"/>
          <a:stretch/>
        </p:blipFill>
        <p:spPr>
          <a:xfrm>
            <a:off x="0" y="3599640"/>
            <a:ext cx="5040000" cy="3258360"/>
          </a:xfrm>
          <a:prstGeom prst="rect">
            <a:avLst/>
          </a:prstGeom>
          <a:ln>
            <a:noFill/>
          </a:ln>
        </p:spPr>
      </p:pic>
      <p:pic>
        <p:nvPicPr>
          <p:cNvPr id="160" name="Рисунок 159"/>
          <p:cNvPicPr/>
          <p:nvPr/>
        </p:nvPicPr>
        <p:blipFill>
          <a:blip r:embed="rId4"/>
          <a:srcRect l="14961" t="58495" r="57334" b="20497"/>
          <a:stretch/>
        </p:blipFill>
        <p:spPr>
          <a:xfrm>
            <a:off x="5040000" y="3599640"/>
            <a:ext cx="4104000" cy="325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Желтый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409</TotalTime>
  <Words>183</Words>
  <Application>Microsoft Office PowerPoint</Application>
  <PresentationFormat>Екран (4:3)</PresentationFormat>
  <Paragraphs>45</Paragraphs>
  <Slides>24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DejaVu Sans</vt:lpstr>
      <vt:lpstr>Franklin Gothic Book</vt:lpstr>
      <vt:lpstr>Symbol</vt:lpstr>
      <vt:lpstr>Times New Roman</vt:lpstr>
      <vt:lpstr>Wingdings</vt:lpstr>
      <vt:lpstr>Wingdings 2</vt:lpstr>
      <vt:lpstr>Office Theme</vt:lpstr>
      <vt:lpstr>Office Theme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Вибухонебезпечні предмети</dc:title>
  <dc:subject/>
  <dc:creator>Mariia</dc:creator>
  <dc:description/>
  <cp:lastModifiedBy>Nina</cp:lastModifiedBy>
  <cp:revision>25</cp:revision>
  <dcterms:created xsi:type="dcterms:W3CDTF">2022-04-27T14:09:32Z</dcterms:created>
  <dcterms:modified xsi:type="dcterms:W3CDTF">2024-05-08T07:35:58Z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10</vt:i4>
  </property>
</Properties>
</file>