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7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08D1-7276-4F8B-958E-C931CD7FB24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956D-3546-4414-86AB-A1BDB8D8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21523"/>
            <a:ext cx="9144000" cy="23876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Ймовірність випадкової події. Вибіркові характеристики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5160" y="4836478"/>
            <a:ext cx="5516880" cy="54324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Підготовка до  НМТ</a:t>
            </a:r>
            <a:endParaRPr lang="en-US" sz="3600" b="1" dirty="0"/>
          </a:p>
        </p:txBody>
      </p:sp>
      <p:pic>
        <p:nvPicPr>
          <p:cNvPr id="1028" name="Picture 4" descr="Комбінаторика. Теорія ймовірностей. Статистика. | Тест на 9 запитань.  Алгеб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836478"/>
            <a:ext cx="2770505" cy="14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893542"/>
            <a:ext cx="8978900" cy="5826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892" y="227568"/>
            <a:ext cx="337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11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632200" y="5105400"/>
            <a:ext cx="1619250" cy="4191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28900" y="5651500"/>
            <a:ext cx="2622550" cy="787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362096" y="5164931"/>
            <a:ext cx="2889354" cy="8802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57500" y="6045200"/>
            <a:ext cx="2393950" cy="3937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0" y="873528"/>
            <a:ext cx="9096800" cy="2751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19" y="4785282"/>
            <a:ext cx="10013682" cy="1587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2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12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6792" y="3968206"/>
            <a:ext cx="337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13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6" y="1800193"/>
            <a:ext cx="449262" cy="449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9401" y="5787643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2,5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4" y="1079500"/>
            <a:ext cx="11236536" cy="5092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892" y="227568"/>
            <a:ext cx="337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14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38" y="362585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8"/>
          <a:stretch/>
        </p:blipFill>
        <p:spPr>
          <a:xfrm>
            <a:off x="1790342" y="2674523"/>
            <a:ext cx="8979258" cy="1681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8"/>
          <a:stretch/>
        </p:blipFill>
        <p:spPr>
          <a:xfrm>
            <a:off x="3403600" y="286789"/>
            <a:ext cx="8525915" cy="1905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" b="20576"/>
          <a:stretch/>
        </p:blipFill>
        <p:spPr>
          <a:xfrm>
            <a:off x="3403600" y="4838695"/>
            <a:ext cx="8525915" cy="1790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003" y="87814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15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658" y="2067335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16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003" y="512383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17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69" y="5626026"/>
            <a:ext cx="449262" cy="4492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0" y="3290680"/>
            <a:ext cx="449262" cy="449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23206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19955"/>
            <a:ext cx="8599909" cy="6169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1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18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665" y="5387218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19955"/>
            <a:ext cx="8526894" cy="6058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9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19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8" y="57150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386556"/>
            <a:ext cx="8661400" cy="6234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792" y="264636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20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480" y="4150737"/>
            <a:ext cx="2560320" cy="1965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21300" y="4709160"/>
            <a:ext cx="2496820" cy="95579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45480" y="4709160"/>
            <a:ext cx="2072640" cy="4778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400800" y="4297680"/>
            <a:ext cx="1567180" cy="13672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" b="48336"/>
          <a:stretch/>
        </p:blipFill>
        <p:spPr>
          <a:xfrm>
            <a:off x="1005783" y="900689"/>
            <a:ext cx="10309917" cy="1524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>
            <a:off x="3411501" y="3302287"/>
            <a:ext cx="8696361" cy="3555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592" y="151367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21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592" y="3474824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22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4300899"/>
            <a:ext cx="449262" cy="449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58300" y="1840659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43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2343"/>
            <a:ext cx="10350499" cy="5860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23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58" y="540004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 b="11524"/>
          <a:stretch/>
        </p:blipFill>
        <p:spPr>
          <a:xfrm>
            <a:off x="3165615" y="443997"/>
            <a:ext cx="8617227" cy="3412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3"/>
          <a:stretch/>
        </p:blipFill>
        <p:spPr>
          <a:xfrm>
            <a:off x="821312" y="4600475"/>
            <a:ext cx="10961530" cy="168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28" y="2627975"/>
            <a:ext cx="449262" cy="4492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24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792" y="39359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25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4699" y="5575300"/>
            <a:ext cx="145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0,875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56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1320801"/>
            <a:ext cx="10680699" cy="4577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203200"/>
            <a:ext cx="29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1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39624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29640"/>
            <a:ext cx="11161871" cy="5893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8" y="5222240"/>
            <a:ext cx="449262" cy="4492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26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812343"/>
            <a:ext cx="10558780" cy="5681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48" y="4986508"/>
            <a:ext cx="451143" cy="451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27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53200" y="807341"/>
            <a:ext cx="11249240" cy="308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98" y="2429929"/>
            <a:ext cx="449262" cy="449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164892" y="4709160"/>
            <a:ext cx="11524187" cy="1844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0640" y="5760720"/>
            <a:ext cx="14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0,45</a:t>
            </a:r>
            <a:endParaRPr lang="en-US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28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821" y="389281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29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6"/>
          <a:stretch/>
        </p:blipFill>
        <p:spPr>
          <a:xfrm>
            <a:off x="378673" y="980048"/>
            <a:ext cx="11463355" cy="206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4480" y="2404230"/>
            <a:ext cx="108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18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r="4171" b="35107"/>
          <a:stretch/>
        </p:blipFill>
        <p:spPr>
          <a:xfrm>
            <a:off x="381214" y="4099560"/>
            <a:ext cx="11463354" cy="2087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0468" y="5602665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15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852" y="3514785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31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>
          <a:xfrm>
            <a:off x="2184400" y="749301"/>
            <a:ext cx="9538970" cy="347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775200"/>
            <a:ext cx="9080500" cy="187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3000" y="6172200"/>
            <a:ext cx="128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0,25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48" y="2152358"/>
            <a:ext cx="451143" cy="4511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892" y="227568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32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892" y="4166059"/>
            <a:ext cx="355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33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ьогоріч зарплата черкащан і далі зростає, – статистика — ПРОЧЕРК.інф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98462"/>
            <a:ext cx="66675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9100" y="5418138"/>
            <a:ext cx="577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Успіхів</a:t>
            </a:r>
            <a:r>
              <a:rPr lang="uk-UA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40970"/>
            <a:ext cx="9613262" cy="424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203200"/>
            <a:ext cx="29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2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38" y="40259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97505"/>
            <a:ext cx="10096500" cy="5843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203200"/>
            <a:ext cx="29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3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8" y="53213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87975"/>
            <a:ext cx="9467741" cy="5651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203200"/>
            <a:ext cx="29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4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38" y="51181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851172"/>
            <a:ext cx="7839182" cy="34257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17095" y="315641"/>
            <a:ext cx="2781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Завдання 5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677046"/>
            <a:ext cx="8504774" cy="1952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4222" y="3915878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6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77" y="5276788"/>
            <a:ext cx="449262" cy="449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25" y="1240434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3" y="905290"/>
            <a:ext cx="10643027" cy="5749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2892" y="227568"/>
            <a:ext cx="283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7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54610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/>
          <a:stretch/>
        </p:blipFill>
        <p:spPr>
          <a:xfrm>
            <a:off x="282085" y="812343"/>
            <a:ext cx="9115915" cy="2703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37" y="4394200"/>
            <a:ext cx="8588915" cy="2287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2892" y="227568"/>
            <a:ext cx="283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8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4992" y="3662616"/>
            <a:ext cx="283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9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84" y="1969606"/>
            <a:ext cx="449262" cy="449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77663" y="6158681"/>
            <a:ext cx="13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Arial Black" panose="020B0A04020102020204" pitchFamily="34" charset="0"/>
              </a:rPr>
              <a:t>7,25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8" y="824586"/>
            <a:ext cx="9496852" cy="5815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2892" y="227568"/>
            <a:ext cx="3911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5537200"/>
            <a:ext cx="449262" cy="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86</Words>
  <Application>Microsoft Office PowerPoint</Application>
  <PresentationFormat>Широкоэкранный</PresentationFormat>
  <Paragraphs>44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Тема Office</vt:lpstr>
      <vt:lpstr> Ймовірність випадкової події. Вибіркові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22</cp:revision>
  <dcterms:created xsi:type="dcterms:W3CDTF">2025-02-02T14:17:03Z</dcterms:created>
  <dcterms:modified xsi:type="dcterms:W3CDTF">2025-02-12T17:12:21Z</dcterms:modified>
</cp:coreProperties>
</file>