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Lst>
  <p:sldSz cx="9144000" cy="5143500" type="screen16x9"/>
  <p:notesSz cx="6858000" cy="9144000"/>
  <p:embeddedFontLst>
    <p:embeddedFont>
      <p:font typeface="Lexend" panose="020B0604020202020204" charset="0"/>
      <p:regular r:id="rId22"/>
      <p:bold r:id="rId23"/>
    </p:embeddedFont>
    <p:embeddedFont>
      <p:font typeface="Lexend Black" panose="020B0604020202020204" charset="0"/>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1" d="100"/>
          <a:sy n="121" d="100"/>
        </p:scale>
        <p:origin x="-346"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422849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c40e5649f4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c40e5649f4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40e5649f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c40e5649f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40e5649f4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40e5649f4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c40e5649f4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c40e5649f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40e5649f4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c40e5649f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c38fddf40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c38fddf40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c40e5649f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c40e5649f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40e5649f4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40e5649f4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0e5649f4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0e5649f4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2da36768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2da36768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c40e5649f4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c40e5649f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38fddf40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38fddf40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c38fddf406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c38fddf40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38fddf40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c38fddf40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38fddf406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38fddf40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c38fddf406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c38fddf40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c38fddf406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c38fddf40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c40e5649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c40e5649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hyperlink" Target="http://www.youtube.com/watch?v=r5h2k1QUdNk"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VzXsFONGpmU"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hyperlink" Target="http://drive.google.com/file/d/1UxdN4fWLi2oJ0FHlHg2yD2PcKllzf6IV/view"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education.com/watch?v=r5h2k1QUdN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youtubeeducation.com/watch?v=XqZsoesa55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5451875" y="1493500"/>
            <a:ext cx="3348000" cy="153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uk" sz="3600">
                <a:solidFill>
                  <a:schemeClr val="accent1"/>
                </a:solidFill>
                <a:latin typeface="Lexend Black"/>
                <a:ea typeface="Lexend Black"/>
                <a:cs typeface="Lexend Black"/>
                <a:sym typeface="Lexend Black"/>
              </a:rPr>
              <a:t>Unit 6. Lesson 2.</a:t>
            </a:r>
            <a:r>
              <a:rPr lang="uk" sz="3600">
                <a:solidFill>
                  <a:schemeClr val="accent1"/>
                </a:solidFill>
              </a:rPr>
              <a:t> </a:t>
            </a:r>
            <a:r>
              <a:rPr lang="uk" sz="3600" b="1" i="1">
                <a:solidFill>
                  <a:srgbClr val="FF0000"/>
                </a:solidFill>
              </a:rPr>
              <a:t>This/That;Is that your…?</a:t>
            </a:r>
            <a:endParaRPr sz="1800">
              <a:solidFill>
                <a:schemeClr val="dk2"/>
              </a:solidFill>
            </a:endParaRPr>
          </a:p>
        </p:txBody>
      </p:sp>
      <p:sp>
        <p:nvSpPr>
          <p:cNvPr id="55" name="Google Shape;55;p13"/>
          <p:cNvSpPr txBox="1"/>
          <p:nvPr/>
        </p:nvSpPr>
        <p:spPr>
          <a:xfrm>
            <a:off x="2167850" y="4249875"/>
            <a:ext cx="60834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300" b="1">
                <a:solidFill>
                  <a:srgbClr val="FF0000"/>
                </a:solidFill>
              </a:rPr>
              <a:t>Prepared by Yana Driukova</a:t>
            </a:r>
            <a:endParaRPr sz="2300" b="1">
              <a:solidFill>
                <a:srgbClr val="FF0000"/>
              </a:solidFill>
            </a:endParaRPr>
          </a:p>
          <a:p>
            <a:pPr marL="0" lvl="0" indent="0" algn="l" rtl="0">
              <a:spcBef>
                <a:spcPts val="0"/>
              </a:spcBef>
              <a:spcAft>
                <a:spcPts val="0"/>
              </a:spcAft>
              <a:buNone/>
            </a:pPr>
            <a:r>
              <a:rPr lang="uk" sz="2300" b="1">
                <a:solidFill>
                  <a:srgbClr val="FF0000"/>
                </a:solidFill>
              </a:rPr>
              <a:t>Gymnasium 77 Zaporizhzhia</a:t>
            </a:r>
            <a:endParaRPr sz="2300" b="1">
              <a:solidFill>
                <a:srgbClr val="FF0000"/>
              </a:solidFill>
            </a:endParaRPr>
          </a:p>
          <a:p>
            <a:pPr marL="0" lvl="0" indent="0" algn="l" rtl="0">
              <a:spcBef>
                <a:spcPts val="0"/>
              </a:spcBef>
              <a:spcAft>
                <a:spcPts val="0"/>
              </a:spcAft>
              <a:buNone/>
            </a:pPr>
            <a:endParaRPr sz="2300" b="1">
              <a:solidFill>
                <a:srgbClr val="FF0000"/>
              </a:solidFill>
            </a:endParaRPr>
          </a:p>
        </p:txBody>
      </p:sp>
      <p:sp>
        <p:nvSpPr>
          <p:cNvPr id="56" name="Google Shape;56;p13"/>
          <p:cNvSpPr txBox="1"/>
          <p:nvPr/>
        </p:nvSpPr>
        <p:spPr>
          <a:xfrm>
            <a:off x="3193675" y="797850"/>
            <a:ext cx="2398200" cy="60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5100" b="1">
                <a:solidFill>
                  <a:srgbClr val="FF0000"/>
                </a:solidFill>
              </a:rPr>
              <a:t>Family</a:t>
            </a:r>
            <a:endParaRPr sz="5100" b="1">
              <a:solidFill>
                <a:srgbClr val="FF0000"/>
              </a:solidFill>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2" descr="I have a mom, a dad, a brother, a sister, a grandma and a grandpa! They all love the lyrics to this catchy esl song!&#10;Subsribe for new music videos every week:   https://youtube.com/channel/UCNm1tYB15f0bn4BPEtoUbig&#10;&#10;Hi Children, it's Teacher Sally! Your mother and your father love you! So do your grandmother, your grandfather, and your siblings if you have any. Come and dance with Bobby as we learn about his household.&#10;&#10;Your toddler will learn about the possesive pronoun &quot;my&quot;, as well as simple familial vocabulary with this educational family song!&#10;&#10;If you want more original Wormhole English content, find us on:&#10;★ Facebook: https://www.facebook.com/Wormhole-Kids-112244260455109/&#10;&#10;LYRICS&#10; Who is this?&#10; This is my mom.&#10; Who is this?&#10; This is my dad.&#10; Who is this?&#10; This is my mom.&#10; Who is this?&#10; This is my dad.&#10; &#10; This is my family.&#10; This is my family.&#10; This my family.&#10; They love me.&#10;&#10; Who is this?&#10; This is my brother.&#10; Who is this?&#10; This is my sister.&#10; Who is this?&#10; This is my brother.&#10; Who is this?&#10; This is my sister.&#10; &#10;This is my family.&#10; This is my family.&#10; This my family.&#10; They love me.&#10; &#10; Who is this?&#10; This is my grandma.&#10; Who is this?&#10; This is my grandpa.&#10; Who is this?&#10; This is my grandma.&#10; Who is this?&#10; This is my grandpa.&#10;&#10;This is my family.&#10; This is my family.&#10; This my family.&#10; They love me.&#10;&#10;&#10;[All music by Alfred Henshaw-Hill, © Copyright Wormhole English, 2020]" title="My Family Loves Me! ♫ | Mommy &amp; Daddy Song | Wormhole English Music For Kids">
            <a:hlinkClick r:id="rId5"/>
          </p:cNvPr>
          <p:cNvPicPr preferRelativeResize="0"/>
          <p:nvPr/>
        </p:nvPicPr>
        <p:blipFill>
          <a:blip r:embed="rId6">
            <a:alphaModFix/>
          </a:blip>
          <a:stretch>
            <a:fillRect/>
          </a:stretch>
        </p:blipFill>
        <p:spPr>
          <a:xfrm>
            <a:off x="0" y="0"/>
            <a:ext cx="9143994" cy="5143500"/>
          </a:xfrm>
          <a:prstGeom prst="rect">
            <a:avLst/>
          </a:prstGeom>
          <a:noFill/>
          <a:ln>
            <a:noFill/>
          </a:ln>
        </p:spPr>
      </p:pic>
      <p:pic>
        <p:nvPicPr>
          <p:cNvPr id="2" name="My Family Loves Me! ♫ _ Mommy &amp; Daddy Song _ Wormhole English Music For Kid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120" y="-78406"/>
            <a:ext cx="9208182" cy="5142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4"/>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28" name="Google Shape;128;p24"/>
          <p:cNvPicPr preferRelativeResize="0"/>
          <p:nvPr/>
        </p:nvPicPr>
        <p:blipFill rotWithShape="1">
          <a:blip r:embed="rId4">
            <a:alphaModFix/>
          </a:blip>
          <a:srcRect l="4359" t="-3030" r="-5975" b="3030"/>
          <a:stretch/>
        </p:blipFill>
        <p:spPr>
          <a:xfrm>
            <a:off x="1830575" y="-133350"/>
            <a:ext cx="3797311" cy="5276849"/>
          </a:xfrm>
          <a:prstGeom prst="rect">
            <a:avLst/>
          </a:prstGeom>
          <a:noFill/>
          <a:ln>
            <a:noFill/>
          </a:ln>
        </p:spPr>
      </p:pic>
      <p:sp>
        <p:nvSpPr>
          <p:cNvPr id="129" name="Google Shape;129;p24"/>
          <p:cNvSpPr/>
          <p:nvPr/>
        </p:nvSpPr>
        <p:spPr>
          <a:xfrm>
            <a:off x="5761025" y="0"/>
            <a:ext cx="2937300" cy="2423100"/>
          </a:xfrm>
          <a:prstGeom prst="wedgeEllipseCallout">
            <a:avLst>
              <a:gd name="adj1" fmla="val -20833"/>
              <a:gd name="adj2" fmla="val 625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uk" sz="2900" b="1">
                <a:solidFill>
                  <a:srgbClr val="FF0000"/>
                </a:solidFill>
              </a:rPr>
              <a:t>Hello! </a:t>
            </a:r>
            <a:endParaRPr sz="2900" b="1">
              <a:solidFill>
                <a:srgbClr val="FF0000"/>
              </a:solidFill>
            </a:endParaRPr>
          </a:p>
          <a:p>
            <a:pPr marL="0" lvl="0" indent="0" algn="ctr" rtl="0">
              <a:spcBef>
                <a:spcPts val="0"/>
              </a:spcBef>
              <a:spcAft>
                <a:spcPts val="0"/>
              </a:spcAft>
              <a:buNone/>
            </a:pPr>
            <a:r>
              <a:rPr lang="uk" sz="2900" b="1">
                <a:solidFill>
                  <a:srgbClr val="FF0000"/>
                </a:solidFill>
              </a:rPr>
              <a:t>I’m Kate.</a:t>
            </a:r>
            <a:endParaRPr sz="2900" b="1">
              <a:solidFill>
                <a:srgbClr val="FF0000"/>
              </a:solidFill>
            </a:endParaRPr>
          </a:p>
          <a:p>
            <a:pPr marL="0" lvl="0" indent="0" algn="ctr" rtl="0">
              <a:spcBef>
                <a:spcPts val="0"/>
              </a:spcBef>
              <a:spcAft>
                <a:spcPts val="0"/>
              </a:spcAft>
              <a:buNone/>
            </a:pPr>
            <a:r>
              <a:rPr lang="uk" sz="2900" b="1">
                <a:solidFill>
                  <a:srgbClr val="FF0000"/>
                </a:solidFill>
              </a:rPr>
              <a:t>This is my family.</a:t>
            </a:r>
            <a:endParaRPr sz="2900" b="1">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25"/>
          <p:cNvPicPr preferRelativeResize="0"/>
          <p:nvPr/>
        </p:nvPicPr>
        <p:blipFill>
          <a:blip r:embed="rId4">
            <a:alphaModFix/>
          </a:blip>
          <a:stretch>
            <a:fillRect/>
          </a:stretch>
        </p:blipFill>
        <p:spPr>
          <a:xfrm>
            <a:off x="5074425" y="27738"/>
            <a:ext cx="3251901" cy="5088025"/>
          </a:xfrm>
          <a:prstGeom prst="rect">
            <a:avLst/>
          </a:prstGeom>
          <a:noFill/>
          <a:ln>
            <a:noFill/>
          </a:ln>
        </p:spPr>
      </p:pic>
      <p:sp>
        <p:nvSpPr>
          <p:cNvPr id="135" name="Google Shape;135;p25"/>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36" name="Google Shape;136;p25"/>
          <p:cNvSpPr/>
          <p:nvPr/>
        </p:nvSpPr>
        <p:spPr>
          <a:xfrm flipH="1">
            <a:off x="595862" y="-10"/>
            <a:ext cx="2801100" cy="2311500"/>
          </a:xfrm>
          <a:prstGeom prst="wedgeEllipseCallout">
            <a:avLst>
              <a:gd name="adj1" fmla="val -20833"/>
              <a:gd name="adj2" fmla="val 625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uk" sz="3800" b="1">
                <a:solidFill>
                  <a:srgbClr val="FF0000"/>
                </a:solidFill>
              </a:rPr>
              <a:t>This is </a:t>
            </a:r>
            <a:endParaRPr sz="3800" b="1">
              <a:solidFill>
                <a:srgbClr val="FF0000"/>
              </a:solidFill>
            </a:endParaRPr>
          </a:p>
          <a:p>
            <a:pPr marL="0" lvl="0" indent="0" algn="l" rtl="0">
              <a:spcBef>
                <a:spcPts val="0"/>
              </a:spcBef>
              <a:spcAft>
                <a:spcPts val="0"/>
              </a:spcAft>
              <a:buNone/>
            </a:pPr>
            <a:r>
              <a:rPr lang="uk" sz="2900">
                <a:solidFill>
                  <a:srgbClr val="FFFFFF"/>
                </a:solidFill>
              </a:rPr>
              <a:t> my dad</a:t>
            </a:r>
            <a:r>
              <a:rPr lang="uk" sz="2900" b="1">
                <a:solidFill>
                  <a:srgbClr val="FFFFFF"/>
                </a:solidFill>
              </a:rPr>
              <a:t>.</a:t>
            </a:r>
            <a:endParaRPr sz="2900" b="1">
              <a:solidFill>
                <a:srgbClr val="FFFFFF"/>
              </a:solidFill>
            </a:endParaRPr>
          </a:p>
        </p:txBody>
      </p:sp>
      <p:pic>
        <p:nvPicPr>
          <p:cNvPr id="137" name="Google Shape;137;p25"/>
          <p:cNvPicPr preferRelativeResize="0"/>
          <p:nvPr/>
        </p:nvPicPr>
        <p:blipFill rotWithShape="1">
          <a:blip r:embed="rId5">
            <a:alphaModFix/>
          </a:blip>
          <a:srcRect l="4359" t="-3030" r="-5975" b="3030"/>
          <a:stretch/>
        </p:blipFill>
        <p:spPr>
          <a:xfrm>
            <a:off x="3317990" y="1657375"/>
            <a:ext cx="2508026" cy="3486125"/>
          </a:xfrm>
          <a:prstGeom prst="rect">
            <a:avLst/>
          </a:prstGeom>
          <a:noFill/>
          <a:ln>
            <a:noFill/>
          </a:ln>
        </p:spPr>
      </p:pic>
      <p:cxnSp>
        <p:nvCxnSpPr>
          <p:cNvPr id="138" name="Google Shape;138;p25"/>
          <p:cNvCxnSpPr/>
          <p:nvPr/>
        </p:nvCxnSpPr>
        <p:spPr>
          <a:xfrm rot="10800000" flipH="1">
            <a:off x="5286200" y="2756700"/>
            <a:ext cx="760500" cy="924000"/>
          </a:xfrm>
          <a:prstGeom prst="straightConnector1">
            <a:avLst/>
          </a:prstGeom>
          <a:noFill/>
          <a:ln w="38100" cap="flat" cmpd="sng">
            <a:solidFill>
              <a:srgbClr val="0000FF"/>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6"/>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44" name="Google Shape;144;p26"/>
          <p:cNvPicPr preferRelativeResize="0"/>
          <p:nvPr/>
        </p:nvPicPr>
        <p:blipFill rotWithShape="1">
          <a:blip r:embed="rId4">
            <a:alphaModFix/>
          </a:blip>
          <a:srcRect l="4359" t="-3030" r="-5975" b="3030"/>
          <a:stretch/>
        </p:blipFill>
        <p:spPr>
          <a:xfrm>
            <a:off x="12" y="695074"/>
            <a:ext cx="3028824" cy="4210043"/>
          </a:xfrm>
          <a:prstGeom prst="rect">
            <a:avLst/>
          </a:prstGeom>
          <a:noFill/>
          <a:ln>
            <a:noFill/>
          </a:ln>
        </p:spPr>
      </p:pic>
      <p:sp>
        <p:nvSpPr>
          <p:cNvPr id="145" name="Google Shape;145;p26"/>
          <p:cNvSpPr/>
          <p:nvPr/>
        </p:nvSpPr>
        <p:spPr>
          <a:xfrm>
            <a:off x="1914537" y="-57160"/>
            <a:ext cx="2801100" cy="2311500"/>
          </a:xfrm>
          <a:prstGeom prst="wedgeEllipseCallout">
            <a:avLst>
              <a:gd name="adj1" fmla="val -20833"/>
              <a:gd name="adj2" fmla="val 625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uk" sz="3800" b="1">
                <a:solidFill>
                  <a:srgbClr val="FF0000"/>
                </a:solidFill>
              </a:rPr>
              <a:t>That is </a:t>
            </a:r>
            <a:endParaRPr sz="3800" b="1">
              <a:solidFill>
                <a:srgbClr val="FF0000"/>
              </a:solidFill>
            </a:endParaRPr>
          </a:p>
          <a:p>
            <a:pPr marL="0" lvl="0" indent="0" algn="l" rtl="0">
              <a:spcBef>
                <a:spcPts val="0"/>
              </a:spcBef>
              <a:spcAft>
                <a:spcPts val="0"/>
              </a:spcAft>
              <a:buNone/>
            </a:pPr>
            <a:r>
              <a:rPr lang="uk" sz="2900">
                <a:solidFill>
                  <a:srgbClr val="FFFFFF"/>
                </a:solidFill>
              </a:rPr>
              <a:t> my mum</a:t>
            </a:r>
            <a:r>
              <a:rPr lang="uk" sz="2900" b="1">
                <a:solidFill>
                  <a:srgbClr val="FFFFFF"/>
                </a:solidFill>
              </a:rPr>
              <a:t>.</a:t>
            </a:r>
            <a:endParaRPr sz="2900" b="1">
              <a:solidFill>
                <a:srgbClr val="FFFFFF"/>
              </a:solidFill>
            </a:endParaRPr>
          </a:p>
        </p:txBody>
      </p:sp>
      <p:pic>
        <p:nvPicPr>
          <p:cNvPr id="146" name="Google Shape;146;p26"/>
          <p:cNvPicPr preferRelativeResize="0"/>
          <p:nvPr/>
        </p:nvPicPr>
        <p:blipFill>
          <a:blip r:embed="rId5">
            <a:alphaModFix/>
          </a:blip>
          <a:stretch>
            <a:fillRect/>
          </a:stretch>
        </p:blipFill>
        <p:spPr>
          <a:xfrm>
            <a:off x="6021700" y="0"/>
            <a:ext cx="3251126" cy="3251126"/>
          </a:xfrm>
          <a:prstGeom prst="rect">
            <a:avLst/>
          </a:prstGeom>
          <a:noFill/>
          <a:ln>
            <a:noFill/>
          </a:ln>
        </p:spPr>
      </p:pic>
      <p:cxnSp>
        <p:nvCxnSpPr>
          <p:cNvPr id="147" name="Google Shape;147;p26"/>
          <p:cNvCxnSpPr/>
          <p:nvPr/>
        </p:nvCxnSpPr>
        <p:spPr>
          <a:xfrm rot="10800000" flipH="1">
            <a:off x="2619262" y="1423021"/>
            <a:ext cx="4678800" cy="1500900"/>
          </a:xfrm>
          <a:prstGeom prst="straightConnector1">
            <a:avLst/>
          </a:prstGeom>
          <a:noFill/>
          <a:ln w="38100" cap="flat" cmpd="sng">
            <a:solidFill>
              <a:srgbClr val="0000FF"/>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7"/>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53" name="Google Shape;153;p27"/>
          <p:cNvSpPr/>
          <p:nvPr/>
        </p:nvSpPr>
        <p:spPr>
          <a:xfrm>
            <a:off x="294725" y="573750"/>
            <a:ext cx="3201600" cy="1658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uk" sz="5600"/>
              <a:t>This is</a:t>
            </a:r>
            <a:endParaRPr sz="5500"/>
          </a:p>
        </p:txBody>
      </p:sp>
      <p:sp>
        <p:nvSpPr>
          <p:cNvPr id="154" name="Google Shape;154;p27"/>
          <p:cNvSpPr/>
          <p:nvPr/>
        </p:nvSpPr>
        <p:spPr>
          <a:xfrm>
            <a:off x="294725" y="2863125"/>
            <a:ext cx="3201600" cy="16584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uk" sz="5400"/>
              <a:t>That is</a:t>
            </a:r>
            <a:endParaRPr sz="5400"/>
          </a:p>
        </p:txBody>
      </p:sp>
      <p:cxnSp>
        <p:nvCxnSpPr>
          <p:cNvPr id="155" name="Google Shape;155;p27"/>
          <p:cNvCxnSpPr>
            <a:stCxn id="153" idx="6"/>
          </p:cNvCxnSpPr>
          <p:nvPr/>
        </p:nvCxnSpPr>
        <p:spPr>
          <a:xfrm>
            <a:off x="3496325" y="1402950"/>
            <a:ext cx="1288500" cy="33600"/>
          </a:xfrm>
          <a:prstGeom prst="straightConnector1">
            <a:avLst/>
          </a:prstGeom>
          <a:noFill/>
          <a:ln w="76200" cap="flat" cmpd="sng">
            <a:solidFill>
              <a:srgbClr val="FF0000"/>
            </a:solidFill>
            <a:prstDash val="solid"/>
            <a:round/>
            <a:headEnd type="none" w="med" len="med"/>
            <a:tailEnd type="triangle" w="med" len="med"/>
          </a:ln>
        </p:spPr>
      </p:cxnSp>
      <p:cxnSp>
        <p:nvCxnSpPr>
          <p:cNvPr id="156" name="Google Shape;156;p27"/>
          <p:cNvCxnSpPr>
            <a:stCxn id="154" idx="6"/>
          </p:cNvCxnSpPr>
          <p:nvPr/>
        </p:nvCxnSpPr>
        <p:spPr>
          <a:xfrm>
            <a:off x="3496325" y="3692325"/>
            <a:ext cx="3485100" cy="19200"/>
          </a:xfrm>
          <a:prstGeom prst="straightConnector1">
            <a:avLst/>
          </a:prstGeom>
          <a:noFill/>
          <a:ln w="76200" cap="flat" cmpd="sng">
            <a:solidFill>
              <a:srgbClr val="FF0000"/>
            </a:solidFill>
            <a:prstDash val="solid"/>
            <a:round/>
            <a:headEnd type="none" w="med" len="med"/>
            <a:tailEnd type="triangle" w="med" len="med"/>
          </a:ln>
        </p:spPr>
      </p:cxnSp>
      <p:pic>
        <p:nvPicPr>
          <p:cNvPr id="157" name="Google Shape;157;p27"/>
          <p:cNvPicPr preferRelativeResize="0"/>
          <p:nvPr/>
        </p:nvPicPr>
        <p:blipFill rotWithShape="1">
          <a:blip r:embed="rId4">
            <a:alphaModFix/>
          </a:blip>
          <a:srcRect l="-2776" t="-6734" r="-2776" b="1182"/>
          <a:stretch/>
        </p:blipFill>
        <p:spPr>
          <a:xfrm>
            <a:off x="4784822" y="-235323"/>
            <a:ext cx="1731717" cy="3417926"/>
          </a:xfrm>
          <a:prstGeom prst="rect">
            <a:avLst/>
          </a:prstGeom>
          <a:noFill/>
          <a:ln>
            <a:noFill/>
          </a:ln>
        </p:spPr>
      </p:pic>
      <p:pic>
        <p:nvPicPr>
          <p:cNvPr id="158" name="Google Shape;158;p27"/>
          <p:cNvPicPr preferRelativeResize="0"/>
          <p:nvPr/>
        </p:nvPicPr>
        <p:blipFill>
          <a:blip r:embed="rId5">
            <a:alphaModFix/>
          </a:blip>
          <a:stretch>
            <a:fillRect/>
          </a:stretch>
        </p:blipFill>
        <p:spPr>
          <a:xfrm>
            <a:off x="7032025" y="1860325"/>
            <a:ext cx="1942425" cy="3215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8" title="Quick minds 1 Unit 6 Lesson 2 Grammar: This / That / Is this your...?">
            <a:hlinkClick r:id="rId3"/>
          </p:cNvPr>
          <p:cNvPicPr preferRelativeResize="0"/>
          <p:nvPr/>
        </p:nvPicPr>
        <p:blipFill>
          <a:blip r:embed="rId4">
            <a:alphaModFix/>
          </a:blip>
          <a:stretch>
            <a:fillRect/>
          </a:stretch>
        </p:blipFill>
        <p:spPr>
          <a:xfrm>
            <a:off x="0" y="0"/>
            <a:ext cx="9144000" cy="51435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rotWithShape="1">
          <a:blip r:embed="rId3">
            <a:alphaModFix/>
          </a:blip>
          <a:srcRect t="-5579" r="-1081" b="4498"/>
          <a:stretch/>
        </p:blipFill>
        <p:spPr>
          <a:xfrm>
            <a:off x="0" y="477975"/>
            <a:ext cx="9144001" cy="4665528"/>
          </a:xfrm>
          <a:prstGeom prst="rect">
            <a:avLst/>
          </a:prstGeom>
          <a:noFill/>
          <a:ln>
            <a:noFill/>
          </a:ln>
        </p:spPr>
      </p:pic>
      <p:pic>
        <p:nvPicPr>
          <p:cNvPr id="169" name="Google Shape;169;p29" title="42_cup-qm1-cd2-tr42.mp3">
            <a:hlinkClick r:id="rId4"/>
          </p:cNvPr>
          <p:cNvPicPr preferRelativeResize="0"/>
          <p:nvPr/>
        </p:nvPicPr>
        <p:blipFill>
          <a:blip r:embed="rId5">
            <a:alphaModFix/>
          </a:blip>
          <a:stretch>
            <a:fillRect/>
          </a:stretch>
        </p:blipFill>
        <p:spPr>
          <a:xfrm>
            <a:off x="746300" y="152400"/>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30"/>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75" name="Google Shape;175;p30"/>
          <p:cNvPicPr preferRelativeResize="0"/>
          <p:nvPr/>
        </p:nvPicPr>
        <p:blipFill rotWithShape="1">
          <a:blip r:embed="rId4">
            <a:alphaModFix/>
          </a:blip>
          <a:srcRect l="3607" t="-1970" r="-5223" b="1970"/>
          <a:stretch/>
        </p:blipFill>
        <p:spPr>
          <a:xfrm>
            <a:off x="12" y="807149"/>
            <a:ext cx="3028824" cy="4210043"/>
          </a:xfrm>
          <a:prstGeom prst="rect">
            <a:avLst/>
          </a:prstGeom>
          <a:noFill/>
          <a:ln>
            <a:noFill/>
          </a:ln>
        </p:spPr>
      </p:pic>
      <p:sp>
        <p:nvSpPr>
          <p:cNvPr id="176" name="Google Shape;176;p30"/>
          <p:cNvSpPr/>
          <p:nvPr/>
        </p:nvSpPr>
        <p:spPr>
          <a:xfrm>
            <a:off x="1690378" y="14822"/>
            <a:ext cx="2063700" cy="1647000"/>
          </a:xfrm>
          <a:prstGeom prst="wedgeEllipseCallout">
            <a:avLst>
              <a:gd name="adj1" fmla="val -20833"/>
              <a:gd name="adj2" fmla="val 625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uk" sz="2900" b="1">
                <a:solidFill>
                  <a:srgbClr val="FF0000"/>
                </a:solidFill>
              </a:rPr>
              <a:t>This is</a:t>
            </a:r>
            <a:endParaRPr sz="2900" b="1">
              <a:solidFill>
                <a:srgbClr val="FF0000"/>
              </a:solidFill>
            </a:endParaRPr>
          </a:p>
          <a:p>
            <a:pPr marL="0" lvl="0" indent="0" algn="l" rtl="0">
              <a:spcBef>
                <a:spcPts val="0"/>
              </a:spcBef>
              <a:spcAft>
                <a:spcPts val="0"/>
              </a:spcAft>
              <a:buNone/>
            </a:pPr>
            <a:r>
              <a:rPr lang="uk" sz="2900" b="1">
                <a:solidFill>
                  <a:srgbClr val="0000FF"/>
                </a:solidFill>
              </a:rPr>
              <a:t>That</a:t>
            </a:r>
            <a:r>
              <a:rPr lang="uk" sz="2900" b="1">
                <a:solidFill>
                  <a:srgbClr val="FF0000"/>
                </a:solidFill>
              </a:rPr>
              <a:t> </a:t>
            </a:r>
            <a:r>
              <a:rPr lang="uk" sz="2900" b="1">
                <a:solidFill>
                  <a:srgbClr val="0000FF"/>
                </a:solidFill>
              </a:rPr>
              <a:t>is</a:t>
            </a:r>
            <a:endParaRPr sz="2900" b="1">
              <a:solidFill>
                <a:srgbClr val="0000FF"/>
              </a:solidFill>
            </a:endParaRPr>
          </a:p>
        </p:txBody>
      </p:sp>
      <p:pic>
        <p:nvPicPr>
          <p:cNvPr id="177" name="Google Shape;177;p30"/>
          <p:cNvPicPr preferRelativeResize="0"/>
          <p:nvPr/>
        </p:nvPicPr>
        <p:blipFill>
          <a:blip r:embed="rId5">
            <a:alphaModFix/>
          </a:blip>
          <a:stretch>
            <a:fillRect/>
          </a:stretch>
        </p:blipFill>
        <p:spPr>
          <a:xfrm>
            <a:off x="6649755" y="-3"/>
            <a:ext cx="2494250" cy="2514350"/>
          </a:xfrm>
          <a:prstGeom prst="rect">
            <a:avLst/>
          </a:prstGeom>
          <a:noFill/>
          <a:ln>
            <a:noFill/>
          </a:ln>
        </p:spPr>
      </p:pic>
      <p:pic>
        <p:nvPicPr>
          <p:cNvPr id="178" name="Google Shape;178;p30"/>
          <p:cNvPicPr preferRelativeResize="0"/>
          <p:nvPr/>
        </p:nvPicPr>
        <p:blipFill>
          <a:blip r:embed="rId6">
            <a:alphaModFix/>
          </a:blip>
          <a:stretch>
            <a:fillRect/>
          </a:stretch>
        </p:blipFill>
        <p:spPr>
          <a:xfrm>
            <a:off x="7318502" y="2514350"/>
            <a:ext cx="1825500" cy="2730450"/>
          </a:xfrm>
          <a:prstGeom prst="rect">
            <a:avLst/>
          </a:prstGeom>
          <a:noFill/>
          <a:ln>
            <a:noFill/>
          </a:ln>
        </p:spPr>
      </p:pic>
      <p:pic>
        <p:nvPicPr>
          <p:cNvPr id="179" name="Google Shape;179;p30"/>
          <p:cNvPicPr preferRelativeResize="0"/>
          <p:nvPr/>
        </p:nvPicPr>
        <p:blipFill>
          <a:blip r:embed="rId7">
            <a:alphaModFix/>
          </a:blip>
          <a:stretch>
            <a:fillRect/>
          </a:stretch>
        </p:blipFill>
        <p:spPr>
          <a:xfrm>
            <a:off x="3074800" y="1716475"/>
            <a:ext cx="1825500" cy="3233315"/>
          </a:xfrm>
          <a:prstGeom prst="rect">
            <a:avLst/>
          </a:prstGeom>
          <a:noFill/>
          <a:ln>
            <a:noFill/>
          </a:ln>
        </p:spPr>
      </p:pic>
      <p:pic>
        <p:nvPicPr>
          <p:cNvPr id="180" name="Google Shape;180;p30"/>
          <p:cNvPicPr preferRelativeResize="0"/>
          <p:nvPr/>
        </p:nvPicPr>
        <p:blipFill>
          <a:blip r:embed="rId8">
            <a:alphaModFix/>
          </a:blip>
          <a:stretch>
            <a:fillRect/>
          </a:stretch>
        </p:blipFill>
        <p:spPr>
          <a:xfrm>
            <a:off x="4946275" y="14825"/>
            <a:ext cx="1375600" cy="3809412"/>
          </a:xfrm>
          <a:prstGeom prst="rect">
            <a:avLst/>
          </a:prstGeom>
          <a:noFill/>
          <a:ln>
            <a:noFill/>
          </a:ln>
        </p:spPr>
      </p:pic>
      <p:cxnSp>
        <p:nvCxnSpPr>
          <p:cNvPr id="181" name="Google Shape;181;p30"/>
          <p:cNvCxnSpPr/>
          <p:nvPr/>
        </p:nvCxnSpPr>
        <p:spPr>
          <a:xfrm rot="10800000" flipH="1">
            <a:off x="2577350" y="3666575"/>
            <a:ext cx="605100" cy="33600"/>
          </a:xfrm>
          <a:prstGeom prst="straightConnector1">
            <a:avLst/>
          </a:prstGeom>
          <a:noFill/>
          <a:ln w="38100" cap="flat" cmpd="sng">
            <a:solidFill>
              <a:srgbClr val="FF0000"/>
            </a:solidFill>
            <a:prstDash val="solid"/>
            <a:round/>
            <a:headEnd type="none" w="med" len="med"/>
            <a:tailEnd type="triangle" w="med" len="med"/>
          </a:ln>
        </p:spPr>
      </p:cxnSp>
      <p:cxnSp>
        <p:nvCxnSpPr>
          <p:cNvPr id="182" name="Google Shape;182;p30"/>
          <p:cNvCxnSpPr/>
          <p:nvPr/>
        </p:nvCxnSpPr>
        <p:spPr>
          <a:xfrm rot="10800000" flipH="1">
            <a:off x="2745450" y="1178850"/>
            <a:ext cx="2151600" cy="728400"/>
          </a:xfrm>
          <a:prstGeom prst="straightConnector1">
            <a:avLst/>
          </a:prstGeom>
          <a:noFill/>
          <a:ln w="38100" cap="flat" cmpd="sng">
            <a:solidFill>
              <a:srgbClr val="FF0000"/>
            </a:solidFill>
            <a:prstDash val="solid"/>
            <a:round/>
            <a:headEnd type="none" w="med" len="med"/>
            <a:tailEnd type="triangle" w="med" len="med"/>
          </a:ln>
        </p:spPr>
      </p:cxnSp>
      <p:cxnSp>
        <p:nvCxnSpPr>
          <p:cNvPr id="183" name="Google Shape;183;p30"/>
          <p:cNvCxnSpPr/>
          <p:nvPr/>
        </p:nvCxnSpPr>
        <p:spPr>
          <a:xfrm rot="10800000" flipH="1">
            <a:off x="2711825" y="4473300"/>
            <a:ext cx="4515900" cy="22500"/>
          </a:xfrm>
          <a:prstGeom prst="straightConnector1">
            <a:avLst/>
          </a:prstGeom>
          <a:noFill/>
          <a:ln w="38100" cap="flat" cmpd="sng">
            <a:solidFill>
              <a:srgbClr val="0000FF"/>
            </a:solidFill>
            <a:prstDash val="solid"/>
            <a:round/>
            <a:headEnd type="none" w="med" len="med"/>
            <a:tailEnd type="triangle" w="med" len="med"/>
          </a:ln>
        </p:spPr>
      </p:cxnSp>
      <p:cxnSp>
        <p:nvCxnSpPr>
          <p:cNvPr id="184" name="Google Shape;184;p30"/>
          <p:cNvCxnSpPr/>
          <p:nvPr/>
        </p:nvCxnSpPr>
        <p:spPr>
          <a:xfrm rot="10800000" flipH="1">
            <a:off x="2756650" y="2310700"/>
            <a:ext cx="4460100" cy="2162700"/>
          </a:xfrm>
          <a:prstGeom prst="straightConnector1">
            <a:avLst/>
          </a:prstGeom>
          <a:noFill/>
          <a:ln w="38100" cap="flat" cmpd="sng">
            <a:solidFill>
              <a:srgbClr val="0000FF"/>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31"/>
          <p:cNvSpPr txBox="1"/>
          <p:nvPr/>
        </p:nvSpPr>
        <p:spPr>
          <a:xfrm>
            <a:off x="151850" y="254500"/>
            <a:ext cx="3046800" cy="8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400" b="1">
              <a:solidFill>
                <a:srgbClr val="CC0000"/>
              </a:solidFill>
              <a:latin typeface="Lexend"/>
              <a:ea typeface="Lexend"/>
              <a:cs typeface="Lexend"/>
              <a:sym typeface="Lexend"/>
            </a:endParaRPr>
          </a:p>
        </p:txBody>
      </p:sp>
      <p:pic>
        <p:nvPicPr>
          <p:cNvPr id="190" name="Google Shape;190;p31"/>
          <p:cNvPicPr preferRelativeResize="0"/>
          <p:nvPr/>
        </p:nvPicPr>
        <p:blipFill rotWithShape="1">
          <a:blip r:embed="rId4">
            <a:alphaModFix/>
          </a:blip>
          <a:srcRect l="584" t="1305" r="2016" b="1295"/>
          <a:stretch/>
        </p:blipFill>
        <p:spPr>
          <a:xfrm>
            <a:off x="-18450" y="0"/>
            <a:ext cx="9144000" cy="5143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94"/>
        <p:cNvGrpSpPr/>
        <p:nvPr/>
      </p:nvGrpSpPr>
      <p:grpSpPr>
        <a:xfrm>
          <a:off x="0" y="0"/>
          <a:ext cx="0" cy="0"/>
          <a:chOff x="0" y="0"/>
          <a:chExt cx="0" cy="0"/>
        </a:xfrm>
      </p:grpSpPr>
      <p:sp>
        <p:nvSpPr>
          <p:cNvPr id="195" name="Google Shape;19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uk"/>
              <a:t>                </a:t>
            </a:r>
            <a:r>
              <a:rPr lang="uk" b="1">
                <a:solidFill>
                  <a:srgbClr val="FF0000"/>
                </a:solidFill>
              </a:rPr>
              <a:t>Список використаних джерел</a:t>
            </a:r>
            <a:endParaRPr b="1">
              <a:solidFill>
                <a:srgbClr val="FF0000"/>
              </a:solidFill>
            </a:endParaRPr>
          </a:p>
        </p:txBody>
      </p:sp>
      <p:sp>
        <p:nvSpPr>
          <p:cNvPr id="196" name="Google Shape;196;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uk" dirty="0"/>
              <a:t>Quick Minds 2. Підручник Англійська мова 2 клас Г. Пухта, П. Льюс-Джонс, Ґ. Ґернґрос 2019</a:t>
            </a:r>
            <a:endParaRPr dirty="0"/>
          </a:p>
          <a:p>
            <a:pPr marL="457200" lvl="0" indent="-342900" algn="l" rtl="0">
              <a:spcBef>
                <a:spcPts val="0"/>
              </a:spcBef>
              <a:spcAft>
                <a:spcPts val="0"/>
              </a:spcAft>
              <a:buSzPts val="1800"/>
              <a:buAutoNum type="arabicPeriod"/>
            </a:pPr>
            <a:r>
              <a:rPr lang="uk" dirty="0"/>
              <a:t>Відео з youtube  </a:t>
            </a:r>
            <a:r>
              <a:rPr lang="uk" u="sng" dirty="0">
                <a:solidFill>
                  <a:schemeClr val="hlink"/>
                </a:solidFill>
                <a:hlinkClick r:id="rId3"/>
              </a:rPr>
              <a:t>https://www.youtubeeducation.com/watch?v=r5h2k1QUdNk</a:t>
            </a:r>
            <a:endParaRPr dirty="0"/>
          </a:p>
          <a:p>
            <a:pPr marL="0" lvl="0" indent="0" algn="l" rtl="0">
              <a:spcBef>
                <a:spcPts val="1200"/>
              </a:spcBef>
              <a:spcAft>
                <a:spcPts val="0"/>
              </a:spcAft>
              <a:buNone/>
            </a:pPr>
            <a:r>
              <a:rPr lang="uk" dirty="0"/>
              <a:t>                                   </a:t>
            </a:r>
            <a:r>
              <a:rPr lang="uk" u="sng" dirty="0">
                <a:solidFill>
                  <a:schemeClr val="hlink"/>
                </a:solidFill>
                <a:hlinkClick r:id="rId4"/>
              </a:rPr>
              <a:t>https://www.youtubeeducation.com/watch?v=XqZsoesa55w</a:t>
            </a:r>
            <a:endParaRPr dirty="0"/>
          </a:p>
          <a:p>
            <a:pPr marL="457200" lvl="0" indent="-342900" algn="l" rtl="0">
              <a:spcBef>
                <a:spcPts val="1200"/>
              </a:spcBef>
              <a:spcAft>
                <a:spcPts val="0"/>
              </a:spcAft>
              <a:buSzPts val="1800"/>
              <a:buAutoNum type="arabicPeriod"/>
            </a:pPr>
            <a:r>
              <a:rPr lang="uk" dirty="0"/>
              <a:t>Ілюстрації з інтернету</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44825" y="0"/>
            <a:ext cx="9188826"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4">
            <a:alphaModFix/>
          </a:blip>
          <a:srcRect l="-2776" t="-6734" r="-2776" b="1182"/>
          <a:stretch/>
        </p:blipFill>
        <p:spPr>
          <a:xfrm>
            <a:off x="3198563" y="-331500"/>
            <a:ext cx="2746873" cy="5421526"/>
          </a:xfrm>
          <a:prstGeom prst="rect">
            <a:avLst/>
          </a:prstGeom>
          <a:noFill/>
          <a:ln>
            <a:noFill/>
          </a:ln>
        </p:spPr>
      </p:pic>
      <p:sp>
        <p:nvSpPr>
          <p:cNvPr id="67" name="Google Shape;67;p15"/>
          <p:cNvSpPr txBox="1"/>
          <p:nvPr/>
        </p:nvSpPr>
        <p:spPr>
          <a:xfrm>
            <a:off x="151850" y="254500"/>
            <a:ext cx="3046800" cy="8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400" b="1">
                <a:solidFill>
                  <a:srgbClr val="CC0000"/>
                </a:solidFill>
                <a:latin typeface="Lexend"/>
                <a:ea typeface="Lexend"/>
                <a:cs typeface="Lexend"/>
                <a:sym typeface="Lexend"/>
              </a:rPr>
              <a:t>Who is this?</a:t>
            </a:r>
            <a:endParaRPr sz="3400" b="1">
              <a:solidFill>
                <a:srgbClr val="CC0000"/>
              </a:solidFill>
              <a:latin typeface="Lexend"/>
              <a:ea typeface="Lexend"/>
              <a:cs typeface="Lexend"/>
              <a:sym typeface="Lexend"/>
            </a:endParaRPr>
          </a:p>
        </p:txBody>
      </p:sp>
      <p:pic>
        <p:nvPicPr>
          <p:cNvPr id="68" name="Google Shape;68;p15"/>
          <p:cNvPicPr preferRelativeResize="0"/>
          <p:nvPr/>
        </p:nvPicPr>
        <p:blipFill>
          <a:blip r:embed="rId5">
            <a:alphaModFix/>
          </a:blip>
          <a:stretch>
            <a:fillRect/>
          </a:stretch>
        </p:blipFill>
        <p:spPr>
          <a:xfrm>
            <a:off x="6707361" y="0"/>
            <a:ext cx="2390775" cy="1914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400" b="1">
                <a:solidFill>
                  <a:srgbClr val="CC0000"/>
                </a:solidFill>
                <a:latin typeface="Lexend"/>
                <a:ea typeface="Lexend"/>
                <a:cs typeface="Lexend"/>
                <a:sym typeface="Lexend"/>
              </a:rPr>
              <a:t>Who is this?</a:t>
            </a:r>
            <a:endParaRPr sz="1800">
              <a:solidFill>
                <a:schemeClr val="dk2"/>
              </a:solidFill>
            </a:endParaRPr>
          </a:p>
        </p:txBody>
      </p:sp>
      <p:pic>
        <p:nvPicPr>
          <p:cNvPr id="74" name="Google Shape;74;p16"/>
          <p:cNvPicPr preferRelativeResize="0"/>
          <p:nvPr/>
        </p:nvPicPr>
        <p:blipFill>
          <a:blip r:embed="rId4">
            <a:alphaModFix/>
          </a:blip>
          <a:stretch>
            <a:fillRect/>
          </a:stretch>
        </p:blipFill>
        <p:spPr>
          <a:xfrm>
            <a:off x="6707361" y="0"/>
            <a:ext cx="2390775" cy="1914525"/>
          </a:xfrm>
          <a:prstGeom prst="rect">
            <a:avLst/>
          </a:prstGeom>
          <a:noFill/>
          <a:ln>
            <a:noFill/>
          </a:ln>
        </p:spPr>
      </p:pic>
      <p:pic>
        <p:nvPicPr>
          <p:cNvPr id="75" name="Google Shape;75;p16"/>
          <p:cNvPicPr preferRelativeResize="0"/>
          <p:nvPr/>
        </p:nvPicPr>
        <p:blipFill>
          <a:blip r:embed="rId5">
            <a:alphaModFix/>
          </a:blip>
          <a:stretch>
            <a:fillRect/>
          </a:stretch>
        </p:blipFill>
        <p:spPr>
          <a:xfrm>
            <a:off x="3158663" y="174200"/>
            <a:ext cx="3407850" cy="4567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80" name="Google Shape;80;p17"/>
          <p:cNvPicPr preferRelativeResize="0"/>
          <p:nvPr/>
        </p:nvPicPr>
        <p:blipFill>
          <a:blip r:embed="rId4">
            <a:alphaModFix/>
          </a:blip>
          <a:stretch>
            <a:fillRect/>
          </a:stretch>
        </p:blipFill>
        <p:spPr>
          <a:xfrm>
            <a:off x="2943350" y="0"/>
            <a:ext cx="3106674" cy="5143500"/>
          </a:xfrm>
          <a:prstGeom prst="rect">
            <a:avLst/>
          </a:prstGeom>
          <a:noFill/>
          <a:ln>
            <a:noFill/>
          </a:ln>
        </p:spPr>
      </p:pic>
      <p:sp>
        <p:nvSpPr>
          <p:cNvPr id="81" name="Google Shape;81;p17"/>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uk" sz="3400" b="1">
                <a:solidFill>
                  <a:srgbClr val="CC0000"/>
                </a:solidFill>
                <a:latin typeface="Lexend"/>
                <a:ea typeface="Lexend"/>
                <a:cs typeface="Lexend"/>
                <a:sym typeface="Lexend"/>
              </a:rPr>
              <a:t>Who is this?</a:t>
            </a:r>
            <a:endParaRPr sz="1800">
              <a:solidFill>
                <a:schemeClr val="dk2"/>
              </a:solidFill>
            </a:endParaRPr>
          </a:p>
        </p:txBody>
      </p:sp>
      <p:pic>
        <p:nvPicPr>
          <p:cNvPr id="82" name="Google Shape;82;p17"/>
          <p:cNvPicPr preferRelativeResize="0"/>
          <p:nvPr/>
        </p:nvPicPr>
        <p:blipFill>
          <a:blip r:embed="rId5">
            <a:alphaModFix/>
          </a:blip>
          <a:stretch>
            <a:fillRect/>
          </a:stretch>
        </p:blipFill>
        <p:spPr>
          <a:xfrm>
            <a:off x="6707361" y="0"/>
            <a:ext cx="2390775" cy="1914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8"/>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400" b="1">
                <a:solidFill>
                  <a:srgbClr val="CC0000"/>
                </a:solidFill>
                <a:latin typeface="Lexend"/>
                <a:ea typeface="Lexend"/>
                <a:cs typeface="Lexend"/>
                <a:sym typeface="Lexend"/>
              </a:rPr>
              <a:t>Who is this?</a:t>
            </a:r>
            <a:endParaRPr sz="1800">
              <a:solidFill>
                <a:schemeClr val="dk2"/>
              </a:solidFill>
            </a:endParaRPr>
          </a:p>
        </p:txBody>
      </p:sp>
      <p:pic>
        <p:nvPicPr>
          <p:cNvPr id="88" name="Google Shape;88;p18"/>
          <p:cNvPicPr preferRelativeResize="0"/>
          <p:nvPr/>
        </p:nvPicPr>
        <p:blipFill>
          <a:blip r:embed="rId4">
            <a:alphaModFix/>
          </a:blip>
          <a:stretch>
            <a:fillRect/>
          </a:stretch>
        </p:blipFill>
        <p:spPr>
          <a:xfrm>
            <a:off x="6707361" y="0"/>
            <a:ext cx="2390775" cy="1914525"/>
          </a:xfrm>
          <a:prstGeom prst="rect">
            <a:avLst/>
          </a:prstGeom>
          <a:noFill/>
          <a:ln>
            <a:noFill/>
          </a:ln>
        </p:spPr>
      </p:pic>
      <p:pic>
        <p:nvPicPr>
          <p:cNvPr id="89" name="Google Shape;89;p18"/>
          <p:cNvPicPr preferRelativeResize="0"/>
          <p:nvPr/>
        </p:nvPicPr>
        <p:blipFill rotWithShape="1">
          <a:blip r:embed="rId5">
            <a:alphaModFix/>
          </a:blip>
          <a:srcRect r="6182" b="6182"/>
          <a:stretch/>
        </p:blipFill>
        <p:spPr>
          <a:xfrm>
            <a:off x="2932275" y="143300"/>
            <a:ext cx="3907823" cy="46515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9"/>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400" b="1">
                <a:solidFill>
                  <a:srgbClr val="CC0000"/>
                </a:solidFill>
                <a:latin typeface="Lexend"/>
                <a:ea typeface="Lexend"/>
                <a:cs typeface="Lexend"/>
                <a:sym typeface="Lexend"/>
              </a:rPr>
              <a:t>Who is this?</a:t>
            </a:r>
            <a:endParaRPr sz="1800">
              <a:solidFill>
                <a:schemeClr val="dk2"/>
              </a:solidFill>
            </a:endParaRPr>
          </a:p>
        </p:txBody>
      </p:sp>
      <p:pic>
        <p:nvPicPr>
          <p:cNvPr id="95" name="Google Shape;95;p19"/>
          <p:cNvPicPr preferRelativeResize="0"/>
          <p:nvPr/>
        </p:nvPicPr>
        <p:blipFill>
          <a:blip r:embed="rId4">
            <a:alphaModFix/>
          </a:blip>
          <a:stretch>
            <a:fillRect/>
          </a:stretch>
        </p:blipFill>
        <p:spPr>
          <a:xfrm>
            <a:off x="6707361" y="0"/>
            <a:ext cx="2390775" cy="1914525"/>
          </a:xfrm>
          <a:prstGeom prst="rect">
            <a:avLst/>
          </a:prstGeom>
          <a:noFill/>
          <a:ln>
            <a:noFill/>
          </a:ln>
        </p:spPr>
      </p:pic>
      <p:pic>
        <p:nvPicPr>
          <p:cNvPr id="96" name="Google Shape;96;p19"/>
          <p:cNvPicPr preferRelativeResize="0"/>
          <p:nvPr/>
        </p:nvPicPr>
        <p:blipFill>
          <a:blip r:embed="rId5">
            <a:alphaModFix/>
          </a:blip>
          <a:stretch>
            <a:fillRect/>
          </a:stretch>
        </p:blipFill>
        <p:spPr>
          <a:xfrm>
            <a:off x="644300" y="1094975"/>
            <a:ext cx="2600632" cy="3889825"/>
          </a:xfrm>
          <a:prstGeom prst="rect">
            <a:avLst/>
          </a:prstGeom>
          <a:noFill/>
          <a:ln>
            <a:noFill/>
          </a:ln>
        </p:spPr>
      </p:pic>
      <p:pic>
        <p:nvPicPr>
          <p:cNvPr id="97" name="Google Shape;97;p19"/>
          <p:cNvPicPr preferRelativeResize="0"/>
          <p:nvPr/>
        </p:nvPicPr>
        <p:blipFill>
          <a:blip r:embed="rId6">
            <a:alphaModFix/>
          </a:blip>
          <a:stretch>
            <a:fillRect/>
          </a:stretch>
        </p:blipFill>
        <p:spPr>
          <a:xfrm>
            <a:off x="4218150" y="1069252"/>
            <a:ext cx="2210700" cy="3915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0"/>
          <p:cNvSpPr txBox="1"/>
          <p:nvPr/>
        </p:nvSpPr>
        <p:spPr>
          <a:xfrm>
            <a:off x="106675" y="184775"/>
            <a:ext cx="2911200" cy="11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400" b="1">
                <a:solidFill>
                  <a:srgbClr val="CC0000"/>
                </a:solidFill>
                <a:latin typeface="Lexend"/>
                <a:ea typeface="Lexend"/>
                <a:cs typeface="Lexend"/>
                <a:sym typeface="Lexend"/>
              </a:rPr>
              <a:t>Who is </a:t>
            </a:r>
            <a:endParaRPr sz="3400" b="1">
              <a:solidFill>
                <a:srgbClr val="CC0000"/>
              </a:solidFill>
              <a:latin typeface="Lexend"/>
              <a:ea typeface="Lexend"/>
              <a:cs typeface="Lexend"/>
              <a:sym typeface="Lexend"/>
            </a:endParaRPr>
          </a:p>
          <a:p>
            <a:pPr marL="0" lvl="0" indent="0" algn="l" rtl="0">
              <a:spcBef>
                <a:spcPts val="0"/>
              </a:spcBef>
              <a:spcAft>
                <a:spcPts val="0"/>
              </a:spcAft>
              <a:buNone/>
            </a:pPr>
            <a:r>
              <a:rPr lang="uk" sz="3400" b="1">
                <a:solidFill>
                  <a:srgbClr val="CC0000"/>
                </a:solidFill>
                <a:latin typeface="Lexend"/>
                <a:ea typeface="Lexend"/>
                <a:cs typeface="Lexend"/>
                <a:sym typeface="Lexend"/>
              </a:rPr>
              <a:t>this?</a:t>
            </a:r>
            <a:endParaRPr sz="1800">
              <a:solidFill>
                <a:schemeClr val="dk2"/>
              </a:solidFill>
            </a:endParaRPr>
          </a:p>
        </p:txBody>
      </p:sp>
      <p:pic>
        <p:nvPicPr>
          <p:cNvPr id="103" name="Google Shape;103;p20"/>
          <p:cNvPicPr preferRelativeResize="0"/>
          <p:nvPr/>
        </p:nvPicPr>
        <p:blipFill>
          <a:blip r:embed="rId4">
            <a:alphaModFix/>
          </a:blip>
          <a:stretch>
            <a:fillRect/>
          </a:stretch>
        </p:blipFill>
        <p:spPr>
          <a:xfrm>
            <a:off x="6707361" y="0"/>
            <a:ext cx="2390775" cy="1914525"/>
          </a:xfrm>
          <a:prstGeom prst="rect">
            <a:avLst/>
          </a:prstGeom>
          <a:noFill/>
          <a:ln>
            <a:noFill/>
          </a:ln>
        </p:spPr>
      </p:pic>
      <p:pic>
        <p:nvPicPr>
          <p:cNvPr id="104" name="Google Shape;104;p20"/>
          <p:cNvPicPr preferRelativeResize="0"/>
          <p:nvPr/>
        </p:nvPicPr>
        <p:blipFill rotWithShape="1">
          <a:blip r:embed="rId5">
            <a:alphaModFix/>
          </a:blip>
          <a:srcRect l="2162" t="215" b="1946"/>
          <a:stretch/>
        </p:blipFill>
        <p:spPr>
          <a:xfrm>
            <a:off x="1971750" y="92450"/>
            <a:ext cx="4884850" cy="4872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1"/>
          <p:cNvSpPr txBox="1"/>
          <p:nvPr/>
        </p:nvSpPr>
        <p:spPr>
          <a:xfrm>
            <a:off x="173225" y="314375"/>
            <a:ext cx="28446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uk" sz="3400" b="1">
                <a:solidFill>
                  <a:srgbClr val="CC0000"/>
                </a:solidFill>
                <a:latin typeface="Lexend"/>
                <a:ea typeface="Lexend"/>
                <a:cs typeface="Lexend"/>
                <a:sym typeface="Lexend"/>
              </a:rPr>
              <a:t>Who is </a:t>
            </a:r>
            <a:endParaRPr sz="3400" b="1">
              <a:solidFill>
                <a:srgbClr val="CC0000"/>
              </a:solidFill>
              <a:latin typeface="Lexend"/>
              <a:ea typeface="Lexend"/>
              <a:cs typeface="Lexend"/>
              <a:sym typeface="Lexend"/>
            </a:endParaRPr>
          </a:p>
          <a:p>
            <a:pPr marL="0" lvl="0" indent="0" algn="l" rtl="0">
              <a:spcBef>
                <a:spcPts val="0"/>
              </a:spcBef>
              <a:spcAft>
                <a:spcPts val="0"/>
              </a:spcAft>
              <a:buNone/>
            </a:pPr>
            <a:r>
              <a:rPr lang="uk" sz="3400" b="1">
                <a:solidFill>
                  <a:srgbClr val="CC0000"/>
                </a:solidFill>
                <a:latin typeface="Lexend"/>
                <a:ea typeface="Lexend"/>
                <a:cs typeface="Lexend"/>
                <a:sym typeface="Lexend"/>
              </a:rPr>
              <a:t>this?</a:t>
            </a:r>
            <a:endParaRPr sz="1800">
              <a:solidFill>
                <a:schemeClr val="dk2"/>
              </a:solidFill>
            </a:endParaRPr>
          </a:p>
        </p:txBody>
      </p:sp>
      <p:pic>
        <p:nvPicPr>
          <p:cNvPr id="110" name="Google Shape;110;p21"/>
          <p:cNvPicPr preferRelativeResize="0"/>
          <p:nvPr/>
        </p:nvPicPr>
        <p:blipFill>
          <a:blip r:embed="rId4">
            <a:alphaModFix/>
          </a:blip>
          <a:stretch>
            <a:fillRect/>
          </a:stretch>
        </p:blipFill>
        <p:spPr>
          <a:xfrm>
            <a:off x="6707361" y="0"/>
            <a:ext cx="2390775" cy="1914525"/>
          </a:xfrm>
          <a:prstGeom prst="rect">
            <a:avLst/>
          </a:prstGeom>
          <a:noFill/>
          <a:ln>
            <a:noFill/>
          </a:ln>
        </p:spPr>
      </p:pic>
      <p:pic>
        <p:nvPicPr>
          <p:cNvPr id="111" name="Google Shape;111;p21"/>
          <p:cNvPicPr preferRelativeResize="0"/>
          <p:nvPr/>
        </p:nvPicPr>
        <p:blipFill>
          <a:blip r:embed="rId5">
            <a:alphaModFix/>
          </a:blip>
          <a:stretch>
            <a:fillRect/>
          </a:stretch>
        </p:blipFill>
        <p:spPr>
          <a:xfrm>
            <a:off x="1764025" y="321975"/>
            <a:ext cx="5153025" cy="4499550"/>
          </a:xfrm>
          <a:prstGeom prst="rect">
            <a:avLst/>
          </a:prstGeom>
          <a:noFill/>
          <a:ln>
            <a:noFill/>
          </a:ln>
        </p:spPr>
      </p:pic>
      <p:cxnSp>
        <p:nvCxnSpPr>
          <p:cNvPr id="112" name="Google Shape;112;p21"/>
          <p:cNvCxnSpPr/>
          <p:nvPr/>
        </p:nvCxnSpPr>
        <p:spPr>
          <a:xfrm>
            <a:off x="4109987" y="2107933"/>
            <a:ext cx="924000" cy="924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114</Words>
  <Application>Microsoft Office PowerPoint</Application>
  <PresentationFormat>Экран (16:9)</PresentationFormat>
  <Paragraphs>29</Paragraphs>
  <Slides>19</Slides>
  <Notes>19</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Arial</vt:lpstr>
      <vt:lpstr>Lexend</vt:lpstr>
      <vt:lpstr>Lexend Black</vt:lpstr>
      <vt:lpstr>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Список використаних джерел</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Yana</cp:lastModifiedBy>
  <cp:revision>4</cp:revision>
  <dcterms:modified xsi:type="dcterms:W3CDTF">2025-02-06T23:11:05Z</dcterms:modified>
</cp:coreProperties>
</file>