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60" r:id="rId6"/>
    <p:sldId id="263" r:id="rId7"/>
    <p:sldId id="262" r:id="rId8"/>
    <p:sldId id="261" r:id="rId9"/>
    <p:sldId id="266" r:id="rId10"/>
    <p:sldId id="269" r:id="rId11"/>
    <p:sldId id="267" r:id="rId12"/>
    <p:sldId id="268" r:id="rId13"/>
    <p:sldId id="275" r:id="rId14"/>
    <p:sldId id="274" r:id="rId15"/>
    <p:sldId id="270" r:id="rId16"/>
    <p:sldId id="271" r:id="rId17"/>
    <p:sldId id="272" r:id="rId18"/>
    <p:sldId id="259" r:id="rId19"/>
    <p:sldId id="273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1285860"/>
            <a:ext cx="6286544" cy="1470025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 </a:t>
            </a:r>
            <a:r>
              <a:rPr lang="uk-UA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uk-UA" sz="9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uk-UA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uk-UA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</a:t>
            </a:r>
            <a:r>
              <a:rPr lang="en-US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uk-UA" sz="9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йа</a:t>
            </a:r>
            <a:r>
              <a:rPr lang="en-US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uk-UA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uk-UA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uk-UA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Як народилось яблучко | Казочка на добрані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5475302" cy="5329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uk-UA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uk-UA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Казковий яр у Васильківському районі - Вандрі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29598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uk-UA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ЩІРКА</a:t>
            </a:r>
            <a:endParaRPr lang="uk-UA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В Андах знайшли три нові види ящірок - Korrespondent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3116"/>
            <a:ext cx="581025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uk-UA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ХТА</a:t>
            </a:r>
            <a:endParaRPr lang="uk-UA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VIP моторная яхта Princess S65 KATI – Аренда на Пхукете – Boat in the 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62005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</a:t>
            </a:r>
            <a:r>
              <a:rPr lang="uk-UA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uk-UA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Малюнок малюка олівцем (31 фото) | #ТЕГ"/>
          <p:cNvPicPr>
            <a:picLocks noChangeAspect="1" noChangeArrowheads="1"/>
          </p:cNvPicPr>
          <p:nvPr/>
        </p:nvPicPr>
        <p:blipFill>
          <a:blip r:embed="rId2"/>
          <a:srcRect b="10937"/>
          <a:stretch>
            <a:fillRect/>
          </a:stretch>
        </p:blipFill>
        <p:spPr bwMode="auto">
          <a:xfrm>
            <a:off x="2428860" y="1428712"/>
            <a:ext cx="4305300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МРІ</a:t>
            </a:r>
            <a:r>
              <a:rPr lang="uk-UA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uk-UA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Антонов&quot; рассчитывает, что второй самолет &quot;Мрия&quot; будет приносить прибыль в  $30 млн в год. - UB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734175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uk-UA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</a:t>
            </a:r>
            <a:r>
              <a:rPr lang="uk-UA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uk-UA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AutoShape 2" descr="Ягня картинки, стокові Ягня фотографії, зображення |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27652" name="Picture 4" descr="Un lindo cordero bebé está de pie a cuatro patas su pelaje blanco y  esponjoso brillando en la luz los corderos i | Imagen Premium generada con  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7262253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ПІР’</a:t>
            </a:r>
            <a:r>
              <a:rPr lang="uk-UA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uk-UA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AutoShape 2" descr="Пір'я для декору натуральні, Польща, 12 грам, колір - біл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28676" name="Picture 4" descr="Пір'я біле натуральне, 150 шт/уп., (4-5 гр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78769"/>
            <a:ext cx="7500990" cy="4822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РІЛЛ</a:t>
            </a:r>
            <a:r>
              <a:rPr lang="uk-UA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uk-UA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Рілля — Київський столичний університет імені Бориса Грінче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500709" cy="4314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Буква Я - презентація з чита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3857620" y="2000240"/>
            <a:ext cx="57150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5143504" y="2071678"/>
            <a:ext cx="50006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643570" y="2857496"/>
            <a:ext cx="121444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72132" y="3643314"/>
            <a:ext cx="135732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5036347" y="4179099"/>
            <a:ext cx="857256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679025" y="4179099"/>
            <a:ext cx="78581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2500298" y="3571876"/>
            <a:ext cx="128588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2571736" y="2643182"/>
            <a:ext cx="128588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резентація &quot;Буква Я. Позначення звуків [й'а]&quot;"/>
          <p:cNvPicPr>
            <a:picLocks noChangeAspect="1" noChangeArrowheads="1"/>
          </p:cNvPicPr>
          <p:nvPr/>
        </p:nvPicPr>
        <p:blipFill>
          <a:blip r:embed="rId2"/>
          <a:srcRect l="11785" t="5714" r="5714" b="28571"/>
          <a:stretch>
            <a:fillRect/>
          </a:stretch>
        </p:blipFill>
        <p:spPr bwMode="auto">
          <a:xfrm>
            <a:off x="785786" y="642918"/>
            <a:ext cx="741402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1506" name="Picture 2" descr="Урок, мала буква я"/>
          <p:cNvPicPr>
            <a:picLocks noChangeAspect="1" noChangeArrowheads="1"/>
          </p:cNvPicPr>
          <p:nvPr/>
        </p:nvPicPr>
        <p:blipFill>
          <a:blip r:embed="rId2"/>
          <a:srcRect l="7617" r="6835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ЗАГАДКА</a:t>
            </a:r>
            <a:endParaRPr lang="uk-UA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1 клас Буква «я», позначення нею сполучення звуків йа"/>
          <p:cNvPicPr>
            <a:picLocks noChangeAspect="1" noChangeArrowheads="1"/>
          </p:cNvPicPr>
          <p:nvPr/>
        </p:nvPicPr>
        <p:blipFill>
          <a:blip r:embed="rId2"/>
          <a:srcRect l="43360" t="21875" r="14452" b="44791"/>
          <a:stretch>
            <a:fillRect/>
          </a:stretch>
        </p:blipFill>
        <p:spPr bwMode="auto">
          <a:xfrm>
            <a:off x="785786" y="1714488"/>
            <a:ext cx="771530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ВІДГАДКА</a:t>
            </a:r>
            <a:endParaRPr lang="uk-UA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Ялинка. Тетяна Шаміна - МегаЗнай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85926"/>
            <a:ext cx="351136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E:\читання для Петрика\17366167906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928670"/>
            <a:ext cx="148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БУКВА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4857760"/>
            <a:ext cx="1472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ЗВУКИ</a:t>
            </a:r>
            <a:endParaRPr lang="uk-U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ропись буква Я для детей, учимся писать, распечат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5929354" cy="5929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500174"/>
            <a:ext cx="297179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ДРУКОВАНА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43306" y="4786322"/>
            <a:ext cx="2524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ПИСЬМОВА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66" charset="0"/>
              </a:rPr>
              <a:t>ВІДШУКАЙ БУКВУ Я</a:t>
            </a:r>
            <a:endParaRPr lang="uk-UA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66" charset="0"/>
            </a:endParaRPr>
          </a:p>
        </p:txBody>
      </p:sp>
      <p:pic>
        <p:nvPicPr>
          <p:cNvPr id="17410" name="Picture 2" descr="Найди букву Х — Заюшка"/>
          <p:cNvPicPr>
            <a:picLocks noChangeAspect="1" noChangeArrowheads="1"/>
          </p:cNvPicPr>
          <p:nvPr/>
        </p:nvPicPr>
        <p:blipFill>
          <a:blip r:embed="rId2"/>
          <a:srcRect l="1875" t="3719" r="1562" b="5786"/>
          <a:stretch>
            <a:fillRect/>
          </a:stretch>
        </p:blipFill>
        <p:spPr bwMode="auto">
          <a:xfrm>
            <a:off x="785786" y="1285860"/>
            <a:ext cx="735811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Повторення 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E:\читання для Петрика\1735030763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572560" cy="5582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резентація &quot;Вивчаємо голосні звуки з АБЕТКО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З ЛІТЕРОЮ Я</a:t>
            </a:r>
            <a:endParaRPr lang="uk-UA" sz="6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37974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uk-UA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БЛУКО</a:t>
            </a:r>
            <a:endParaRPr lang="uk-UA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 descr="Яблуко червоне - калорійність, харчова цінність ⋙TablycjaKalorijnos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428868"/>
            <a:ext cx="6096000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r>
              <a:rPr lang="uk-UA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ЗИК</a:t>
            </a:r>
            <a:endParaRPr lang="uk-UA" sz="9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Язик жінки став чорним і волохатим через рідкісну реакцію на звичайний  антибіотик - фото — Сві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57364"/>
            <a:ext cx="799787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</Words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БУКВА Я я, звуки [йа], [а]. </vt:lpstr>
      <vt:lpstr>Слайд 2</vt:lpstr>
      <vt:lpstr>Слайд 3</vt:lpstr>
      <vt:lpstr>ДРУКОВАНА</vt:lpstr>
      <vt:lpstr>ВІДШУКАЙ БУКВУ Я</vt:lpstr>
      <vt:lpstr>Повторення </vt:lpstr>
      <vt:lpstr>Слайд 7</vt:lpstr>
      <vt:lpstr>СЛОВА З ЛІТЕРОЮ Я</vt:lpstr>
      <vt:lpstr>ЯЗИК</vt:lpstr>
      <vt:lpstr>ЯР</vt:lpstr>
      <vt:lpstr>ЯЩІРКА</vt:lpstr>
      <vt:lpstr>ЯХТА</vt:lpstr>
      <vt:lpstr>МАЛЯ</vt:lpstr>
      <vt:lpstr>МРІЯ</vt:lpstr>
      <vt:lpstr>ЯГНЯ</vt:lpstr>
      <vt:lpstr>ПІР’Я</vt:lpstr>
      <vt:lpstr>РІЛЛЯ</vt:lpstr>
      <vt:lpstr>Слайд 18</vt:lpstr>
      <vt:lpstr>Слайд 19</vt:lpstr>
      <vt:lpstr>ЗАГАДКА</vt:lpstr>
      <vt:lpstr>ВІДГАДКА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Воронов</dc:creator>
  <cp:lastModifiedBy>Александр Воронов</cp:lastModifiedBy>
  <cp:revision>7</cp:revision>
  <dcterms:created xsi:type="dcterms:W3CDTF">2025-02-22T18:37:07Z</dcterms:created>
  <dcterms:modified xsi:type="dcterms:W3CDTF">2025-02-26T16:24:55Z</dcterms:modified>
</cp:coreProperties>
</file>