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9507200" cy="10972800"/>
  <p:notesSz cx="6858000" cy="9144000"/>
  <p:embeddedFontLst>
    <p:embeddedFont>
      <p:font typeface="Calibri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2" d="100"/>
          <a:sy n="32" d="100"/>
        </p:scale>
        <p:origin x="-874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9507200" cy="10972800"/>
          </a:xfrm>
          <a:custGeom>
            <a:avLst/>
            <a:gdLst/>
            <a:ahLst/>
            <a:cxnLst/>
            <a:rect l="l" t="t" r="r" b="b"/>
            <a:pathLst>
              <a:path w="19507200" h="10972800">
                <a:moveTo>
                  <a:pt x="0" y="0"/>
                </a:moveTo>
                <a:lnTo>
                  <a:pt x="19507200" y="0"/>
                </a:lnTo>
                <a:lnTo>
                  <a:pt x="19507200" y="10972800"/>
                </a:lnTo>
                <a:lnTo>
                  <a:pt x="0" y="109728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699" r="-3699"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9507200" cy="10972800"/>
          </a:xfrm>
          <a:custGeom>
            <a:avLst/>
            <a:gdLst/>
            <a:ahLst/>
            <a:cxnLst/>
            <a:rect l="l" t="t" r="r" b="b"/>
            <a:pathLst>
              <a:path w="19507200" h="10972800">
                <a:moveTo>
                  <a:pt x="0" y="0"/>
                </a:moveTo>
                <a:lnTo>
                  <a:pt x="19507200" y="0"/>
                </a:lnTo>
                <a:lnTo>
                  <a:pt x="19507200" y="10972800"/>
                </a:lnTo>
                <a:lnTo>
                  <a:pt x="0" y="109728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699" r="-3699"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9507200" cy="10972800"/>
          </a:xfrm>
          <a:custGeom>
            <a:avLst/>
            <a:gdLst/>
            <a:ahLst/>
            <a:cxnLst/>
            <a:rect l="l" t="t" r="r" b="b"/>
            <a:pathLst>
              <a:path w="19507200" h="10972800">
                <a:moveTo>
                  <a:pt x="0" y="0"/>
                </a:moveTo>
                <a:lnTo>
                  <a:pt x="19507200" y="0"/>
                </a:lnTo>
                <a:lnTo>
                  <a:pt x="19507200" y="10972800"/>
                </a:lnTo>
                <a:lnTo>
                  <a:pt x="0" y="109728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699" r="-3699"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9507200" cy="10972800"/>
          </a:xfrm>
          <a:custGeom>
            <a:avLst/>
            <a:gdLst/>
            <a:ahLst/>
            <a:cxnLst/>
            <a:rect l="l" t="t" r="r" b="b"/>
            <a:pathLst>
              <a:path w="19507200" h="10972800">
                <a:moveTo>
                  <a:pt x="0" y="0"/>
                </a:moveTo>
                <a:lnTo>
                  <a:pt x="19507200" y="0"/>
                </a:lnTo>
                <a:lnTo>
                  <a:pt x="19507200" y="10972800"/>
                </a:lnTo>
                <a:lnTo>
                  <a:pt x="0" y="109728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699" r="-3699"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9507200" cy="10972800"/>
          </a:xfrm>
          <a:custGeom>
            <a:avLst/>
            <a:gdLst/>
            <a:ahLst/>
            <a:cxnLst/>
            <a:rect l="l" t="t" r="r" b="b"/>
            <a:pathLst>
              <a:path w="19507200" h="10972800">
                <a:moveTo>
                  <a:pt x="0" y="0"/>
                </a:moveTo>
                <a:lnTo>
                  <a:pt x="19507200" y="0"/>
                </a:lnTo>
                <a:lnTo>
                  <a:pt x="19507200" y="10972800"/>
                </a:lnTo>
                <a:lnTo>
                  <a:pt x="0" y="109728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699" r="-3699"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9507200" cy="10972800"/>
          </a:xfrm>
          <a:custGeom>
            <a:avLst/>
            <a:gdLst/>
            <a:ahLst/>
            <a:cxnLst/>
            <a:rect l="l" t="t" r="r" b="b"/>
            <a:pathLst>
              <a:path w="19507200" h="10972800">
                <a:moveTo>
                  <a:pt x="0" y="0"/>
                </a:moveTo>
                <a:lnTo>
                  <a:pt x="19507200" y="0"/>
                </a:lnTo>
                <a:lnTo>
                  <a:pt x="19507200" y="10972800"/>
                </a:lnTo>
                <a:lnTo>
                  <a:pt x="0" y="109728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699" r="-3699"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9507200" cy="10972800"/>
          </a:xfrm>
          <a:custGeom>
            <a:avLst/>
            <a:gdLst/>
            <a:ahLst/>
            <a:cxnLst/>
            <a:rect l="l" t="t" r="r" b="b"/>
            <a:pathLst>
              <a:path w="19507200" h="10972800">
                <a:moveTo>
                  <a:pt x="0" y="0"/>
                </a:moveTo>
                <a:lnTo>
                  <a:pt x="19507200" y="0"/>
                </a:lnTo>
                <a:lnTo>
                  <a:pt x="19507200" y="10972800"/>
                </a:lnTo>
                <a:lnTo>
                  <a:pt x="0" y="109728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699" r="-3699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Произвольный</PresentationFormat>
  <Paragraphs>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Administrator</dc:creator>
  <cp:lastModifiedBy>Administrator</cp:lastModifiedBy>
  <cp:revision>2</cp:revision>
  <dcterms:created xsi:type="dcterms:W3CDTF">2006-08-16T00:00:00Z</dcterms:created>
  <dcterms:modified xsi:type="dcterms:W3CDTF">2025-02-11T16:12:19Z</dcterms:modified>
  <dc:identifier>DAGez_lSBss</dc:identifier>
</cp:coreProperties>
</file>