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0lRwpmzREo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56435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Огляд комп'ютерних технологій, адекватних комп'ютерних програм для навчання дітей з порушеннями психофізичного розвитку</a:t>
            </a:r>
            <a:endParaRPr lang="uk-UA" sz="2400" b="1" i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3540201" cy="235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643570" y="4786322"/>
            <a:ext cx="292892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1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</a:t>
            </a:r>
            <a:r>
              <a:rPr lang="uk-UA" sz="11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11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“Орільський</a:t>
            </a:r>
            <a:r>
              <a:rPr lang="uk-UA" sz="11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заклад дошкільної освіти (ясла </a:t>
            </a:r>
            <a:r>
              <a:rPr lang="uk-UA" sz="11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–садок</a:t>
            </a:r>
            <a:r>
              <a:rPr lang="uk-UA" sz="11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1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Лозівської</a:t>
            </a:r>
            <a:r>
              <a:rPr lang="uk-UA" sz="11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міської  ради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1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Харківської області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100" i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Савченко  Оксана Іванівна</a:t>
            </a:r>
            <a:endParaRPr lang="uk-UA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85728"/>
            <a:ext cx="628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TalkBack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надбудова, подібна до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VoiceOver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однак розроблена під ОС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 містить функцію брайлівської підтримки, яку, втім, можна підключити, додатково встановивши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застосунок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BrailleBack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364" y="1928802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ChromeVox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програма зчитування з екрана для комп’ютерів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Chromebook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яка дає змогу особам із вадами зору користуватись ОС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Chrome.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Управління здійснюється шляхом введення спеціальних комбінацій клавіш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1930425" cy="10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57161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000364" y="3571876"/>
            <a:ext cx="57864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Announcify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застосунок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для ОС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однак доступний і в якості розширення для браузера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Google Chrome.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Програма «озвучує» зміст будь-якого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веб-сайту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Окрім того, дозволяє розширювати текст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веб-сторінки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видаляючи зміст з бічних панелей. Це – зручний засіб для будь-якого користувача, як з вадами зору, так і того, хто прагне зекономити час та/чи дати очам відпочинок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929066"/>
            <a:ext cx="23812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3174" y="500042"/>
            <a:ext cx="58579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Voice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Dream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Reader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програма для перетворення тексту на мовлення. Інтегрована з сервісами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Dropbox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Bookshare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Pocket,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Instapaper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Gutenberg,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 спрощує можливості роботи з різноформатним текстом. Включає 60 високоякісних голосів на 20 мовах. Цей інструмент пропонує широкий спектр опцій для максимальної персоналізації подання навчального матеріалу для окремих категорій учнів: налаштування кольорів для виділення окремих слів чи виразів, маскування для відображення лише декількох рядків тексту одночасно, підтримка дружніх шрифтів для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дислектиків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багато ін. Програма платна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00430" y="4429132"/>
            <a:ext cx="52864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Quillsoft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WordQ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Chrome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текстовий редактор для створення й редагування простих текстів, з функцією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предиктивного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набору тексту, відгуку (відповіді, реакції) на мовлення, голосового набору. Синхронізується з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Google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Docs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71942"/>
            <a:ext cx="3025816" cy="264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285728"/>
            <a:ext cx="50720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TextHelp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Read&amp;Write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надбудова для ОС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Chrome,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 надає широкий функціонал: перетворення тексту на мовлення, переклад, «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Picture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Dictionary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словник, що пропонує пояснення певних термінів, слів через картинки, ілюстрації, образи), підсвічування окремих фрагментів тощо. Синхронізується з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Google Drive, Google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Docs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Google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Slides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ePubs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3000372"/>
            <a:ext cx="51435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Popplet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сервіс, що дозволяє спільно обговорювати важливі ідеї, створювати інтелектуальні мапи, обмінюватися даними та співпрацювати в синхронному режимі. Доступний 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вебта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орієнтованій версії. З використанням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Popplet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учні/студенти можуть систематизувати ідеї, створювати графічні конспекти, впорядковувати вивчену інформацію, презентувати свою роботу тощо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28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86124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демонстрації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endParaRPr lang="uk-UA" sz="24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71435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письмом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висловленням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думок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засвідчити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1714488"/>
            <a:ext cx="59293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Clips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сервіс для створення коротких відео. Завдяки невеликим обсягам цими відео можна легко обмінюватися через електронні соціальні мережі й поштові служби. Передбачена опція додавання субтитрів. Сервіс розроблений під ОС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iOS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3357562"/>
            <a:ext cx="5929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iMovie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редагування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фільмів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фото,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голосового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iOS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5000636"/>
            <a:ext cx="6143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Creaza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сервіс, що пропонує широкий функціонал для мозкового штурму, створення мультфільмів, редагування аудіо та відеоматеріалів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Нет описания фот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1958816" cy="982673"/>
          </a:xfrm>
          <a:prstGeom prst="rect">
            <a:avLst/>
          </a:prstGeom>
          <a:noFill/>
        </p:spPr>
      </p:pic>
      <p:sp>
        <p:nvSpPr>
          <p:cNvPr id="10244" name="AutoShape 4" descr="iMovie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786058"/>
            <a:ext cx="1857373" cy="185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50057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214290"/>
            <a:ext cx="5429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Google Keep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безкоштовний сервіс для створення, редагування й зберігання нотаток, додавання тексту (друком чи голосовим набором) та зображень. Дозволяє учням/студентам мати постійний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онлайн-доступ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(за умови наявності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комп’ютерно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орієнтованого засобу з підключенням до мережі Інтернет) до своїх записів, нотаток і нагадувань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857760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Сучасні  технологічні розробки пропонують широкі масиви альтернативних рішень для суб’єктів навчального процесу, дозволяють реалізувати головні принципи універсального дизайну в освіті (залучення, репрезентації, демонстрації), проектувати освітні середовища на засадах адаптивності, варіативності, відкритості й доступності для кожного учня/студента, незалежно від їхніх індивідуальних особливостей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2357430"/>
            <a:ext cx="5357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Audacity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вільний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багатоплатформенний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редактор звукових файлів, орієнтований на роботу з декількома доріжками. Дозволяє виконувати такі функції, як редагування звукових файлів (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OggVorbis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FLAC, MP3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WAV),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запис,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оцифрування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звуку, зміна параметрів звукового файлу, накладання треків і застосування ефектів (наприклад, приглушення шуму, зміна темпу і тону)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58"/>
            <a:ext cx="34004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642918"/>
            <a:ext cx="72152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Література: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Єщенко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Г.А.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Інформаційно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комп'ютерні технології в освітньому просторі дошкільного навчального закладу. Артемівськ, 2014. 108с.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Запорожченко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Ю.Г. Використання засобів ІКТ для підвищення якості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інклюзивної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освіти /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Запорожченко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Ю.Г. // Інформаційні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технології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освіті: Зб. наук. праць. Херсон: ХДУ, 2013. 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15.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С. 138–145.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Миронова 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комп’ютера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корекційному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вадами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Дефектологія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2003. № 3. С. 41–45.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Цифрові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технології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в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роботі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дітьми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</a:t>
            </a: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ООП - </a:t>
            </a:r>
            <a:r>
              <a:rPr lang="ru-RU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YouTube</a:t>
            </a:r>
            <a:endParaRPr lang="uk-UA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720840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Цифрові технології є суттєвим чинником позитивних змін,  їх застосування дозволяє залучити більшу кількість учасників освіти з меншими витратами, задовольнити вимоги соціальної справедливості для всіх груп населення, відкриває широкі перспективи для покращення якості освіти, її доступності для осіб з особливостями психофізичного розвитку, сприяючи рівному доступу до інформації та освітніх послуг, повноцінній і плідній суспільній інтеграції.</a:t>
            </a:r>
            <a:endParaRPr lang="uk-UA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142852"/>
            <a:ext cx="7215238" cy="54476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цифрових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інклюзивного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Сприяють розширенню учнівської автономії 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Дозволяють подолати комунікаційні труднощі та бар’єри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Надають учням можливість продемонструвати навчальні результати у зручний спосіб 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Дозволяють розробляти навчальні завдання з урахуванням індивідуальних навичок та можливостей учні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5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Основні  шляхи використання ІКТ </a:t>
            </a:r>
          </a:p>
          <a:p>
            <a:pPr algn="ctr"/>
            <a:r>
              <a:rPr lang="uk-UA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 інклюзивній освіті: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компенсаційних цілях (використання ІКТ в якості технічної допомоги, підтримки, часткової компенсації або заміщення відсутніх природних функцій, що дозволяє учням з особливими потребами повноцінно залучатись до процесів спілкування й взаємодії);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комунікаційних цілях (допоміжні прилади і програмне забезпечення, альтернативні форми зв’язку, що полегшують або уможливлюють комунікацію у більш зручний спосіб, специфічний для кожного виду функціонального обмеження);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дидактичних цілях (сприяють диференціації, задоволенню індивідуальних потреб, особистісному розвитку дітей з особливими потребами, розкриттю їх здібностей, повноцінній інклюзії, включенню в освітнє й суспільне середовище)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76438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Основні типи цифрових технологій, доцільних для використання в якості засобу підтримки інклюзивного навчання: </a:t>
            </a:r>
          </a:p>
          <a:p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стандартні технології – персональні комп’ютери (настільні ПК, переносні ПК (ноутбуки,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нетбуки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), планшетні ПК (планшети) та ін.) з вбудованими функціями налаштування;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доступні формати даних, або альтернативні формати – наприклад, доступний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HTML; DAISY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стандарт цифрового формату для запису цифрових аудіо книг (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talking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books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брайлівські принтери, дисплеї і синтезатори мови тощо;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асистивні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(допоміжні) технології – слухові апарати, пристрої для читання з екрану, клавіатури зі спеціальними можливостями, системи альтернативної комунікації і т.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428604"/>
            <a:ext cx="5857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мережної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372" y="157161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Хмаро орієнтовані сховища (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Google Drive,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Dropbox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OneDrive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ін.) – сервіси, використання яких уможливлює доступну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колаборацію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комунікацію та взаємодію, спільне створення, зберігання, редагування й обмін документами різного формату, розподілені в часі й просторі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30289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857628"/>
            <a:ext cx="28575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214810" y="3786190"/>
            <a:ext cx="44291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Nearpod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онлайн-платформа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надає можливості створювати презентації та додавати до них різний контент (відео, аудіо, зображення), а також завдання (вибір однієї правильної відповіді, вибір кількох відповідей, питання з відкритою відповіддю та можливість написання тексту). Педагог може відстежувати дії учнів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аудиторно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чи дистанційно)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14744" y="142852"/>
            <a:ext cx="47863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Socrative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сервіс, що дозволяє здійснювати швидке оцінювання за допомогою ігор та вправ. Доступний 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будьякого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пристрою, підключеного до мережі Інтернет. Педагоги можуть легко відстежувати успіхи кожного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учнята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оцінювати їх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321471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00372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3500430" y="2928934"/>
            <a:ext cx="52149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Plickers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унікальний мобільний додаток, що не вимагає наявності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гаджетів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кожного учня. Натомість їм необхідні спеціальні кратки з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QR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кодами, що зчитуються мобільним пристроєм (планшетом,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смартфоном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педагога, на якому встановлено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Plickers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Учніодночасно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піднімають картки з варіантом відповіді, а пристрій педагога миттєво «зчитує» інформацію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00364" y="571480"/>
            <a:ext cx="57150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Pear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Deck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додаток для браузера, що синхронізується з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Google-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диском і дозволяє проводити інтерактивні заняття, використовуючи розміщені на ньому матеріали. Учитель може завантажити в додаток презентацію будьякого формату й контенту. Учні приєднуються до активної сесії через свої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акаунти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Google.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Перевага додатка полягає в тому, що він дозволяє педагогу під час активної сесії відразу отримувати зворотну реакцію. За допомогою інструментів «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Quick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можна задавати питання аудиторії в реальному часі: як прості питання (наприклад, щодо готовності учнів  рухатися далі), так і тестові завдання, а також прохання зазначити що-небудь на обраному слайді.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24860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репрезентації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матеріалу</a:t>
            </a:r>
            <a:endParaRPr lang="uk-UA" sz="24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785794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Мультимедійний  формат, що дозволяє урізноманітнити способи репрезентації навчальних відомостей, максимально враховуючи індивідуальні потреби окремих учнів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1714488"/>
            <a:ext cx="5357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OneNote Web Clipper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надбудова, що дозволяє робити знімки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скріншоти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всієї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веб-сторінки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або її частини, відкривати їх у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OneNote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зберігати для подальшої роботи. Користувач може відтворювати будь-які збережені дані (зображення,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PDF-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файли, відео або візуальні закладки сторінок тощо) на будь-якому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комп’ютерно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орієнтованому засобі навіть без підключення до мереж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4071942"/>
            <a:ext cx="5000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VoiceOver</a:t>
            </a:r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технологія, вбудована в операційну систему і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OS,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розроблена для спрощення роботи користувачів з вадами зору. Вона озвучує дані, що відображаються на екрані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комп’ютерно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орієнтованого засобу, в вікнах та/чи документах. При підключенні дисплею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Брайля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програма передає інформацію за допомогою шрифту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Брайля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27051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000504"/>
            <a:ext cx="2592402" cy="259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</TotalTime>
  <Words>1504</Words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ТехноRAY</dc:creator>
  <cp:lastModifiedBy>ТехноRAY</cp:lastModifiedBy>
  <cp:revision>17</cp:revision>
  <dcterms:created xsi:type="dcterms:W3CDTF">2023-12-09T07:13:20Z</dcterms:created>
  <dcterms:modified xsi:type="dcterms:W3CDTF">2025-02-26T20:13:31Z</dcterms:modified>
</cp:coreProperties>
</file>