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6" r:id="rId3"/>
    <p:sldId id="294" r:id="rId4"/>
    <p:sldId id="295" r:id="rId5"/>
    <p:sldId id="298" r:id="rId6"/>
    <p:sldId id="299" r:id="rId7"/>
    <p:sldId id="300" r:id="rId8"/>
    <p:sldId id="301" r:id="rId9"/>
    <p:sldId id="297" r:id="rId10"/>
    <p:sldId id="27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F1FC"/>
    <a:srgbClr val="FF0000"/>
    <a:srgbClr val="6633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FEE4-46DF-403E-A5A3-EA2668E83E4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933C-1EAC-4E0D-AD98-6F194D6F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5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Віднімання і додавання </a:t>
            </a:r>
          </a:p>
          <a:p>
            <a:pPr algn="ctr"/>
            <a:r>
              <a:rPr lang="uk-UA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 межах  10.  </a:t>
            </a:r>
          </a:p>
          <a:p>
            <a:pPr algn="ctr"/>
            <a:r>
              <a:rPr lang="uk-UA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Порівняння чисел.</a:t>
            </a:r>
          </a:p>
          <a:p>
            <a:pPr algn="ctr"/>
            <a:r>
              <a:rPr lang="uk-UA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Розв’язання задач.</a:t>
            </a:r>
          </a:p>
          <a:p>
            <a:pPr algn="ctr"/>
            <a:endParaRPr lang="uk-UA" sz="32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uk-UA" sz="3200" b="1" i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9492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663300"/>
                </a:solidFill>
              </a:rPr>
              <a:t> 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23556" name="Picture 4" descr="Математика Дети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5962650" cy="441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6143644"/>
            <a:ext cx="233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ПОЛІЩУК В.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отовые презентации на тему - Реферат на тему развития р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67744" y="2348880"/>
            <a:ext cx="525658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Задача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07904" y="3284984"/>
            <a:ext cx="1224136" cy="864096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32040" y="3284984"/>
            <a:ext cx="1080120" cy="864096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://im0-tub-ua.yandex.net/i?id=c7e46feb939ea99c830e01ae6717586f-0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808312" cy="187220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403648" y="4149080"/>
            <a:ext cx="3096344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Умова</a:t>
            </a:r>
            <a:r>
              <a:rPr lang="uk-UA" sz="8000" b="1" dirty="0" smtClean="0">
                <a:solidFill>
                  <a:srgbClr val="7030A0"/>
                </a:solidFill>
              </a:rPr>
              <a:t> 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14346" y="5445224"/>
            <a:ext cx="4248472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Запитання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41957" y="4190483"/>
            <a:ext cx="360040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Розв’язання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64088" y="5373216"/>
            <a:ext cx="360040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Відповідь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42852"/>
            <a:ext cx="4437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endParaRPr lang="uk-UA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Лисичка. Гриб для выведения внутриклеточных паразитов.. Статьи компании  «магазин товаров для здоровья ДОБРІ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1752595" cy="1312755"/>
          </a:xfrm>
          <a:prstGeom prst="rect">
            <a:avLst/>
          </a:prstGeom>
          <a:noFill/>
        </p:spPr>
      </p:pic>
      <p:pic>
        <p:nvPicPr>
          <p:cNvPr id="31748" name="Picture 4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075155" cy="2071702"/>
          </a:xfrm>
          <a:prstGeom prst="rect">
            <a:avLst/>
          </a:prstGeom>
          <a:noFill/>
        </p:spPr>
      </p:pic>
      <p:pic>
        <p:nvPicPr>
          <p:cNvPr id="31750" name="Picture 6" descr="Більше 26 500 стокових ілюстрацій, векторної графіки та картинок роялті-фрі  на тему їжак - iStock"/>
          <p:cNvPicPr>
            <a:picLocks noChangeAspect="1" noChangeArrowheads="1"/>
          </p:cNvPicPr>
          <p:nvPr/>
        </p:nvPicPr>
        <p:blipFill>
          <a:blip r:embed="rId4"/>
          <a:srcRect l="7353" t="19608" r="5637" b="17892"/>
          <a:stretch>
            <a:fillRect/>
          </a:stretch>
        </p:blipFill>
        <p:spPr bwMode="auto">
          <a:xfrm>
            <a:off x="142844" y="4286256"/>
            <a:ext cx="2187964" cy="1571636"/>
          </a:xfrm>
          <a:prstGeom prst="rect">
            <a:avLst/>
          </a:prstGeom>
          <a:noFill/>
        </p:spPr>
      </p:pic>
      <p:sp>
        <p:nvSpPr>
          <p:cNvPr id="9" name="Правая фигурная скобка 8"/>
          <p:cNvSpPr/>
          <p:nvPr/>
        </p:nvSpPr>
        <p:spPr>
          <a:xfrm>
            <a:off x="4214810" y="1714488"/>
            <a:ext cx="642942" cy="500066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752" name="Picture 8" descr="Тестові завдання з теми «Гриби» – «На Урок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286256"/>
            <a:ext cx="1707852" cy="1500198"/>
          </a:xfrm>
          <a:prstGeom prst="rect">
            <a:avLst/>
          </a:prstGeom>
          <a:noFill/>
        </p:spPr>
      </p:pic>
      <p:pic>
        <p:nvPicPr>
          <p:cNvPr id="31754" name="Picture 10" descr="Тестові завдання з теми «Гриби» – «На Урок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429240"/>
            <a:ext cx="1626526" cy="1428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29190" y="328612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rgbClr val="FF0000"/>
                </a:solidFill>
              </a:rPr>
              <a:t>?</a:t>
            </a:r>
            <a:endParaRPr lang="uk-UA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57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 smtClean="0">
                <a:solidFill>
                  <a:srgbClr val="0070C0"/>
                </a:solidFill>
              </a:rPr>
              <a:t>Розв’язок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1) 2 + 4 = 6 (г.)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Відповідь: 6 грибів разом.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                      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endParaRPr lang="uk-UA" sz="6000" dirty="0"/>
          </a:p>
        </p:txBody>
      </p:sp>
      <p:pic>
        <p:nvPicPr>
          <p:cNvPr id="3" name="Picture 2" descr="Лисичка. Гриб для выведения внутриклеточных паразитов.. Статьи компании  «магазин товаров для здоровья ДОБРІ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00570"/>
            <a:ext cx="2515582" cy="1884259"/>
          </a:xfrm>
          <a:prstGeom prst="rect">
            <a:avLst/>
          </a:prstGeom>
          <a:noFill/>
        </p:spPr>
      </p:pic>
      <p:pic>
        <p:nvPicPr>
          <p:cNvPr id="4" name="Picture 8" descr="Тестові завдання з теми «Гриби» – «На Ур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3" y="4214818"/>
            <a:ext cx="2521115" cy="2214578"/>
          </a:xfrm>
          <a:prstGeom prst="rect">
            <a:avLst/>
          </a:prstGeom>
          <a:noFill/>
        </p:spPr>
      </p:pic>
      <p:pic>
        <p:nvPicPr>
          <p:cNvPr id="5" name="Picture 8" descr="Тестові завдання з теми «Гриби» – «На Ур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24390"/>
            <a:ext cx="2428892" cy="213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ᐈ Хлопчик-паж і срібний кубок — англійська казка | Читати на Дерево Каз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17182" cy="2714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0"/>
            <a:ext cx="40495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uk-UA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Как нарисовать мальчика поэтапно карандаш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2143140" cy="2143140"/>
          </a:xfrm>
          <a:prstGeom prst="rect">
            <a:avLst/>
          </a:prstGeom>
          <a:noFill/>
        </p:spPr>
      </p:pic>
      <p:pic>
        <p:nvPicPr>
          <p:cNvPr id="32774" name="Picture 6" descr="Будов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71612"/>
            <a:ext cx="2006962" cy="2071702"/>
          </a:xfrm>
          <a:prstGeom prst="rect">
            <a:avLst/>
          </a:prstGeom>
          <a:noFill/>
        </p:spPr>
      </p:pic>
      <p:pic>
        <p:nvPicPr>
          <p:cNvPr id="32776" name="Picture 8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143380"/>
            <a:ext cx="2447908" cy="2447909"/>
          </a:xfrm>
          <a:prstGeom prst="rect">
            <a:avLst/>
          </a:prstGeom>
          <a:noFill/>
        </p:spPr>
      </p:pic>
      <p:sp>
        <p:nvSpPr>
          <p:cNvPr id="7" name="Правая фигурная скобка 6"/>
          <p:cNvSpPr/>
          <p:nvPr/>
        </p:nvSpPr>
        <p:spPr>
          <a:xfrm>
            <a:off x="4643438" y="1714488"/>
            <a:ext cx="1071570" cy="471490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21468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57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 smtClean="0">
                <a:solidFill>
                  <a:srgbClr val="0070C0"/>
                </a:solidFill>
              </a:rPr>
              <a:t>Розв’язок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1) 6 + 3 = 9 (к.)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Відповідь: 9 книжок разом.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                      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endParaRPr lang="uk-UA" sz="6000" dirty="0"/>
          </a:p>
        </p:txBody>
      </p:sp>
      <p:pic>
        <p:nvPicPr>
          <p:cNvPr id="6" name="Picture 6" descr="Будов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71942"/>
            <a:ext cx="2006962" cy="2071702"/>
          </a:xfrm>
          <a:prstGeom prst="rect">
            <a:avLst/>
          </a:prstGeom>
          <a:noFill/>
        </p:spPr>
      </p:pic>
      <p:pic>
        <p:nvPicPr>
          <p:cNvPr id="7" name="Picture 8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2447908" cy="244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Акварельная малина в корзине Иллюстрация AI Generative | Премиум  AI-сгенерированное изображение"/>
          <p:cNvPicPr>
            <a:picLocks noChangeAspect="1" noChangeArrowheads="1"/>
          </p:cNvPicPr>
          <p:nvPr/>
        </p:nvPicPr>
        <p:blipFill>
          <a:blip r:embed="rId2"/>
          <a:srcRect l="8387" t="7189" r="13737" b="6549"/>
          <a:stretch>
            <a:fillRect/>
          </a:stretch>
        </p:blipFill>
        <p:spPr bwMode="auto">
          <a:xfrm>
            <a:off x="0" y="1428736"/>
            <a:ext cx="2063774" cy="2286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36599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  <a:endParaRPr lang="uk-UA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357430"/>
            <a:ext cx="1435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кг.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2" name="Picture 6" descr="Uva Nel Cestino&quot; Immagini - Sfoglia 3 foto, vettoriali e video Stock |  Adobe Stock"/>
          <p:cNvPicPr>
            <a:picLocks noChangeAspect="1" noChangeArrowheads="1"/>
          </p:cNvPicPr>
          <p:nvPr/>
        </p:nvPicPr>
        <p:blipFill>
          <a:blip r:embed="rId3"/>
          <a:srcRect l="16768" t="10417" r="16159" b="12499"/>
          <a:stretch>
            <a:fillRect/>
          </a:stretch>
        </p:blipFill>
        <p:spPr bwMode="auto">
          <a:xfrm>
            <a:off x="0" y="4000504"/>
            <a:ext cx="3143272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5429264"/>
            <a:ext cx="1435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кг.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357686" y="1785926"/>
            <a:ext cx="928694" cy="464347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21468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57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 smtClean="0">
                <a:solidFill>
                  <a:srgbClr val="0070C0"/>
                </a:solidFill>
              </a:rPr>
              <a:t>Розв’язок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1) 2 + 5 = 7 (кг.)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Відповідь: 7 кг. </a:t>
            </a:r>
            <a:r>
              <a:rPr lang="uk-UA" sz="6000" b="1" i="1" dirty="0" smtClean="0">
                <a:solidFill>
                  <a:srgbClr val="0070C0"/>
                </a:solidFill>
              </a:rPr>
              <a:t>фруктів всього.</a:t>
            </a:r>
            <a:r>
              <a:rPr lang="uk-UA" sz="6000" b="1" i="1" dirty="0" smtClean="0">
                <a:solidFill>
                  <a:srgbClr val="0070C0"/>
                </a:solidFill>
              </a:rPr>
              <a:t/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r>
              <a:rPr lang="uk-UA" sz="6000" b="1" i="1" dirty="0" smtClean="0">
                <a:solidFill>
                  <a:srgbClr val="0070C0"/>
                </a:solidFill>
              </a:rPr>
              <a:t>                      </a:t>
            </a:r>
            <a:br>
              <a:rPr lang="uk-UA" sz="6000" b="1" i="1" dirty="0" smtClean="0">
                <a:solidFill>
                  <a:srgbClr val="0070C0"/>
                </a:solidFill>
              </a:rPr>
            </a:br>
            <a:endParaRPr lang="uk-UA" sz="6000" dirty="0"/>
          </a:p>
        </p:txBody>
      </p:sp>
      <p:pic>
        <p:nvPicPr>
          <p:cNvPr id="5" name="Picture 2" descr="Акварельная малина в корзине Иллюстрация AI Generative | Премиум  AI-сгенерированное изображение"/>
          <p:cNvPicPr>
            <a:picLocks noChangeAspect="1" noChangeArrowheads="1"/>
          </p:cNvPicPr>
          <p:nvPr/>
        </p:nvPicPr>
        <p:blipFill>
          <a:blip r:embed="rId2"/>
          <a:srcRect l="8387" t="7189" r="13737" b="6549"/>
          <a:stretch>
            <a:fillRect/>
          </a:stretch>
        </p:blipFill>
        <p:spPr bwMode="auto">
          <a:xfrm>
            <a:off x="2857488" y="3929066"/>
            <a:ext cx="2063774" cy="2286016"/>
          </a:xfrm>
          <a:prstGeom prst="rect">
            <a:avLst/>
          </a:prstGeom>
          <a:noFill/>
        </p:spPr>
      </p:pic>
      <p:pic>
        <p:nvPicPr>
          <p:cNvPr id="8" name="Picture 6" descr="Uva Nel Cestino&quot; Immagini - Sfoglia 3 foto, vettoriali e video Stock |  Adobe Stock"/>
          <p:cNvPicPr>
            <a:picLocks noChangeAspect="1" noChangeArrowheads="1"/>
          </p:cNvPicPr>
          <p:nvPr/>
        </p:nvPicPr>
        <p:blipFill>
          <a:blip r:embed="rId3"/>
          <a:srcRect l="16768" t="10417" r="16159" b="12499"/>
          <a:stretch>
            <a:fillRect/>
          </a:stretch>
        </p:blipFill>
        <p:spPr bwMode="auto">
          <a:xfrm>
            <a:off x="5143504" y="3714752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Цікаві логічні задачі з сірниками) - YouTube"/>
          <p:cNvPicPr>
            <a:picLocks noChangeAspect="1" noChangeArrowheads="1"/>
          </p:cNvPicPr>
          <p:nvPr/>
        </p:nvPicPr>
        <p:blipFill>
          <a:blip r:embed="rId2"/>
          <a:srcRect b="8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ефлексия картинки для презентации - 82 фото"/>
          <p:cNvPicPr>
            <a:picLocks noChangeAspect="1" noChangeArrowheads="1"/>
          </p:cNvPicPr>
          <p:nvPr/>
        </p:nvPicPr>
        <p:blipFill>
          <a:blip r:embed="rId2"/>
          <a:srcRect l="11133" t="20833" r="10351" b="29166"/>
          <a:stretch>
            <a:fillRect/>
          </a:stretch>
        </p:blipFill>
        <p:spPr bwMode="auto">
          <a:xfrm>
            <a:off x="285720" y="2285992"/>
            <a:ext cx="8376106" cy="3000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4156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РЕФЛЕКСІЯ</a:t>
            </a:r>
            <a:endParaRPr lang="uk-UA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57420" y="142852"/>
            <a:ext cx="6329378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Усний </a:t>
            </a:r>
            <a:b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 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Full 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784" y="0"/>
            <a:ext cx="6467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32656"/>
            <a:ext cx="871540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uk-UA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РОЗВ’ЯЖИ ПРИКЛАДИ</a:t>
            </a:r>
            <a:endParaRPr lang="uk-UA" sz="60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+ 2 </a:t>
            </a:r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=</a:t>
            </a:r>
            <a:r>
              <a:rPr lang="uk-UA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  </a:t>
            </a:r>
            <a:endParaRPr lang="en-US" sz="54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=</a:t>
            </a:r>
            <a:r>
              <a:rPr lang="uk-UA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</a:t>
            </a:r>
            <a:endParaRPr lang="en-US" sz="54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+3  </a:t>
            </a:r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=</a:t>
            </a:r>
          </a:p>
          <a:p>
            <a:r>
              <a:rPr lang="uk-UA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 – 2 =</a:t>
            </a:r>
          </a:p>
          <a:p>
            <a:r>
              <a:rPr lang="uk-UA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 + 3 =</a:t>
            </a:r>
          </a:p>
          <a:p>
            <a:r>
              <a:rPr lang="uk-UA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– 1 =</a:t>
            </a:r>
            <a:endParaRPr lang="uk-UA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2" name="Picture 4" descr="Математичні загадки з секретом, математичні загадки для дітей з відповід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7009" y="1428736"/>
            <a:ext cx="398603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290"/>
            <a:ext cx="48269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ПОРІВНЯЙ</a:t>
            </a:r>
            <a:endParaRPr lang="uk-UA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6628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1214446" cy="1214446"/>
          </a:xfrm>
          <a:prstGeom prst="rect">
            <a:avLst/>
          </a:prstGeom>
          <a:noFill/>
        </p:spPr>
      </p:pic>
      <p:pic>
        <p:nvPicPr>
          <p:cNvPr id="5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1214446" cy="1214446"/>
          </a:xfrm>
          <a:prstGeom prst="rect">
            <a:avLst/>
          </a:prstGeom>
          <a:noFill/>
        </p:spPr>
      </p:pic>
      <p:pic>
        <p:nvPicPr>
          <p:cNvPr id="6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1214446" cy="1214446"/>
          </a:xfrm>
          <a:prstGeom prst="rect">
            <a:avLst/>
          </a:prstGeom>
          <a:noFill/>
        </p:spPr>
      </p:pic>
      <p:pic>
        <p:nvPicPr>
          <p:cNvPr id="7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00438"/>
            <a:ext cx="1214446" cy="1214446"/>
          </a:xfrm>
          <a:prstGeom prst="rect">
            <a:avLst/>
          </a:prstGeom>
          <a:noFill/>
        </p:spPr>
      </p:pic>
      <p:pic>
        <p:nvPicPr>
          <p:cNvPr id="8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1214446" cy="1214446"/>
          </a:xfrm>
          <a:prstGeom prst="rect">
            <a:avLst/>
          </a:prstGeom>
          <a:noFill/>
        </p:spPr>
      </p:pic>
      <p:pic>
        <p:nvPicPr>
          <p:cNvPr id="9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1214446" cy="1214446"/>
          </a:xfrm>
          <a:prstGeom prst="rect">
            <a:avLst/>
          </a:prstGeom>
          <a:noFill/>
        </p:spPr>
      </p:pic>
      <p:pic>
        <p:nvPicPr>
          <p:cNvPr id="10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736"/>
            <a:ext cx="1214446" cy="1214446"/>
          </a:xfrm>
          <a:prstGeom prst="rect">
            <a:avLst/>
          </a:prstGeom>
          <a:noFill/>
        </p:spPr>
      </p:pic>
      <p:pic>
        <p:nvPicPr>
          <p:cNvPr id="11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736"/>
            <a:ext cx="1214446" cy="1214446"/>
          </a:xfrm>
          <a:prstGeom prst="rect">
            <a:avLst/>
          </a:prstGeom>
          <a:noFill/>
        </p:spPr>
      </p:pic>
      <p:pic>
        <p:nvPicPr>
          <p:cNvPr id="12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643182"/>
            <a:ext cx="1214446" cy="1214446"/>
          </a:xfrm>
          <a:prstGeom prst="rect">
            <a:avLst/>
          </a:prstGeom>
          <a:noFill/>
        </p:spPr>
      </p:pic>
      <p:pic>
        <p:nvPicPr>
          <p:cNvPr id="13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643182"/>
            <a:ext cx="1214446" cy="1214446"/>
          </a:xfrm>
          <a:prstGeom prst="rect">
            <a:avLst/>
          </a:prstGeom>
          <a:noFill/>
        </p:spPr>
      </p:pic>
      <p:pic>
        <p:nvPicPr>
          <p:cNvPr id="14" name="Picture 4" descr="мультяшный мяч на прозрачном фоне 2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643314"/>
            <a:ext cx="1214446" cy="12144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29058" y="2571744"/>
            <a:ext cx="171451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ртфоліо проекту курсу &quot;Інформаційно-комунікаційні технології в освіті&quot;  Глущенко Дар'я — Вікі ЦДУ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21754" y="928670"/>
            <a:ext cx="2196388" cy="1643074"/>
          </a:xfrm>
          <a:prstGeom prst="rect">
            <a:avLst/>
          </a:prstGeom>
          <a:noFill/>
        </p:spPr>
      </p:pic>
      <p:pic>
        <p:nvPicPr>
          <p:cNvPr id="27652" name="Picture 4" descr="Портфоліо проекту курсу &quot;Інформаційно-комунікаційні технології в освіті&quot;  Глущенко Дар'я — Вікі Ц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58" y="2428868"/>
            <a:ext cx="2291883" cy="1714512"/>
          </a:xfrm>
          <a:prstGeom prst="rect">
            <a:avLst/>
          </a:prstGeom>
          <a:noFill/>
        </p:spPr>
      </p:pic>
      <p:pic>
        <p:nvPicPr>
          <p:cNvPr id="4" name="Picture 4" descr="Портфоліо проекту курсу &quot;Інформаційно-комунікаційні технології в освіті&quot;  Глущенко Дар'я — Вікі Ц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2291883" cy="1714512"/>
          </a:xfrm>
          <a:prstGeom prst="rect">
            <a:avLst/>
          </a:prstGeom>
          <a:noFill/>
        </p:spPr>
      </p:pic>
      <p:pic>
        <p:nvPicPr>
          <p:cNvPr id="5" name="Picture 4" descr="Портфоліо проекту курсу &quot;Інформаційно-комунікаційні технології в освіті&quot;  Глущенко Дар'я — Вікі Ц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85992"/>
            <a:ext cx="2291883" cy="1714512"/>
          </a:xfrm>
          <a:prstGeom prst="rect">
            <a:avLst/>
          </a:prstGeom>
          <a:noFill/>
        </p:spPr>
      </p:pic>
      <p:pic>
        <p:nvPicPr>
          <p:cNvPr id="6" name="Picture 4" descr="Портфоліо проекту курсу &quot;Інформаційно-комунікаційні технології в освіті&quot;  Глущенко Дар'я — Вікі Ц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2"/>
            <a:ext cx="2291883" cy="1714512"/>
          </a:xfrm>
          <a:prstGeom prst="rect">
            <a:avLst/>
          </a:prstGeom>
          <a:noFill/>
        </p:spPr>
      </p:pic>
      <p:pic>
        <p:nvPicPr>
          <p:cNvPr id="7" name="Picture 4" descr="Портфоліо проекту курсу &quot;Інформаційно-комунікаційні технології в освіті&quot;  Глущенко Дар'я — Вікі Ц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643314"/>
            <a:ext cx="2291883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2500306"/>
            <a:ext cx="150019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 l="26231" r="21307"/>
          <a:stretch>
            <a:fillRect/>
          </a:stretch>
        </p:blipFill>
        <p:spPr bwMode="auto">
          <a:xfrm>
            <a:off x="142844" y="857232"/>
            <a:ext cx="1000132" cy="1428759"/>
          </a:xfrm>
          <a:prstGeom prst="rect">
            <a:avLst/>
          </a:prstGeom>
          <a:noFill/>
        </p:spPr>
      </p:pic>
      <p:pic>
        <p:nvPicPr>
          <p:cNvPr id="3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3"/>
          <a:srcRect l="24169" r="22655"/>
          <a:stretch>
            <a:fillRect/>
          </a:stretch>
        </p:blipFill>
        <p:spPr bwMode="auto">
          <a:xfrm>
            <a:off x="0" y="3357562"/>
            <a:ext cx="1260881" cy="1643074"/>
          </a:xfrm>
          <a:prstGeom prst="rect">
            <a:avLst/>
          </a:prstGeom>
          <a:noFill/>
        </p:spPr>
      </p:pic>
      <p:pic>
        <p:nvPicPr>
          <p:cNvPr id="4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 l="29978" r="25054"/>
          <a:stretch>
            <a:fillRect/>
          </a:stretch>
        </p:blipFill>
        <p:spPr bwMode="auto">
          <a:xfrm>
            <a:off x="1928794" y="1928802"/>
            <a:ext cx="857256" cy="1428759"/>
          </a:xfrm>
          <a:prstGeom prst="rect">
            <a:avLst/>
          </a:prstGeom>
          <a:noFill/>
        </p:spPr>
      </p:pic>
      <p:pic>
        <p:nvPicPr>
          <p:cNvPr id="5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 l="26231" r="21307"/>
          <a:stretch>
            <a:fillRect/>
          </a:stretch>
        </p:blipFill>
        <p:spPr bwMode="auto">
          <a:xfrm>
            <a:off x="1500166" y="3571876"/>
            <a:ext cx="1000132" cy="1428759"/>
          </a:xfrm>
          <a:prstGeom prst="rect">
            <a:avLst/>
          </a:prstGeom>
          <a:noFill/>
        </p:spPr>
      </p:pic>
      <p:pic>
        <p:nvPicPr>
          <p:cNvPr id="6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 l="18736" r="21307"/>
          <a:stretch>
            <a:fillRect/>
          </a:stretch>
        </p:blipFill>
        <p:spPr bwMode="auto">
          <a:xfrm>
            <a:off x="642910" y="2143116"/>
            <a:ext cx="1143008" cy="1428759"/>
          </a:xfrm>
          <a:prstGeom prst="rect">
            <a:avLst/>
          </a:prstGeom>
          <a:noFill/>
        </p:spPr>
      </p:pic>
      <p:pic>
        <p:nvPicPr>
          <p:cNvPr id="7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 l="26231"/>
          <a:stretch>
            <a:fillRect/>
          </a:stretch>
        </p:blipFill>
        <p:spPr bwMode="auto">
          <a:xfrm>
            <a:off x="1214414" y="642918"/>
            <a:ext cx="1406324" cy="1428759"/>
          </a:xfrm>
          <a:prstGeom prst="rect">
            <a:avLst/>
          </a:prstGeom>
          <a:noFill/>
        </p:spPr>
      </p:pic>
      <p:pic>
        <p:nvPicPr>
          <p:cNvPr id="8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1906390" cy="1428759"/>
          </a:xfrm>
          <a:prstGeom prst="rect">
            <a:avLst/>
          </a:prstGeom>
          <a:noFill/>
        </p:spPr>
      </p:pic>
      <p:pic>
        <p:nvPicPr>
          <p:cNvPr id="9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610" y="3714752"/>
            <a:ext cx="1906390" cy="1428759"/>
          </a:xfrm>
          <a:prstGeom prst="rect">
            <a:avLst/>
          </a:prstGeom>
          <a:noFill/>
        </p:spPr>
      </p:pic>
      <p:pic>
        <p:nvPicPr>
          <p:cNvPr id="10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85992"/>
            <a:ext cx="1906390" cy="1428759"/>
          </a:xfrm>
          <a:prstGeom prst="rect">
            <a:avLst/>
          </a:prstGeom>
          <a:noFill/>
        </p:spPr>
      </p:pic>
      <p:pic>
        <p:nvPicPr>
          <p:cNvPr id="11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610" y="2214554"/>
            <a:ext cx="1906390" cy="1428759"/>
          </a:xfrm>
          <a:prstGeom prst="rect">
            <a:avLst/>
          </a:prstGeom>
          <a:noFill/>
        </p:spPr>
      </p:pic>
      <p:pic>
        <p:nvPicPr>
          <p:cNvPr id="12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857232"/>
            <a:ext cx="1906390" cy="1428759"/>
          </a:xfrm>
          <a:prstGeom prst="rect">
            <a:avLst/>
          </a:prstGeom>
          <a:noFill/>
        </p:spPr>
      </p:pic>
      <p:pic>
        <p:nvPicPr>
          <p:cNvPr id="13" name="Picture 2" descr="Картинки грибів для срисовки (42 фото) – Роздрукувати Безкоштов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610" y="785794"/>
            <a:ext cx="1906390" cy="142875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2500306"/>
            <a:ext cx="1785950" cy="1500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1907467" cy="1428760"/>
          </a:xfrm>
          <a:prstGeom prst="rect">
            <a:avLst/>
          </a:prstGeom>
          <a:noFill/>
        </p:spPr>
      </p:pic>
      <p:pic>
        <p:nvPicPr>
          <p:cNvPr id="29700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71942"/>
            <a:ext cx="1812094" cy="1357322"/>
          </a:xfrm>
          <a:prstGeom prst="rect">
            <a:avLst/>
          </a:prstGeom>
          <a:noFill/>
        </p:spPr>
      </p:pic>
      <p:pic>
        <p:nvPicPr>
          <p:cNvPr id="4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1812094" cy="1357322"/>
          </a:xfrm>
          <a:prstGeom prst="rect">
            <a:avLst/>
          </a:prstGeom>
          <a:noFill/>
        </p:spPr>
      </p:pic>
      <p:pic>
        <p:nvPicPr>
          <p:cNvPr id="5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1812094" cy="1357322"/>
          </a:xfrm>
          <a:prstGeom prst="rect">
            <a:avLst/>
          </a:prstGeom>
          <a:noFill/>
        </p:spPr>
      </p:pic>
      <p:pic>
        <p:nvPicPr>
          <p:cNvPr id="6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1812094" cy="1357322"/>
          </a:xfrm>
          <a:prstGeom prst="rect">
            <a:avLst/>
          </a:prstGeom>
          <a:noFill/>
        </p:spPr>
      </p:pic>
      <p:pic>
        <p:nvPicPr>
          <p:cNvPr id="7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906" y="1428736"/>
            <a:ext cx="1812094" cy="1357322"/>
          </a:xfrm>
          <a:prstGeom prst="rect">
            <a:avLst/>
          </a:prstGeom>
          <a:noFill/>
        </p:spPr>
      </p:pic>
      <p:pic>
        <p:nvPicPr>
          <p:cNvPr id="8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1812094" cy="1357322"/>
          </a:xfrm>
          <a:prstGeom prst="rect">
            <a:avLst/>
          </a:prstGeom>
          <a:noFill/>
        </p:spPr>
      </p:pic>
      <p:pic>
        <p:nvPicPr>
          <p:cNvPr id="9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480"/>
            <a:ext cx="1812094" cy="1357322"/>
          </a:xfrm>
          <a:prstGeom prst="rect">
            <a:avLst/>
          </a:prstGeom>
          <a:noFill/>
        </p:spPr>
      </p:pic>
      <p:pic>
        <p:nvPicPr>
          <p:cNvPr id="10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906" y="2928934"/>
            <a:ext cx="1812094" cy="1357322"/>
          </a:xfrm>
          <a:prstGeom prst="rect">
            <a:avLst/>
          </a:prstGeom>
          <a:noFill/>
        </p:spPr>
      </p:pic>
      <p:pic>
        <p:nvPicPr>
          <p:cNvPr id="11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876"/>
            <a:ext cx="1812094" cy="1357322"/>
          </a:xfrm>
          <a:prstGeom prst="rect">
            <a:avLst/>
          </a:prstGeom>
          <a:noFill/>
        </p:spPr>
      </p:pic>
      <p:pic>
        <p:nvPicPr>
          <p:cNvPr id="12" name="Picture 4" descr="Кейс-урок «Листяна вгадай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906" y="4572008"/>
            <a:ext cx="1812094" cy="13573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7620" y="2571744"/>
            <a:ext cx="1785950" cy="157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1571604" y="2714620"/>
            <a:ext cx="1214446" cy="1785950"/>
          </a:xfrm>
          <a:prstGeom prst="rect">
            <a:avLst/>
          </a:prstGeom>
          <a:noFill/>
        </p:spPr>
      </p:pic>
      <p:pic>
        <p:nvPicPr>
          <p:cNvPr id="3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1357290" y="714356"/>
            <a:ext cx="1214446" cy="1785950"/>
          </a:xfrm>
          <a:prstGeom prst="rect">
            <a:avLst/>
          </a:prstGeom>
          <a:noFill/>
        </p:spPr>
      </p:pic>
      <p:pic>
        <p:nvPicPr>
          <p:cNvPr id="4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142844" y="2786058"/>
            <a:ext cx="1214446" cy="1785950"/>
          </a:xfrm>
          <a:prstGeom prst="rect">
            <a:avLst/>
          </a:prstGeom>
          <a:noFill/>
        </p:spPr>
      </p:pic>
      <p:pic>
        <p:nvPicPr>
          <p:cNvPr id="5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142844" y="714356"/>
            <a:ext cx="1214446" cy="1785950"/>
          </a:xfrm>
          <a:prstGeom prst="rect">
            <a:avLst/>
          </a:prstGeom>
          <a:noFill/>
        </p:spPr>
      </p:pic>
      <p:pic>
        <p:nvPicPr>
          <p:cNvPr id="6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0" y="4714884"/>
            <a:ext cx="1214446" cy="1785950"/>
          </a:xfrm>
          <a:prstGeom prst="rect">
            <a:avLst/>
          </a:prstGeom>
          <a:noFill/>
        </p:spPr>
      </p:pic>
      <p:pic>
        <p:nvPicPr>
          <p:cNvPr id="7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1571604" y="4786322"/>
            <a:ext cx="1214446" cy="1785950"/>
          </a:xfrm>
          <a:prstGeom prst="rect">
            <a:avLst/>
          </a:prstGeom>
          <a:noFill/>
        </p:spPr>
      </p:pic>
      <p:pic>
        <p:nvPicPr>
          <p:cNvPr id="8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5500694" y="2928934"/>
            <a:ext cx="1214446" cy="1785950"/>
          </a:xfrm>
          <a:prstGeom prst="rect">
            <a:avLst/>
          </a:prstGeom>
          <a:noFill/>
        </p:spPr>
      </p:pic>
      <p:pic>
        <p:nvPicPr>
          <p:cNvPr id="9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6500826" y="2428868"/>
            <a:ext cx="1214446" cy="1785950"/>
          </a:xfrm>
          <a:prstGeom prst="rect">
            <a:avLst/>
          </a:prstGeom>
          <a:noFill/>
        </p:spPr>
      </p:pic>
      <p:pic>
        <p:nvPicPr>
          <p:cNvPr id="10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7572396" y="1500174"/>
            <a:ext cx="1214446" cy="1785950"/>
          </a:xfrm>
          <a:prstGeom prst="rect">
            <a:avLst/>
          </a:prstGeom>
          <a:noFill/>
        </p:spPr>
      </p:pic>
      <p:pic>
        <p:nvPicPr>
          <p:cNvPr id="11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5500694" y="1214422"/>
            <a:ext cx="1214446" cy="1785950"/>
          </a:xfrm>
          <a:prstGeom prst="rect">
            <a:avLst/>
          </a:prstGeom>
          <a:noFill/>
        </p:spPr>
      </p:pic>
      <p:pic>
        <p:nvPicPr>
          <p:cNvPr id="12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6572264" y="642918"/>
            <a:ext cx="1214446" cy="1785950"/>
          </a:xfrm>
          <a:prstGeom prst="rect">
            <a:avLst/>
          </a:prstGeom>
          <a:noFill/>
        </p:spPr>
      </p:pic>
      <p:pic>
        <p:nvPicPr>
          <p:cNvPr id="13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7500958" y="3143248"/>
            <a:ext cx="1214446" cy="1785950"/>
          </a:xfrm>
          <a:prstGeom prst="rect">
            <a:avLst/>
          </a:prstGeom>
          <a:noFill/>
        </p:spPr>
      </p:pic>
      <p:pic>
        <p:nvPicPr>
          <p:cNvPr id="14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6429388" y="4071942"/>
            <a:ext cx="1214446" cy="1785950"/>
          </a:xfrm>
          <a:prstGeom prst="rect">
            <a:avLst/>
          </a:prstGeom>
          <a:noFill/>
        </p:spPr>
      </p:pic>
      <p:pic>
        <p:nvPicPr>
          <p:cNvPr id="15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7500958" y="4786322"/>
            <a:ext cx="1214446" cy="1785950"/>
          </a:xfrm>
          <a:prstGeom prst="rect">
            <a:avLst/>
          </a:prstGeom>
          <a:noFill/>
        </p:spPr>
      </p:pic>
      <p:pic>
        <p:nvPicPr>
          <p:cNvPr id="16" name="Picture 2" descr="Картина по номерам &quot;Радостная лисичка&quot;. Цена, купить Картина по номерам  &quot;Радостная лисичка&quot; в Украине - в Киеве, Харькове, Днепропетровске, Одессе,  Запорожье, Львове."/>
          <p:cNvPicPr>
            <a:picLocks noChangeAspect="1" noChangeArrowheads="1"/>
          </p:cNvPicPr>
          <p:nvPr/>
        </p:nvPicPr>
        <p:blipFill>
          <a:blip r:embed="rId2" cstate="print"/>
          <a:srcRect l="15973" r="16140"/>
          <a:stretch>
            <a:fillRect/>
          </a:stretch>
        </p:blipFill>
        <p:spPr bwMode="auto">
          <a:xfrm>
            <a:off x="5357818" y="4572008"/>
            <a:ext cx="1214446" cy="17859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00430" y="2571744"/>
            <a:ext cx="2000264" cy="1643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ГЕОМЕТРИЧНІ ФІГУРИ</a:t>
            </a:r>
            <a:br>
              <a:rPr lang="uk-UA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  ЯКІ ГЕОМЕТРИЧНІ ФІГУРИ ЗОБРАЖЕНО?</a:t>
            </a:r>
            <a:endParaRPr lang="uk-UA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Урок :Поняття про форму. Геометричні фігури."/>
          <p:cNvPicPr>
            <a:picLocks noChangeAspect="1" noChangeArrowheads="1"/>
          </p:cNvPicPr>
          <p:nvPr/>
        </p:nvPicPr>
        <p:blipFill>
          <a:blip r:embed="rId2"/>
          <a:srcRect t="2033" r="1577"/>
          <a:stretch>
            <a:fillRect/>
          </a:stretch>
        </p:blipFill>
        <p:spPr bwMode="auto">
          <a:xfrm>
            <a:off x="1142976" y="1857363"/>
            <a:ext cx="7286676" cy="4009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73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Усний  рахунок </vt:lpstr>
      <vt:lpstr>Слайд 3</vt:lpstr>
      <vt:lpstr>Слайд 4</vt:lpstr>
      <vt:lpstr>Слайд 5</vt:lpstr>
      <vt:lpstr>Слайд 6</vt:lpstr>
      <vt:lpstr>Слайд 7</vt:lpstr>
      <vt:lpstr>Слайд 8</vt:lpstr>
      <vt:lpstr>ГЕОМЕТРИЧНІ ФІГУРИ ЗАВДАННЯ:  ЯКІ ГЕОМЕТРИЧНІ ФІГУРИ ЗОБРАЖЕНО?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 Воронов</cp:lastModifiedBy>
  <cp:revision>101</cp:revision>
  <dcterms:created xsi:type="dcterms:W3CDTF">2015-01-25T16:35:33Z</dcterms:created>
  <dcterms:modified xsi:type="dcterms:W3CDTF">2025-02-24T11:04:39Z</dcterms:modified>
</cp:coreProperties>
</file>