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87" r:id="rId10"/>
    <p:sldId id="266" r:id="rId11"/>
    <p:sldId id="269" r:id="rId12"/>
    <p:sldId id="270" r:id="rId13"/>
    <p:sldId id="271" r:id="rId14"/>
    <p:sldId id="272" r:id="rId15"/>
    <p:sldId id="273" r:id="rId16"/>
    <p:sldId id="274" r:id="rId17"/>
    <p:sldId id="288" r:id="rId18"/>
    <p:sldId id="289" r:id="rId19"/>
    <p:sldId id="290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8288000" cy="10287000"/>
  <p:notesSz cx="6858000" cy="9144000"/>
  <p:embeddedFontLst>
    <p:embeddedFont>
      <p:font typeface="Jua" panose="020B0604020202020204" charset="-127"/>
      <p:regular r:id="rId31"/>
    </p:embeddedFont>
    <p:embeddedFont>
      <p:font typeface="Borsok" panose="02000503000000020002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Veleka Bold" panose="020B0604020202020204" charset="0"/>
      <p:regular r:id="rId37"/>
    </p:embeddedFont>
    <p:embeddedFont>
      <p:font typeface="Waldemar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71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66.png"/><Relationship Id="rId18" Type="http://schemas.openxmlformats.org/officeDocument/2006/relationships/image" Target="../media/image71.svg"/><Relationship Id="rId26" Type="http://schemas.openxmlformats.org/officeDocument/2006/relationships/image" Target="../media/image79.svg"/><Relationship Id="rId3" Type="http://schemas.openxmlformats.org/officeDocument/2006/relationships/image" Target="../media/image2.png"/><Relationship Id="rId21" Type="http://schemas.openxmlformats.org/officeDocument/2006/relationships/image" Target="../media/image74.png"/><Relationship Id="rId7" Type="http://schemas.openxmlformats.org/officeDocument/2006/relationships/image" Target="../media/image8.png"/><Relationship Id="rId12" Type="http://schemas.openxmlformats.org/officeDocument/2006/relationships/image" Target="../media/image65.sv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2" Type="http://schemas.openxmlformats.org/officeDocument/2006/relationships/image" Target="../media/image1.png"/><Relationship Id="rId16" Type="http://schemas.openxmlformats.org/officeDocument/2006/relationships/image" Target="../media/image69.svg"/><Relationship Id="rId20" Type="http://schemas.openxmlformats.org/officeDocument/2006/relationships/image" Target="../media/image7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4.png"/><Relationship Id="rId24" Type="http://schemas.openxmlformats.org/officeDocument/2006/relationships/image" Target="../media/image77.svg"/><Relationship Id="rId5" Type="http://schemas.openxmlformats.org/officeDocument/2006/relationships/image" Target="../media/image4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10" Type="http://schemas.openxmlformats.org/officeDocument/2006/relationships/image" Target="../media/image24.svg"/><Relationship Id="rId19" Type="http://schemas.openxmlformats.org/officeDocument/2006/relationships/image" Target="../media/image72.png"/><Relationship Id="rId4" Type="http://schemas.openxmlformats.org/officeDocument/2006/relationships/image" Target="../media/image3.svg"/><Relationship Id="rId9" Type="http://schemas.openxmlformats.org/officeDocument/2006/relationships/image" Target="../media/image23.png"/><Relationship Id="rId14" Type="http://schemas.openxmlformats.org/officeDocument/2006/relationships/image" Target="../media/image67.svg"/><Relationship Id="rId22" Type="http://schemas.openxmlformats.org/officeDocument/2006/relationships/image" Target="../media/image75.svg"/><Relationship Id="rId27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3.svg"/><Relationship Id="rId5" Type="http://schemas.openxmlformats.org/officeDocument/2006/relationships/image" Target="../media/image4.png"/><Relationship Id="rId10" Type="http://schemas.openxmlformats.org/officeDocument/2006/relationships/image" Target="../media/image82.png"/><Relationship Id="rId4" Type="http://schemas.openxmlformats.org/officeDocument/2006/relationships/image" Target="../media/image3.svg"/><Relationship Id="rId9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66.png"/><Relationship Id="rId18" Type="http://schemas.openxmlformats.org/officeDocument/2006/relationships/image" Target="../media/image71.svg"/><Relationship Id="rId26" Type="http://schemas.openxmlformats.org/officeDocument/2006/relationships/image" Target="../media/image79.svg"/><Relationship Id="rId3" Type="http://schemas.openxmlformats.org/officeDocument/2006/relationships/image" Target="../media/image2.png"/><Relationship Id="rId21" Type="http://schemas.openxmlformats.org/officeDocument/2006/relationships/image" Target="../media/image74.png"/><Relationship Id="rId7" Type="http://schemas.openxmlformats.org/officeDocument/2006/relationships/image" Target="../media/image8.png"/><Relationship Id="rId12" Type="http://schemas.openxmlformats.org/officeDocument/2006/relationships/image" Target="../media/image65.sv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2" Type="http://schemas.openxmlformats.org/officeDocument/2006/relationships/image" Target="../media/image1.png"/><Relationship Id="rId16" Type="http://schemas.openxmlformats.org/officeDocument/2006/relationships/image" Target="../media/image69.svg"/><Relationship Id="rId20" Type="http://schemas.openxmlformats.org/officeDocument/2006/relationships/image" Target="../media/image7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4.png"/><Relationship Id="rId24" Type="http://schemas.openxmlformats.org/officeDocument/2006/relationships/image" Target="../media/image77.svg"/><Relationship Id="rId5" Type="http://schemas.openxmlformats.org/officeDocument/2006/relationships/image" Target="../media/image4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28" Type="http://schemas.openxmlformats.org/officeDocument/2006/relationships/image" Target="../media/image85.svg"/><Relationship Id="rId10" Type="http://schemas.openxmlformats.org/officeDocument/2006/relationships/image" Target="../media/image24.svg"/><Relationship Id="rId19" Type="http://schemas.openxmlformats.org/officeDocument/2006/relationships/image" Target="../media/image72.png"/><Relationship Id="rId4" Type="http://schemas.openxmlformats.org/officeDocument/2006/relationships/image" Target="../media/image3.svg"/><Relationship Id="rId9" Type="http://schemas.openxmlformats.org/officeDocument/2006/relationships/image" Target="../media/image23.png"/><Relationship Id="rId14" Type="http://schemas.openxmlformats.org/officeDocument/2006/relationships/image" Target="../media/image67.svg"/><Relationship Id="rId22" Type="http://schemas.openxmlformats.org/officeDocument/2006/relationships/image" Target="../media/image75.svg"/><Relationship Id="rId27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88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8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6.png"/><Relationship Id="rId5" Type="http://schemas.openxmlformats.org/officeDocument/2006/relationships/image" Target="../media/image4.png"/><Relationship Id="rId10" Type="http://schemas.openxmlformats.org/officeDocument/2006/relationships/image" Target="../media/image24.svg"/><Relationship Id="rId4" Type="http://schemas.openxmlformats.org/officeDocument/2006/relationships/image" Target="../media/image3.svg"/><Relationship Id="rId9" Type="http://schemas.openxmlformats.org/officeDocument/2006/relationships/image" Target="../media/image23.png"/><Relationship Id="rId14" Type="http://schemas.openxmlformats.org/officeDocument/2006/relationships/image" Target="../media/image8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66.png"/><Relationship Id="rId18" Type="http://schemas.openxmlformats.org/officeDocument/2006/relationships/image" Target="../media/image71.svg"/><Relationship Id="rId26" Type="http://schemas.openxmlformats.org/officeDocument/2006/relationships/image" Target="../media/image79.svg"/><Relationship Id="rId3" Type="http://schemas.openxmlformats.org/officeDocument/2006/relationships/image" Target="../media/image2.png"/><Relationship Id="rId21" Type="http://schemas.openxmlformats.org/officeDocument/2006/relationships/image" Target="../media/image74.png"/><Relationship Id="rId7" Type="http://schemas.openxmlformats.org/officeDocument/2006/relationships/image" Target="../media/image8.png"/><Relationship Id="rId12" Type="http://schemas.openxmlformats.org/officeDocument/2006/relationships/image" Target="../media/image65.sv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2" Type="http://schemas.openxmlformats.org/officeDocument/2006/relationships/image" Target="../media/image1.png"/><Relationship Id="rId16" Type="http://schemas.openxmlformats.org/officeDocument/2006/relationships/image" Target="../media/image69.svg"/><Relationship Id="rId20" Type="http://schemas.openxmlformats.org/officeDocument/2006/relationships/image" Target="../media/image7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4.png"/><Relationship Id="rId24" Type="http://schemas.openxmlformats.org/officeDocument/2006/relationships/image" Target="../media/image77.svg"/><Relationship Id="rId5" Type="http://schemas.openxmlformats.org/officeDocument/2006/relationships/image" Target="../media/image4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28" Type="http://schemas.openxmlformats.org/officeDocument/2006/relationships/image" Target="../media/image91.svg"/><Relationship Id="rId10" Type="http://schemas.openxmlformats.org/officeDocument/2006/relationships/image" Target="../media/image24.svg"/><Relationship Id="rId19" Type="http://schemas.openxmlformats.org/officeDocument/2006/relationships/image" Target="../media/image72.png"/><Relationship Id="rId4" Type="http://schemas.openxmlformats.org/officeDocument/2006/relationships/image" Target="../media/image3.svg"/><Relationship Id="rId9" Type="http://schemas.openxmlformats.org/officeDocument/2006/relationships/image" Target="../media/image23.png"/><Relationship Id="rId14" Type="http://schemas.openxmlformats.org/officeDocument/2006/relationships/image" Target="../media/image67.svg"/><Relationship Id="rId22" Type="http://schemas.openxmlformats.org/officeDocument/2006/relationships/image" Target="../media/image75.svg"/><Relationship Id="rId27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9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93.png"/><Relationship Id="rId2" Type="http://schemas.openxmlformats.org/officeDocument/2006/relationships/image" Target="../media/image1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2.png"/><Relationship Id="rId5" Type="http://schemas.openxmlformats.org/officeDocument/2006/relationships/image" Target="../media/image4.png"/><Relationship Id="rId15" Type="http://schemas.openxmlformats.org/officeDocument/2006/relationships/image" Target="../media/image96.png"/><Relationship Id="rId10" Type="http://schemas.openxmlformats.org/officeDocument/2006/relationships/image" Target="../media/image24.svg"/><Relationship Id="rId4" Type="http://schemas.openxmlformats.org/officeDocument/2006/relationships/image" Target="../media/image3.svg"/><Relationship Id="rId9" Type="http://schemas.openxmlformats.org/officeDocument/2006/relationships/image" Target="../media/image23.png"/><Relationship Id="rId14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9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93.png"/><Relationship Id="rId2" Type="http://schemas.openxmlformats.org/officeDocument/2006/relationships/image" Target="../media/image1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2.png"/><Relationship Id="rId5" Type="http://schemas.openxmlformats.org/officeDocument/2006/relationships/image" Target="../media/image4.png"/><Relationship Id="rId15" Type="http://schemas.openxmlformats.org/officeDocument/2006/relationships/image" Target="../media/image96.png"/><Relationship Id="rId10" Type="http://schemas.openxmlformats.org/officeDocument/2006/relationships/image" Target="../media/image24.svg"/><Relationship Id="rId4" Type="http://schemas.openxmlformats.org/officeDocument/2006/relationships/image" Target="../media/image3.svg"/><Relationship Id="rId9" Type="http://schemas.openxmlformats.org/officeDocument/2006/relationships/image" Target="../media/image23.png"/><Relationship Id="rId14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9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93.png"/><Relationship Id="rId2" Type="http://schemas.openxmlformats.org/officeDocument/2006/relationships/image" Target="../media/image1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2.png"/><Relationship Id="rId5" Type="http://schemas.openxmlformats.org/officeDocument/2006/relationships/image" Target="../media/image4.png"/><Relationship Id="rId15" Type="http://schemas.openxmlformats.org/officeDocument/2006/relationships/image" Target="../media/image96.png"/><Relationship Id="rId10" Type="http://schemas.openxmlformats.org/officeDocument/2006/relationships/image" Target="../media/image24.svg"/><Relationship Id="rId4" Type="http://schemas.openxmlformats.org/officeDocument/2006/relationships/image" Target="../media/image3.svg"/><Relationship Id="rId9" Type="http://schemas.openxmlformats.org/officeDocument/2006/relationships/image" Target="../media/image23.png"/><Relationship Id="rId1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9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93.png"/><Relationship Id="rId2" Type="http://schemas.openxmlformats.org/officeDocument/2006/relationships/image" Target="../media/image1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2.png"/><Relationship Id="rId5" Type="http://schemas.openxmlformats.org/officeDocument/2006/relationships/image" Target="../media/image4.png"/><Relationship Id="rId15" Type="http://schemas.openxmlformats.org/officeDocument/2006/relationships/image" Target="../media/image96.png"/><Relationship Id="rId10" Type="http://schemas.openxmlformats.org/officeDocument/2006/relationships/image" Target="../media/image24.svg"/><Relationship Id="rId4" Type="http://schemas.openxmlformats.org/officeDocument/2006/relationships/image" Target="../media/image3.svg"/><Relationship Id="rId9" Type="http://schemas.openxmlformats.org/officeDocument/2006/relationships/image" Target="../media/image23.png"/><Relationship Id="rId14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3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5.sv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66.png"/><Relationship Id="rId18" Type="http://schemas.openxmlformats.org/officeDocument/2006/relationships/image" Target="../media/image71.svg"/><Relationship Id="rId26" Type="http://schemas.openxmlformats.org/officeDocument/2006/relationships/image" Target="../media/image79.svg"/><Relationship Id="rId3" Type="http://schemas.openxmlformats.org/officeDocument/2006/relationships/image" Target="../media/image2.png"/><Relationship Id="rId21" Type="http://schemas.openxmlformats.org/officeDocument/2006/relationships/image" Target="../media/image74.png"/><Relationship Id="rId7" Type="http://schemas.openxmlformats.org/officeDocument/2006/relationships/image" Target="../media/image8.png"/><Relationship Id="rId12" Type="http://schemas.openxmlformats.org/officeDocument/2006/relationships/image" Target="../media/image65.sv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2" Type="http://schemas.openxmlformats.org/officeDocument/2006/relationships/image" Target="../media/image1.png"/><Relationship Id="rId16" Type="http://schemas.openxmlformats.org/officeDocument/2006/relationships/image" Target="../media/image69.svg"/><Relationship Id="rId20" Type="http://schemas.openxmlformats.org/officeDocument/2006/relationships/image" Target="../media/image7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4.png"/><Relationship Id="rId24" Type="http://schemas.openxmlformats.org/officeDocument/2006/relationships/image" Target="../media/image77.svg"/><Relationship Id="rId5" Type="http://schemas.openxmlformats.org/officeDocument/2006/relationships/image" Target="../media/image4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28" Type="http://schemas.openxmlformats.org/officeDocument/2006/relationships/image" Target="../media/image91.svg"/><Relationship Id="rId10" Type="http://schemas.openxmlformats.org/officeDocument/2006/relationships/image" Target="../media/image24.svg"/><Relationship Id="rId19" Type="http://schemas.openxmlformats.org/officeDocument/2006/relationships/image" Target="../media/image72.png"/><Relationship Id="rId4" Type="http://schemas.openxmlformats.org/officeDocument/2006/relationships/image" Target="../media/image3.svg"/><Relationship Id="rId9" Type="http://schemas.openxmlformats.org/officeDocument/2006/relationships/image" Target="../media/image23.png"/><Relationship Id="rId14" Type="http://schemas.openxmlformats.org/officeDocument/2006/relationships/image" Target="../media/image67.svg"/><Relationship Id="rId22" Type="http://schemas.openxmlformats.org/officeDocument/2006/relationships/image" Target="../media/image75.svg"/><Relationship Id="rId27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24.svg"/><Relationship Id="rId4" Type="http://schemas.openxmlformats.org/officeDocument/2006/relationships/image" Target="../media/image3.svg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66.png"/><Relationship Id="rId18" Type="http://schemas.openxmlformats.org/officeDocument/2006/relationships/image" Target="../media/image71.svg"/><Relationship Id="rId26" Type="http://schemas.openxmlformats.org/officeDocument/2006/relationships/image" Target="../media/image79.svg"/><Relationship Id="rId3" Type="http://schemas.openxmlformats.org/officeDocument/2006/relationships/image" Target="../media/image2.png"/><Relationship Id="rId21" Type="http://schemas.openxmlformats.org/officeDocument/2006/relationships/image" Target="../media/image74.png"/><Relationship Id="rId7" Type="http://schemas.openxmlformats.org/officeDocument/2006/relationships/image" Target="../media/image8.png"/><Relationship Id="rId12" Type="http://schemas.openxmlformats.org/officeDocument/2006/relationships/image" Target="../media/image65.sv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2" Type="http://schemas.openxmlformats.org/officeDocument/2006/relationships/image" Target="../media/image1.png"/><Relationship Id="rId16" Type="http://schemas.openxmlformats.org/officeDocument/2006/relationships/image" Target="../media/image69.svg"/><Relationship Id="rId20" Type="http://schemas.openxmlformats.org/officeDocument/2006/relationships/image" Target="../media/image7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4.png"/><Relationship Id="rId24" Type="http://schemas.openxmlformats.org/officeDocument/2006/relationships/image" Target="../media/image77.svg"/><Relationship Id="rId5" Type="http://schemas.openxmlformats.org/officeDocument/2006/relationships/image" Target="../media/image4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28" Type="http://schemas.openxmlformats.org/officeDocument/2006/relationships/image" Target="../media/image91.svg"/><Relationship Id="rId10" Type="http://schemas.openxmlformats.org/officeDocument/2006/relationships/image" Target="../media/image24.svg"/><Relationship Id="rId19" Type="http://schemas.openxmlformats.org/officeDocument/2006/relationships/image" Target="../media/image72.png"/><Relationship Id="rId4" Type="http://schemas.openxmlformats.org/officeDocument/2006/relationships/image" Target="../media/image3.svg"/><Relationship Id="rId9" Type="http://schemas.openxmlformats.org/officeDocument/2006/relationships/image" Target="../media/image23.png"/><Relationship Id="rId14" Type="http://schemas.openxmlformats.org/officeDocument/2006/relationships/image" Target="../media/image67.svg"/><Relationship Id="rId22" Type="http://schemas.openxmlformats.org/officeDocument/2006/relationships/image" Target="../media/image75.svg"/><Relationship Id="rId27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02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0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0.png"/><Relationship Id="rId5" Type="http://schemas.openxmlformats.org/officeDocument/2006/relationships/image" Target="../media/image4.png"/><Relationship Id="rId10" Type="http://schemas.openxmlformats.org/officeDocument/2006/relationships/image" Target="../media/image99.svg"/><Relationship Id="rId4" Type="http://schemas.openxmlformats.org/officeDocument/2006/relationships/image" Target="../media/image3.svg"/><Relationship Id="rId9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66.png"/><Relationship Id="rId18" Type="http://schemas.openxmlformats.org/officeDocument/2006/relationships/image" Target="../media/image71.svg"/><Relationship Id="rId26" Type="http://schemas.openxmlformats.org/officeDocument/2006/relationships/image" Target="../media/image79.svg"/><Relationship Id="rId3" Type="http://schemas.openxmlformats.org/officeDocument/2006/relationships/image" Target="../media/image2.png"/><Relationship Id="rId21" Type="http://schemas.openxmlformats.org/officeDocument/2006/relationships/image" Target="../media/image74.png"/><Relationship Id="rId7" Type="http://schemas.openxmlformats.org/officeDocument/2006/relationships/image" Target="../media/image8.png"/><Relationship Id="rId12" Type="http://schemas.openxmlformats.org/officeDocument/2006/relationships/image" Target="../media/image65.sv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2" Type="http://schemas.openxmlformats.org/officeDocument/2006/relationships/image" Target="../media/image1.png"/><Relationship Id="rId16" Type="http://schemas.openxmlformats.org/officeDocument/2006/relationships/image" Target="../media/image69.svg"/><Relationship Id="rId20" Type="http://schemas.openxmlformats.org/officeDocument/2006/relationships/image" Target="../media/image7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4.png"/><Relationship Id="rId24" Type="http://schemas.openxmlformats.org/officeDocument/2006/relationships/image" Target="../media/image77.svg"/><Relationship Id="rId5" Type="http://schemas.openxmlformats.org/officeDocument/2006/relationships/image" Target="../media/image4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28" Type="http://schemas.openxmlformats.org/officeDocument/2006/relationships/image" Target="../media/image91.svg"/><Relationship Id="rId10" Type="http://schemas.openxmlformats.org/officeDocument/2006/relationships/image" Target="../media/image24.svg"/><Relationship Id="rId19" Type="http://schemas.openxmlformats.org/officeDocument/2006/relationships/image" Target="../media/image72.png"/><Relationship Id="rId4" Type="http://schemas.openxmlformats.org/officeDocument/2006/relationships/image" Target="../media/image3.svg"/><Relationship Id="rId9" Type="http://schemas.openxmlformats.org/officeDocument/2006/relationships/image" Target="../media/image23.png"/><Relationship Id="rId14" Type="http://schemas.openxmlformats.org/officeDocument/2006/relationships/image" Target="../media/image67.svg"/><Relationship Id="rId22" Type="http://schemas.openxmlformats.org/officeDocument/2006/relationships/image" Target="../media/image75.svg"/><Relationship Id="rId27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66.png"/><Relationship Id="rId18" Type="http://schemas.openxmlformats.org/officeDocument/2006/relationships/image" Target="../media/image71.svg"/><Relationship Id="rId26" Type="http://schemas.openxmlformats.org/officeDocument/2006/relationships/image" Target="../media/image79.svg"/><Relationship Id="rId3" Type="http://schemas.openxmlformats.org/officeDocument/2006/relationships/image" Target="../media/image2.png"/><Relationship Id="rId21" Type="http://schemas.openxmlformats.org/officeDocument/2006/relationships/image" Target="../media/image74.png"/><Relationship Id="rId7" Type="http://schemas.openxmlformats.org/officeDocument/2006/relationships/image" Target="../media/image8.png"/><Relationship Id="rId12" Type="http://schemas.openxmlformats.org/officeDocument/2006/relationships/image" Target="../media/image65.sv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2" Type="http://schemas.openxmlformats.org/officeDocument/2006/relationships/image" Target="../media/image1.png"/><Relationship Id="rId16" Type="http://schemas.openxmlformats.org/officeDocument/2006/relationships/image" Target="../media/image69.svg"/><Relationship Id="rId20" Type="http://schemas.openxmlformats.org/officeDocument/2006/relationships/image" Target="../media/image7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4.png"/><Relationship Id="rId24" Type="http://schemas.openxmlformats.org/officeDocument/2006/relationships/image" Target="../media/image77.svg"/><Relationship Id="rId5" Type="http://schemas.openxmlformats.org/officeDocument/2006/relationships/image" Target="../media/image4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28" Type="http://schemas.openxmlformats.org/officeDocument/2006/relationships/image" Target="../media/image104.svg"/><Relationship Id="rId10" Type="http://schemas.openxmlformats.org/officeDocument/2006/relationships/image" Target="../media/image24.svg"/><Relationship Id="rId19" Type="http://schemas.openxmlformats.org/officeDocument/2006/relationships/image" Target="../media/image72.png"/><Relationship Id="rId4" Type="http://schemas.openxmlformats.org/officeDocument/2006/relationships/image" Target="../media/image3.svg"/><Relationship Id="rId9" Type="http://schemas.openxmlformats.org/officeDocument/2006/relationships/image" Target="../media/image23.png"/><Relationship Id="rId14" Type="http://schemas.openxmlformats.org/officeDocument/2006/relationships/image" Target="../media/image67.svg"/><Relationship Id="rId22" Type="http://schemas.openxmlformats.org/officeDocument/2006/relationships/image" Target="../media/image75.svg"/><Relationship Id="rId27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66.png"/><Relationship Id="rId18" Type="http://schemas.openxmlformats.org/officeDocument/2006/relationships/image" Target="../media/image71.svg"/><Relationship Id="rId26" Type="http://schemas.openxmlformats.org/officeDocument/2006/relationships/image" Target="../media/image79.svg"/><Relationship Id="rId3" Type="http://schemas.openxmlformats.org/officeDocument/2006/relationships/image" Target="../media/image2.png"/><Relationship Id="rId21" Type="http://schemas.openxmlformats.org/officeDocument/2006/relationships/image" Target="../media/image74.png"/><Relationship Id="rId7" Type="http://schemas.openxmlformats.org/officeDocument/2006/relationships/image" Target="../media/image8.png"/><Relationship Id="rId12" Type="http://schemas.openxmlformats.org/officeDocument/2006/relationships/image" Target="../media/image65.sv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2" Type="http://schemas.openxmlformats.org/officeDocument/2006/relationships/image" Target="../media/image1.png"/><Relationship Id="rId16" Type="http://schemas.openxmlformats.org/officeDocument/2006/relationships/image" Target="../media/image69.svg"/><Relationship Id="rId20" Type="http://schemas.openxmlformats.org/officeDocument/2006/relationships/image" Target="../media/image7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4.png"/><Relationship Id="rId24" Type="http://schemas.openxmlformats.org/officeDocument/2006/relationships/image" Target="../media/image77.svg"/><Relationship Id="rId5" Type="http://schemas.openxmlformats.org/officeDocument/2006/relationships/image" Target="../media/image4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28" Type="http://schemas.openxmlformats.org/officeDocument/2006/relationships/image" Target="../media/image106.svg"/><Relationship Id="rId10" Type="http://schemas.openxmlformats.org/officeDocument/2006/relationships/image" Target="../media/image24.svg"/><Relationship Id="rId19" Type="http://schemas.openxmlformats.org/officeDocument/2006/relationships/image" Target="../media/image72.png"/><Relationship Id="rId4" Type="http://schemas.openxmlformats.org/officeDocument/2006/relationships/image" Target="../media/image3.svg"/><Relationship Id="rId9" Type="http://schemas.openxmlformats.org/officeDocument/2006/relationships/image" Target="../media/image23.png"/><Relationship Id="rId14" Type="http://schemas.openxmlformats.org/officeDocument/2006/relationships/image" Target="../media/image67.svg"/><Relationship Id="rId22" Type="http://schemas.openxmlformats.org/officeDocument/2006/relationships/image" Target="../media/image75.svg"/><Relationship Id="rId27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5.svg"/><Relationship Id="rId12" Type="http://schemas.openxmlformats.org/officeDocument/2006/relationships/image" Target="../media/image10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8.png"/><Relationship Id="rId5" Type="http://schemas.openxmlformats.org/officeDocument/2006/relationships/image" Target="../media/image3.svg"/><Relationship Id="rId10" Type="http://schemas.openxmlformats.org/officeDocument/2006/relationships/image" Target="../media/image107.png"/><Relationship Id="rId4" Type="http://schemas.openxmlformats.org/officeDocument/2006/relationships/image" Target="../media/image2.png"/><Relationship Id="rId9" Type="http://schemas.openxmlformats.org/officeDocument/2006/relationships/image" Target="../media/image24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2.png"/><Relationship Id="rId7" Type="http://schemas.openxmlformats.org/officeDocument/2006/relationships/image" Target="../media/image110.png"/><Relationship Id="rId12" Type="http://schemas.openxmlformats.org/officeDocument/2006/relationships/image" Target="../media/image1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14.png"/><Relationship Id="rId5" Type="http://schemas.openxmlformats.org/officeDocument/2006/relationships/image" Target="../media/image4.png"/><Relationship Id="rId10" Type="http://schemas.openxmlformats.org/officeDocument/2006/relationships/image" Target="../media/image113.svg"/><Relationship Id="rId4" Type="http://schemas.openxmlformats.org/officeDocument/2006/relationships/image" Target="../media/image3.svg"/><Relationship Id="rId9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3" Type="http://schemas.openxmlformats.org/officeDocument/2006/relationships/image" Target="../media/image2.png"/><Relationship Id="rId7" Type="http://schemas.openxmlformats.org/officeDocument/2006/relationships/image" Target="../media/image116.png"/><Relationship Id="rId12" Type="http://schemas.openxmlformats.org/officeDocument/2006/relationships/image" Target="../media/image1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18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6.svg"/><Relationship Id="rId3" Type="http://schemas.openxmlformats.org/officeDocument/2006/relationships/image" Target="../media/image20.png"/><Relationship Id="rId7" Type="http://schemas.openxmlformats.org/officeDocument/2006/relationships/image" Target="../media/image22.sv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svg"/><Relationship Id="rId5" Type="http://schemas.openxmlformats.org/officeDocument/2006/relationships/image" Target="../media/image3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5.sv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3.svg"/><Relationship Id="rId5" Type="http://schemas.openxmlformats.org/officeDocument/2006/relationships/image" Target="../media/image4.png"/><Relationship Id="rId10" Type="http://schemas.openxmlformats.org/officeDocument/2006/relationships/image" Target="../media/image32.png"/><Relationship Id="rId4" Type="http://schemas.openxmlformats.org/officeDocument/2006/relationships/image" Target="../media/image3.svg"/><Relationship Id="rId9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9.png"/><Relationship Id="rId5" Type="http://schemas.openxmlformats.org/officeDocument/2006/relationships/image" Target="../media/image4.png"/><Relationship Id="rId10" Type="http://schemas.openxmlformats.org/officeDocument/2006/relationships/image" Target="../media/image38.svg"/><Relationship Id="rId4" Type="http://schemas.openxmlformats.org/officeDocument/2006/relationships/image" Target="../media/image3.sv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5.sv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" Type="http://schemas.openxmlformats.org/officeDocument/2006/relationships/image" Target="../media/image1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3.png"/><Relationship Id="rId5" Type="http://schemas.openxmlformats.org/officeDocument/2006/relationships/image" Target="../media/image4.png"/><Relationship Id="rId15" Type="http://schemas.openxmlformats.org/officeDocument/2006/relationships/image" Target="../media/image47.svg"/><Relationship Id="rId10" Type="http://schemas.openxmlformats.org/officeDocument/2006/relationships/image" Target="../media/image24.svg"/><Relationship Id="rId19" Type="http://schemas.openxmlformats.org/officeDocument/2006/relationships/image" Target="../media/image51.svg"/><Relationship Id="rId4" Type="http://schemas.openxmlformats.org/officeDocument/2006/relationships/image" Target="../media/image3.svg"/><Relationship Id="rId9" Type="http://schemas.openxmlformats.org/officeDocument/2006/relationships/image" Target="../media/image23.pn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17" Type="http://schemas.openxmlformats.org/officeDocument/2006/relationships/image" Target="../media/image62.svg"/><Relationship Id="rId2" Type="http://schemas.openxmlformats.org/officeDocument/2006/relationships/image" Target="../media/image1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6.png"/><Relationship Id="rId5" Type="http://schemas.openxmlformats.org/officeDocument/2006/relationships/image" Target="../media/image4.png"/><Relationship Id="rId15" Type="http://schemas.openxmlformats.org/officeDocument/2006/relationships/image" Target="../media/image60.png"/><Relationship Id="rId10" Type="http://schemas.openxmlformats.org/officeDocument/2006/relationships/image" Target="../media/image55.svg"/><Relationship Id="rId4" Type="http://schemas.openxmlformats.org/officeDocument/2006/relationships/image" Target="../media/image3.svg"/><Relationship Id="rId9" Type="http://schemas.openxmlformats.org/officeDocument/2006/relationships/image" Target="../media/image54.png"/><Relationship Id="rId14" Type="http://schemas.openxmlformats.org/officeDocument/2006/relationships/image" Target="../media/image5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24.svg"/><Relationship Id="rId4" Type="http://schemas.openxmlformats.org/officeDocument/2006/relationships/image" Target="../media/image3.sv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24.svg"/><Relationship Id="rId4" Type="http://schemas.openxmlformats.org/officeDocument/2006/relationships/image" Target="../media/image3.sv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-6524523">
            <a:off x="-4338509" y="4508431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462934">
            <a:off x="13230685" y="540699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028700"/>
            <a:ext cx="10692947" cy="8229600"/>
            <a:chOff x="0" y="0"/>
            <a:chExt cx="281625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55747" y="6911266"/>
            <a:ext cx="7733868" cy="2239880"/>
            <a:chOff x="0" y="0"/>
            <a:chExt cx="2036904" cy="5899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36904" cy="589927"/>
            </a:xfrm>
            <a:custGeom>
              <a:avLst/>
              <a:gdLst/>
              <a:ahLst/>
              <a:cxnLst/>
              <a:rect l="l" t="t" r="r" b="b"/>
              <a:pathLst>
                <a:path w="2036904" h="589927">
                  <a:moveTo>
                    <a:pt x="51053" y="0"/>
                  </a:moveTo>
                  <a:lnTo>
                    <a:pt x="1985850" y="0"/>
                  </a:lnTo>
                  <a:cubicBezTo>
                    <a:pt x="2014046" y="0"/>
                    <a:pt x="2036904" y="22857"/>
                    <a:pt x="2036904" y="51053"/>
                  </a:cubicBezTo>
                  <a:lnTo>
                    <a:pt x="2036904" y="538874"/>
                  </a:lnTo>
                  <a:cubicBezTo>
                    <a:pt x="2036904" y="567070"/>
                    <a:pt x="2014046" y="589927"/>
                    <a:pt x="1985850" y="589927"/>
                  </a:cubicBezTo>
                  <a:lnTo>
                    <a:pt x="51053" y="589927"/>
                  </a:lnTo>
                  <a:cubicBezTo>
                    <a:pt x="22857" y="589927"/>
                    <a:pt x="0" y="567070"/>
                    <a:pt x="0" y="538874"/>
                  </a:cubicBezTo>
                  <a:lnTo>
                    <a:pt x="0" y="51053"/>
                  </a:lnTo>
                  <a:cubicBezTo>
                    <a:pt x="0" y="22857"/>
                    <a:pt x="22857" y="0"/>
                    <a:pt x="51053" y="0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36904" cy="618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14093" y="1028700"/>
            <a:ext cx="4945207" cy="8229600"/>
            <a:chOff x="0" y="0"/>
            <a:chExt cx="1302441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024261" y="-186957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1" y="0"/>
                </a:lnTo>
                <a:lnTo>
                  <a:pt x="5982081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745310" y="3141317"/>
            <a:ext cx="7542690" cy="10945857"/>
          </a:xfrm>
          <a:custGeom>
            <a:avLst/>
            <a:gdLst/>
            <a:ahLst/>
            <a:cxnLst/>
            <a:rect l="l" t="t" r="r" b="b"/>
            <a:pathLst>
              <a:path w="7542690" h="10945857">
                <a:moveTo>
                  <a:pt x="0" y="0"/>
                </a:moveTo>
                <a:lnTo>
                  <a:pt x="7542690" y="0"/>
                </a:lnTo>
                <a:lnTo>
                  <a:pt x="7542690" y="10945857"/>
                </a:lnTo>
                <a:lnTo>
                  <a:pt x="0" y="109458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8609232" y="8204189"/>
            <a:ext cx="4659849" cy="1893915"/>
          </a:xfrm>
          <a:custGeom>
            <a:avLst/>
            <a:gdLst/>
            <a:ahLst/>
            <a:cxnLst/>
            <a:rect l="l" t="t" r="r" b="b"/>
            <a:pathLst>
              <a:path w="4659849" h="1893915">
                <a:moveTo>
                  <a:pt x="4659849" y="0"/>
                </a:moveTo>
                <a:lnTo>
                  <a:pt x="0" y="0"/>
                </a:lnTo>
                <a:lnTo>
                  <a:pt x="0" y="1893915"/>
                </a:lnTo>
                <a:lnTo>
                  <a:pt x="4659849" y="1893915"/>
                </a:lnTo>
                <a:lnTo>
                  <a:pt x="46598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939156" y="390636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4"/>
                </a:lnTo>
                <a:lnTo>
                  <a:pt x="0" y="33031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28700" y="2225307"/>
            <a:ext cx="9626086" cy="3495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95"/>
              </a:lnSpc>
            </a:pPr>
            <a:r>
              <a:rPr lang="en-US" sz="7599">
                <a:solidFill>
                  <a:srgbClr val="F9705A"/>
                </a:solidFill>
                <a:latin typeface="Borsok"/>
                <a:ea typeface="Borsok"/>
                <a:cs typeface="Borsok"/>
                <a:sym typeface="Borsok"/>
              </a:rPr>
              <a:t>ТЕМА: </a:t>
            </a:r>
          </a:p>
          <a:p>
            <a:pPr algn="ctr">
              <a:lnSpc>
                <a:spcPts val="9195"/>
              </a:lnSpc>
            </a:pPr>
            <a:r>
              <a:rPr lang="en-US" sz="7599">
                <a:solidFill>
                  <a:srgbClr val="F9705A"/>
                </a:solidFill>
                <a:latin typeface="Borsok"/>
                <a:ea typeface="Borsok"/>
                <a:cs typeface="Borsok"/>
                <a:sym typeface="Borsok"/>
              </a:rPr>
              <a:t>“ДРУЗІ.</a:t>
            </a:r>
          </a:p>
          <a:p>
            <a:pPr marL="0" lvl="0" indent="0" algn="ctr">
              <a:lnSpc>
                <a:spcPts val="9195"/>
              </a:lnSpc>
            </a:pPr>
            <a:r>
              <a:rPr lang="en-US" sz="7599">
                <a:solidFill>
                  <a:srgbClr val="F9705A"/>
                </a:solidFill>
                <a:latin typeface="Borsok"/>
                <a:ea typeface="Borsok"/>
                <a:cs typeface="Borsok"/>
                <a:sym typeface="Borsok"/>
              </a:rPr>
              <a:t>ПРАВИЛА ДРУЖБИ”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68764" y="7304348"/>
            <a:ext cx="6759344" cy="1484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3"/>
              </a:lnSpc>
            </a:pPr>
            <a:r>
              <a:rPr lang="en-US" sz="3583" spc="1074">
                <a:solidFill>
                  <a:srgbClr val="FFEEC8"/>
                </a:solidFill>
                <a:latin typeface="Jua"/>
                <a:ea typeface="Jua"/>
                <a:cs typeface="Jua"/>
                <a:sym typeface="Jua"/>
              </a:rPr>
              <a:t>Я досліджую світ</a:t>
            </a:r>
          </a:p>
          <a:p>
            <a:pPr marL="0" lvl="0" indent="0" algn="ctr">
              <a:lnSpc>
                <a:spcPts val="5733"/>
              </a:lnSpc>
              <a:spcBef>
                <a:spcPct val="0"/>
              </a:spcBef>
            </a:pPr>
            <a:r>
              <a:rPr lang="en-US" sz="3583" spc="1074">
                <a:solidFill>
                  <a:srgbClr val="FFEEC8"/>
                </a:solidFill>
                <a:latin typeface="Jua"/>
                <a:ea typeface="Jua"/>
                <a:cs typeface="Jua"/>
                <a:sym typeface="Jua"/>
              </a:rPr>
              <a:t>2 клас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-2348541" y="3127618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3" y="8211629"/>
                </a:lnTo>
                <a:lnTo>
                  <a:pt x="9386333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020283">
            <a:off x="440063" y="-1912883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418062">
            <a:off x="11901270" y="6065786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133352" y="1147385"/>
            <a:ext cx="16230600" cy="8229600"/>
            <a:chOff x="0" y="0"/>
            <a:chExt cx="4274726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23096" y="3804196"/>
            <a:ext cx="4745076" cy="1286544"/>
            <a:chOff x="0" y="0"/>
            <a:chExt cx="1249732" cy="3388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49732" cy="338843"/>
            </a:xfrm>
            <a:custGeom>
              <a:avLst/>
              <a:gdLst/>
              <a:ahLst/>
              <a:cxnLst/>
              <a:rect l="l" t="t" r="r" b="b"/>
              <a:pathLst>
                <a:path w="1249732" h="338843">
                  <a:moveTo>
                    <a:pt x="83210" y="0"/>
                  </a:moveTo>
                  <a:lnTo>
                    <a:pt x="1166522" y="0"/>
                  </a:lnTo>
                  <a:cubicBezTo>
                    <a:pt x="1212478" y="0"/>
                    <a:pt x="1249732" y="37254"/>
                    <a:pt x="1249732" y="83210"/>
                  </a:cubicBezTo>
                  <a:lnTo>
                    <a:pt x="1249732" y="255633"/>
                  </a:lnTo>
                  <a:cubicBezTo>
                    <a:pt x="1249732" y="301588"/>
                    <a:pt x="1212478" y="338843"/>
                    <a:pt x="1166522" y="338843"/>
                  </a:cubicBezTo>
                  <a:lnTo>
                    <a:pt x="83210" y="338843"/>
                  </a:lnTo>
                  <a:cubicBezTo>
                    <a:pt x="37254" y="338843"/>
                    <a:pt x="0" y="301588"/>
                    <a:pt x="0" y="255633"/>
                  </a:cubicBezTo>
                  <a:lnTo>
                    <a:pt x="0" y="83210"/>
                  </a:lnTo>
                  <a:cubicBezTo>
                    <a:pt x="0" y="37254"/>
                    <a:pt x="37254" y="0"/>
                    <a:pt x="83210" y="0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249732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564999" y="3975900"/>
            <a:ext cx="4261269" cy="103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4"/>
              </a:lnSpc>
              <a:spcBef>
                <a:spcPct val="0"/>
              </a:spcBef>
            </a:pPr>
            <a:r>
              <a:rPr lang="en-US" sz="6003" dirty="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ДОБРИЙ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861078" y="1538473"/>
            <a:ext cx="7970303" cy="2965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796"/>
              </a:lnSpc>
              <a:spcBef>
                <a:spcPct val="0"/>
              </a:spcBef>
            </a:pPr>
            <a:r>
              <a:rPr lang="en-US" sz="15497">
                <a:solidFill>
                  <a:srgbClr val="393C50"/>
                </a:solidFill>
                <a:latin typeface="Borsok"/>
                <a:ea typeface="Borsok"/>
                <a:cs typeface="Borsok"/>
                <a:sym typeface="Borsok"/>
              </a:rPr>
              <a:t>Друг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-2487038" y="-43559"/>
            <a:ext cx="7620268" cy="3097126"/>
          </a:xfrm>
          <a:custGeom>
            <a:avLst/>
            <a:gdLst/>
            <a:ahLst/>
            <a:cxnLst/>
            <a:rect l="l" t="t" r="r" b="b"/>
            <a:pathLst>
              <a:path w="7620268" h="3097126">
                <a:moveTo>
                  <a:pt x="7620267" y="0"/>
                </a:moveTo>
                <a:lnTo>
                  <a:pt x="0" y="0"/>
                </a:lnTo>
                <a:lnTo>
                  <a:pt x="0" y="3097126"/>
                </a:lnTo>
                <a:lnTo>
                  <a:pt x="7620267" y="3097126"/>
                </a:lnTo>
                <a:lnTo>
                  <a:pt x="762026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 flipV="1">
            <a:off x="12512794" y="4440"/>
            <a:ext cx="7620268" cy="3097126"/>
          </a:xfrm>
          <a:custGeom>
            <a:avLst/>
            <a:gdLst/>
            <a:ahLst/>
            <a:cxnLst/>
            <a:rect l="l" t="t" r="r" b="b"/>
            <a:pathLst>
              <a:path w="7620268" h="3097126">
                <a:moveTo>
                  <a:pt x="7620268" y="3097127"/>
                </a:moveTo>
                <a:lnTo>
                  <a:pt x="0" y="3097127"/>
                </a:lnTo>
                <a:lnTo>
                  <a:pt x="0" y="0"/>
                </a:lnTo>
                <a:lnTo>
                  <a:pt x="7620268" y="0"/>
                </a:lnTo>
                <a:lnTo>
                  <a:pt x="7620268" y="309712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1243298" y="5946888"/>
            <a:ext cx="4745076" cy="1286544"/>
            <a:chOff x="0" y="0"/>
            <a:chExt cx="1249732" cy="33884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49732" cy="338843"/>
            </a:xfrm>
            <a:custGeom>
              <a:avLst/>
              <a:gdLst/>
              <a:ahLst/>
              <a:cxnLst/>
              <a:rect l="l" t="t" r="r" b="b"/>
              <a:pathLst>
                <a:path w="1249732" h="338843">
                  <a:moveTo>
                    <a:pt x="83210" y="0"/>
                  </a:moveTo>
                  <a:lnTo>
                    <a:pt x="1166522" y="0"/>
                  </a:lnTo>
                  <a:cubicBezTo>
                    <a:pt x="1212478" y="0"/>
                    <a:pt x="1249732" y="37254"/>
                    <a:pt x="1249732" y="83210"/>
                  </a:cubicBezTo>
                  <a:lnTo>
                    <a:pt x="1249732" y="255633"/>
                  </a:lnTo>
                  <a:cubicBezTo>
                    <a:pt x="1249732" y="301588"/>
                    <a:pt x="1212478" y="338843"/>
                    <a:pt x="1166522" y="338843"/>
                  </a:cubicBezTo>
                  <a:lnTo>
                    <a:pt x="83210" y="338843"/>
                  </a:lnTo>
                  <a:cubicBezTo>
                    <a:pt x="37254" y="338843"/>
                    <a:pt x="0" y="301588"/>
                    <a:pt x="0" y="255633"/>
                  </a:cubicBezTo>
                  <a:lnTo>
                    <a:pt x="0" y="83210"/>
                  </a:lnTo>
                  <a:cubicBezTo>
                    <a:pt x="0" y="37254"/>
                    <a:pt x="37254" y="0"/>
                    <a:pt x="83210" y="0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1249732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64999" y="5946888"/>
            <a:ext cx="4745076" cy="1286544"/>
            <a:chOff x="0" y="0"/>
            <a:chExt cx="1249732" cy="33884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49732" cy="338843"/>
            </a:xfrm>
            <a:custGeom>
              <a:avLst/>
              <a:gdLst/>
              <a:ahLst/>
              <a:cxnLst/>
              <a:rect l="l" t="t" r="r" b="b"/>
              <a:pathLst>
                <a:path w="1249732" h="338843">
                  <a:moveTo>
                    <a:pt x="83210" y="0"/>
                  </a:moveTo>
                  <a:lnTo>
                    <a:pt x="1166522" y="0"/>
                  </a:lnTo>
                  <a:cubicBezTo>
                    <a:pt x="1212478" y="0"/>
                    <a:pt x="1249732" y="37254"/>
                    <a:pt x="1249732" y="83210"/>
                  </a:cubicBezTo>
                  <a:lnTo>
                    <a:pt x="1249732" y="255633"/>
                  </a:lnTo>
                  <a:cubicBezTo>
                    <a:pt x="1249732" y="301588"/>
                    <a:pt x="1212478" y="338843"/>
                    <a:pt x="1166522" y="338843"/>
                  </a:cubicBezTo>
                  <a:lnTo>
                    <a:pt x="83210" y="338843"/>
                  </a:lnTo>
                  <a:cubicBezTo>
                    <a:pt x="37254" y="338843"/>
                    <a:pt x="0" y="301588"/>
                    <a:pt x="0" y="255633"/>
                  </a:cubicBezTo>
                  <a:lnTo>
                    <a:pt x="0" y="83210"/>
                  </a:lnTo>
                  <a:cubicBezTo>
                    <a:pt x="0" y="37254"/>
                    <a:pt x="37254" y="0"/>
                    <a:pt x="83210" y="0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1249732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310075" y="4556882"/>
            <a:ext cx="4745076" cy="1286544"/>
            <a:chOff x="0" y="0"/>
            <a:chExt cx="1249732" cy="33884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49732" cy="338843"/>
            </a:xfrm>
            <a:custGeom>
              <a:avLst/>
              <a:gdLst/>
              <a:ahLst/>
              <a:cxnLst/>
              <a:rect l="l" t="t" r="r" b="b"/>
              <a:pathLst>
                <a:path w="1249732" h="338843">
                  <a:moveTo>
                    <a:pt x="83210" y="0"/>
                  </a:moveTo>
                  <a:lnTo>
                    <a:pt x="1166522" y="0"/>
                  </a:lnTo>
                  <a:cubicBezTo>
                    <a:pt x="1212478" y="0"/>
                    <a:pt x="1249732" y="37254"/>
                    <a:pt x="1249732" y="83210"/>
                  </a:cubicBezTo>
                  <a:lnTo>
                    <a:pt x="1249732" y="255633"/>
                  </a:lnTo>
                  <a:cubicBezTo>
                    <a:pt x="1249732" y="301588"/>
                    <a:pt x="1212478" y="338843"/>
                    <a:pt x="1166522" y="338843"/>
                  </a:cubicBezTo>
                  <a:lnTo>
                    <a:pt x="83210" y="338843"/>
                  </a:lnTo>
                  <a:cubicBezTo>
                    <a:pt x="37254" y="338843"/>
                    <a:pt x="0" y="301588"/>
                    <a:pt x="0" y="255633"/>
                  </a:cubicBezTo>
                  <a:lnTo>
                    <a:pt x="0" y="83210"/>
                  </a:lnTo>
                  <a:cubicBezTo>
                    <a:pt x="0" y="37254"/>
                    <a:pt x="37254" y="0"/>
                    <a:pt x="83210" y="0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1249732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726778" y="3804196"/>
            <a:ext cx="5532522" cy="1286544"/>
            <a:chOff x="0" y="0"/>
            <a:chExt cx="1457125" cy="33884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457125" cy="338843"/>
            </a:xfrm>
            <a:custGeom>
              <a:avLst/>
              <a:gdLst/>
              <a:ahLst/>
              <a:cxnLst/>
              <a:rect l="l" t="t" r="r" b="b"/>
              <a:pathLst>
                <a:path w="1457125" h="338843">
                  <a:moveTo>
                    <a:pt x="71367" y="0"/>
                  </a:moveTo>
                  <a:lnTo>
                    <a:pt x="1385759" y="0"/>
                  </a:lnTo>
                  <a:cubicBezTo>
                    <a:pt x="1404686" y="0"/>
                    <a:pt x="1422839" y="7519"/>
                    <a:pt x="1436222" y="20903"/>
                  </a:cubicBezTo>
                  <a:cubicBezTo>
                    <a:pt x="1449606" y="34287"/>
                    <a:pt x="1457125" y="52439"/>
                    <a:pt x="1457125" y="71367"/>
                  </a:cubicBezTo>
                  <a:lnTo>
                    <a:pt x="1457125" y="267476"/>
                  </a:lnTo>
                  <a:cubicBezTo>
                    <a:pt x="1457125" y="306891"/>
                    <a:pt x="1425173" y="338843"/>
                    <a:pt x="1385759" y="338843"/>
                  </a:cubicBezTo>
                  <a:lnTo>
                    <a:pt x="71367" y="338843"/>
                  </a:lnTo>
                  <a:cubicBezTo>
                    <a:pt x="52439" y="338843"/>
                    <a:pt x="34287" y="331324"/>
                    <a:pt x="20903" y="317940"/>
                  </a:cubicBezTo>
                  <a:cubicBezTo>
                    <a:pt x="7519" y="304556"/>
                    <a:pt x="0" y="286404"/>
                    <a:pt x="0" y="267476"/>
                  </a:cubicBezTo>
                  <a:lnTo>
                    <a:pt x="0" y="71367"/>
                  </a:lnTo>
                  <a:cubicBezTo>
                    <a:pt x="0" y="52439"/>
                    <a:pt x="7519" y="34287"/>
                    <a:pt x="20903" y="20903"/>
                  </a:cubicBezTo>
                  <a:cubicBezTo>
                    <a:pt x="34287" y="7519"/>
                    <a:pt x="52439" y="0"/>
                    <a:pt x="71367" y="0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1457125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34073" y="7662058"/>
            <a:ext cx="4745076" cy="1286544"/>
            <a:chOff x="0" y="0"/>
            <a:chExt cx="1249732" cy="33884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249732" cy="338843"/>
            </a:xfrm>
            <a:custGeom>
              <a:avLst/>
              <a:gdLst/>
              <a:ahLst/>
              <a:cxnLst/>
              <a:rect l="l" t="t" r="r" b="b"/>
              <a:pathLst>
                <a:path w="1249732" h="338843">
                  <a:moveTo>
                    <a:pt x="83210" y="0"/>
                  </a:moveTo>
                  <a:lnTo>
                    <a:pt x="1166522" y="0"/>
                  </a:lnTo>
                  <a:cubicBezTo>
                    <a:pt x="1212478" y="0"/>
                    <a:pt x="1249732" y="37254"/>
                    <a:pt x="1249732" y="83210"/>
                  </a:cubicBezTo>
                  <a:lnTo>
                    <a:pt x="1249732" y="255633"/>
                  </a:lnTo>
                  <a:cubicBezTo>
                    <a:pt x="1249732" y="301588"/>
                    <a:pt x="1212478" y="338843"/>
                    <a:pt x="1166522" y="338843"/>
                  </a:cubicBezTo>
                  <a:lnTo>
                    <a:pt x="83210" y="338843"/>
                  </a:lnTo>
                  <a:cubicBezTo>
                    <a:pt x="37254" y="338843"/>
                    <a:pt x="0" y="301588"/>
                    <a:pt x="0" y="255633"/>
                  </a:cubicBezTo>
                  <a:lnTo>
                    <a:pt x="0" y="83210"/>
                  </a:lnTo>
                  <a:cubicBezTo>
                    <a:pt x="0" y="37254"/>
                    <a:pt x="37254" y="0"/>
                    <a:pt x="83210" y="0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1249732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609164" y="7662058"/>
            <a:ext cx="4745076" cy="1286544"/>
            <a:chOff x="0" y="0"/>
            <a:chExt cx="1249732" cy="33884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249732" cy="338843"/>
            </a:xfrm>
            <a:custGeom>
              <a:avLst/>
              <a:gdLst/>
              <a:ahLst/>
              <a:cxnLst/>
              <a:rect l="l" t="t" r="r" b="b"/>
              <a:pathLst>
                <a:path w="1249732" h="338843">
                  <a:moveTo>
                    <a:pt x="83210" y="0"/>
                  </a:moveTo>
                  <a:lnTo>
                    <a:pt x="1166522" y="0"/>
                  </a:lnTo>
                  <a:cubicBezTo>
                    <a:pt x="1212478" y="0"/>
                    <a:pt x="1249732" y="37254"/>
                    <a:pt x="1249732" y="83210"/>
                  </a:cubicBezTo>
                  <a:lnTo>
                    <a:pt x="1249732" y="255633"/>
                  </a:lnTo>
                  <a:cubicBezTo>
                    <a:pt x="1249732" y="301588"/>
                    <a:pt x="1212478" y="338843"/>
                    <a:pt x="1166522" y="338843"/>
                  </a:cubicBezTo>
                  <a:lnTo>
                    <a:pt x="83210" y="338843"/>
                  </a:lnTo>
                  <a:cubicBezTo>
                    <a:pt x="37254" y="338843"/>
                    <a:pt x="0" y="301588"/>
                    <a:pt x="0" y="255633"/>
                  </a:cubicBezTo>
                  <a:lnTo>
                    <a:pt x="0" y="83210"/>
                  </a:lnTo>
                  <a:cubicBezTo>
                    <a:pt x="0" y="37254"/>
                    <a:pt x="37254" y="0"/>
                    <a:pt x="83210" y="0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28575"/>
              <a:ext cx="1249732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14050633" y="7176926"/>
            <a:ext cx="3875481" cy="3110074"/>
          </a:xfrm>
          <a:custGeom>
            <a:avLst/>
            <a:gdLst/>
            <a:ahLst/>
            <a:cxnLst/>
            <a:rect l="l" t="t" r="r" b="b"/>
            <a:pathLst>
              <a:path w="3875481" h="3110074">
                <a:moveTo>
                  <a:pt x="0" y="0"/>
                </a:moveTo>
                <a:lnTo>
                  <a:pt x="3875481" y="0"/>
                </a:lnTo>
                <a:lnTo>
                  <a:pt x="3875481" y="3110074"/>
                </a:lnTo>
                <a:lnTo>
                  <a:pt x="0" y="31100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89155" y="7144229"/>
            <a:ext cx="2951687" cy="3027372"/>
          </a:xfrm>
          <a:custGeom>
            <a:avLst/>
            <a:gdLst/>
            <a:ahLst/>
            <a:cxnLst/>
            <a:rect l="l" t="t" r="r" b="b"/>
            <a:pathLst>
              <a:path w="2951687" h="3027372">
                <a:moveTo>
                  <a:pt x="0" y="0"/>
                </a:moveTo>
                <a:lnTo>
                  <a:pt x="2951688" y="0"/>
                </a:lnTo>
                <a:lnTo>
                  <a:pt x="2951688" y="3027371"/>
                </a:lnTo>
                <a:lnTo>
                  <a:pt x="0" y="30273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4114115" y="-205484"/>
            <a:ext cx="9464229" cy="3523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640"/>
              </a:lnSpc>
              <a:spcBef>
                <a:spcPct val="0"/>
              </a:spcBef>
            </a:pPr>
            <a:r>
              <a:rPr lang="en-US" sz="7600">
                <a:solidFill>
                  <a:srgbClr val="F9705A"/>
                </a:solidFill>
                <a:latin typeface="Borsok"/>
                <a:ea typeface="Borsok"/>
                <a:cs typeface="Borsok"/>
                <a:sym typeface="Borsok"/>
              </a:rPr>
              <a:t>АСОЦІАТИВНИЙ КУЩ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609164" y="7724347"/>
            <a:ext cx="4261269" cy="103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4"/>
              </a:lnSpc>
              <a:spcBef>
                <a:spcPct val="0"/>
              </a:spcBef>
            </a:pPr>
            <a:r>
              <a:rPr lang="en-US" sz="6003" dirty="0">
                <a:solidFill>
                  <a:srgbClr val="FFFDEF"/>
                </a:solidFill>
                <a:latin typeface="Borsok"/>
                <a:ea typeface="Borsok"/>
                <a:cs typeface="Borsok"/>
                <a:sym typeface="Borsok"/>
              </a:rPr>
              <a:t>ЧЕСНИЙ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564999" y="6128960"/>
            <a:ext cx="4261269" cy="103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4"/>
              </a:lnSpc>
              <a:spcBef>
                <a:spcPct val="0"/>
              </a:spcBef>
            </a:pPr>
            <a:r>
              <a:rPr lang="en-US" sz="6003" dirty="0">
                <a:solidFill>
                  <a:srgbClr val="FFFDEF"/>
                </a:solidFill>
                <a:latin typeface="Borsok"/>
                <a:ea typeface="Borsok"/>
                <a:cs typeface="Borsok"/>
                <a:sym typeface="Borsok"/>
              </a:rPr>
              <a:t>ВІРНИЙ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500706" y="3975900"/>
            <a:ext cx="5984665" cy="103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4"/>
              </a:lnSpc>
              <a:spcBef>
                <a:spcPct val="0"/>
              </a:spcBef>
            </a:pPr>
            <a:r>
              <a:rPr lang="en-US" sz="6003" dirty="0">
                <a:solidFill>
                  <a:srgbClr val="FFFDEF"/>
                </a:solidFill>
                <a:latin typeface="Borsok"/>
                <a:ea typeface="Borsok"/>
                <a:cs typeface="Borsok"/>
                <a:sym typeface="Borsok"/>
              </a:rPr>
              <a:t>ПОСТУПЛИВИЙ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407719" y="4681203"/>
            <a:ext cx="4261269" cy="103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4"/>
              </a:lnSpc>
              <a:spcBef>
                <a:spcPct val="0"/>
              </a:spcBef>
            </a:pPr>
            <a:r>
              <a:rPr lang="en-US" sz="6003" dirty="0">
                <a:solidFill>
                  <a:srgbClr val="FFFDEF"/>
                </a:solidFill>
                <a:latin typeface="Borsok"/>
                <a:ea typeface="Borsok"/>
                <a:cs typeface="Borsok"/>
                <a:sym typeface="Borsok"/>
              </a:rPr>
              <a:t>ЧУЙНИЙ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110350" y="7824541"/>
            <a:ext cx="4261269" cy="103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4"/>
              </a:lnSpc>
              <a:spcBef>
                <a:spcPct val="0"/>
              </a:spcBef>
            </a:pPr>
            <a:r>
              <a:rPr lang="en-US" sz="6003" dirty="0">
                <a:solidFill>
                  <a:srgbClr val="FFFDEF"/>
                </a:solidFill>
                <a:latin typeface="Borsok"/>
                <a:ea typeface="Borsok"/>
                <a:cs typeface="Borsok"/>
                <a:sym typeface="Borsok"/>
              </a:rPr>
              <a:t>ВЕСЕЛИЙ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055151" y="6205376"/>
            <a:ext cx="4932896" cy="103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4"/>
              </a:lnSpc>
              <a:spcBef>
                <a:spcPct val="0"/>
              </a:spcBef>
            </a:pPr>
            <a:r>
              <a:rPr lang="en-US" sz="6003" dirty="0">
                <a:solidFill>
                  <a:srgbClr val="FFFDEF"/>
                </a:solidFill>
                <a:latin typeface="Borsok"/>
                <a:ea typeface="Borsok"/>
                <a:cs typeface="Borsok"/>
                <a:sym typeface="Borsok"/>
              </a:rPr>
              <a:t>СПРАВЖНІЙ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08559" y="0"/>
            <a:ext cx="17346193" cy="10287000"/>
            <a:chOff x="0" y="0"/>
            <a:chExt cx="4568545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68544" cy="2709333"/>
            </a:xfrm>
            <a:custGeom>
              <a:avLst/>
              <a:gdLst/>
              <a:ahLst/>
              <a:cxnLst/>
              <a:rect l="l" t="t" r="r" b="b"/>
              <a:pathLst>
                <a:path w="4568544" h="2709333">
                  <a:moveTo>
                    <a:pt x="22762" y="0"/>
                  </a:moveTo>
                  <a:lnTo>
                    <a:pt x="4545782" y="0"/>
                  </a:lnTo>
                  <a:cubicBezTo>
                    <a:pt x="4551819" y="0"/>
                    <a:pt x="4557609" y="2398"/>
                    <a:pt x="4561877" y="6667"/>
                  </a:cubicBezTo>
                  <a:cubicBezTo>
                    <a:pt x="4566146" y="10936"/>
                    <a:pt x="4568544" y="16725"/>
                    <a:pt x="4568544" y="22762"/>
                  </a:cubicBezTo>
                  <a:lnTo>
                    <a:pt x="4568544" y="2686571"/>
                  </a:lnTo>
                  <a:cubicBezTo>
                    <a:pt x="4568544" y="2692608"/>
                    <a:pt x="4566146" y="2698398"/>
                    <a:pt x="4561877" y="2702666"/>
                  </a:cubicBezTo>
                  <a:cubicBezTo>
                    <a:pt x="4557609" y="2706935"/>
                    <a:pt x="4551819" y="2709333"/>
                    <a:pt x="4545782" y="2709333"/>
                  </a:cubicBezTo>
                  <a:lnTo>
                    <a:pt x="22762" y="2709333"/>
                  </a:lnTo>
                  <a:cubicBezTo>
                    <a:pt x="16725" y="2709333"/>
                    <a:pt x="10936" y="2706935"/>
                    <a:pt x="6667" y="2702666"/>
                  </a:cubicBezTo>
                  <a:cubicBezTo>
                    <a:pt x="2398" y="2698398"/>
                    <a:pt x="0" y="2692608"/>
                    <a:pt x="0" y="2686571"/>
                  </a:cubicBezTo>
                  <a:lnTo>
                    <a:pt x="0" y="22762"/>
                  </a:lnTo>
                  <a:cubicBezTo>
                    <a:pt x="0" y="16725"/>
                    <a:pt x="2398" y="10936"/>
                    <a:pt x="6667" y="6667"/>
                  </a:cubicBezTo>
                  <a:cubicBezTo>
                    <a:pt x="10936" y="2398"/>
                    <a:pt x="16725" y="0"/>
                    <a:pt x="22762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568545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3321623" y="-536910"/>
            <a:ext cx="7271573" cy="2955405"/>
          </a:xfrm>
          <a:custGeom>
            <a:avLst/>
            <a:gdLst/>
            <a:ahLst/>
            <a:cxnLst/>
            <a:rect l="l" t="t" r="r" b="b"/>
            <a:pathLst>
              <a:path w="7271573" h="2955405">
                <a:moveTo>
                  <a:pt x="7271573" y="0"/>
                </a:moveTo>
                <a:lnTo>
                  <a:pt x="0" y="0"/>
                </a:lnTo>
                <a:lnTo>
                  <a:pt x="0" y="2955405"/>
                </a:lnTo>
                <a:lnTo>
                  <a:pt x="7271573" y="2955405"/>
                </a:lnTo>
                <a:lnTo>
                  <a:pt x="72715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-2422547" y="2853515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5"/>
                </a:moveTo>
                <a:lnTo>
                  <a:pt x="5634353" y="2289985"/>
                </a:lnTo>
                <a:lnTo>
                  <a:pt x="5634353" y="0"/>
                </a:lnTo>
                <a:lnTo>
                  <a:pt x="0" y="0"/>
                </a:lnTo>
                <a:lnTo>
                  <a:pt x="0" y="228998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321104" flipH="1">
            <a:off x="-14469" y="-8296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3056956" y="0"/>
                </a:moveTo>
                <a:lnTo>
                  <a:pt x="0" y="0"/>
                </a:lnTo>
                <a:lnTo>
                  <a:pt x="0" y="3303195"/>
                </a:lnTo>
                <a:lnTo>
                  <a:pt x="3056956" y="3303195"/>
                </a:lnTo>
                <a:lnTo>
                  <a:pt x="305695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813459">
            <a:off x="15851189" y="307358"/>
            <a:ext cx="1827303" cy="1720987"/>
          </a:xfrm>
          <a:custGeom>
            <a:avLst/>
            <a:gdLst/>
            <a:ahLst/>
            <a:cxnLst/>
            <a:rect l="l" t="t" r="r" b="b"/>
            <a:pathLst>
              <a:path w="1827303" h="1720987">
                <a:moveTo>
                  <a:pt x="0" y="0"/>
                </a:moveTo>
                <a:lnTo>
                  <a:pt x="1827302" y="0"/>
                </a:lnTo>
                <a:lnTo>
                  <a:pt x="1827302" y="1720987"/>
                </a:lnTo>
                <a:lnTo>
                  <a:pt x="0" y="17209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192433">
            <a:off x="5779799" y="972791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 rot="3050733">
            <a:off x="9143028" y="1254440"/>
            <a:ext cx="11465410" cy="419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47"/>
              </a:lnSpc>
            </a:pPr>
            <a:r>
              <a:rPr lang="en-US" sz="11679" dirty="0">
                <a:solidFill>
                  <a:srgbClr val="F9705A"/>
                </a:solidFill>
                <a:latin typeface="Borsok"/>
                <a:ea typeface="Borsok"/>
                <a:cs typeface="Borsok"/>
                <a:sym typeface="Borsok"/>
              </a:rPr>
              <a:t>КВІТКА ДРУЖБИ</a:t>
            </a:r>
          </a:p>
        </p:txBody>
      </p:sp>
      <p:sp>
        <p:nvSpPr>
          <p:cNvPr id="15" name="Freeform 15"/>
          <p:cNvSpPr/>
          <p:nvPr/>
        </p:nvSpPr>
        <p:spPr>
          <a:xfrm rot="-8261857">
            <a:off x="2680873" y="1957239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402653">
            <a:off x="8674144" y="2115800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391694">
            <a:off x="9017467" y="5010532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3082760">
            <a:off x="7625965" y="7448441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6856128">
            <a:off x="4093834" y="7153946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0497903">
            <a:off x="1963718" y="4759722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5"/>
                </a:lnTo>
                <a:lnTo>
                  <a:pt x="0" y="237280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602581" y="349862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182978" y="6609137"/>
            <a:ext cx="4101288" cy="3829577"/>
          </a:xfrm>
          <a:custGeom>
            <a:avLst/>
            <a:gdLst/>
            <a:ahLst/>
            <a:cxnLst/>
            <a:rect l="l" t="t" r="r" b="b"/>
            <a:pathLst>
              <a:path w="4101288" h="3829577">
                <a:moveTo>
                  <a:pt x="0" y="0"/>
                </a:moveTo>
                <a:lnTo>
                  <a:pt x="4101287" y="0"/>
                </a:lnTo>
                <a:lnTo>
                  <a:pt x="4101287" y="3829578"/>
                </a:lnTo>
                <a:lnTo>
                  <a:pt x="0" y="3829578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5951136" y="4981984"/>
            <a:ext cx="3417689" cy="1071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>
                <a:solidFill>
                  <a:srgbClr val="000000"/>
                </a:solidFill>
                <a:latin typeface="Borsok"/>
                <a:ea typeface="Borsok"/>
                <a:cs typeface="Borsok"/>
                <a:sym typeface="Borsok"/>
              </a:rPr>
              <a:t>Дружба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569561"/>
            <a:ext cx="16501184" cy="8229600"/>
            <a:chOff x="0" y="0"/>
            <a:chExt cx="4345991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45991" cy="2167467"/>
            </a:xfrm>
            <a:custGeom>
              <a:avLst/>
              <a:gdLst/>
              <a:ahLst/>
              <a:cxnLst/>
              <a:rect l="l" t="t" r="r" b="b"/>
              <a:pathLst>
                <a:path w="4345991" h="2167467">
                  <a:moveTo>
                    <a:pt x="23928" y="0"/>
                  </a:moveTo>
                  <a:lnTo>
                    <a:pt x="4322063" y="0"/>
                  </a:lnTo>
                  <a:cubicBezTo>
                    <a:pt x="4328409" y="0"/>
                    <a:pt x="4334495" y="2521"/>
                    <a:pt x="4338982" y="7008"/>
                  </a:cubicBezTo>
                  <a:cubicBezTo>
                    <a:pt x="4343470" y="11496"/>
                    <a:pt x="4345991" y="17582"/>
                    <a:pt x="4345991" y="23928"/>
                  </a:cubicBezTo>
                  <a:lnTo>
                    <a:pt x="4345991" y="2143539"/>
                  </a:lnTo>
                  <a:cubicBezTo>
                    <a:pt x="4345991" y="2156754"/>
                    <a:pt x="4335278" y="2167467"/>
                    <a:pt x="4322063" y="2167467"/>
                  </a:cubicBezTo>
                  <a:lnTo>
                    <a:pt x="23928" y="2167467"/>
                  </a:lnTo>
                  <a:cubicBezTo>
                    <a:pt x="17582" y="2167467"/>
                    <a:pt x="11496" y="2164946"/>
                    <a:pt x="7008" y="2160458"/>
                  </a:cubicBezTo>
                  <a:cubicBezTo>
                    <a:pt x="2521" y="2155971"/>
                    <a:pt x="0" y="2149885"/>
                    <a:pt x="0" y="2143539"/>
                  </a:cubicBezTo>
                  <a:lnTo>
                    <a:pt x="0" y="23928"/>
                  </a:lnTo>
                  <a:cubicBezTo>
                    <a:pt x="0" y="17582"/>
                    <a:pt x="2521" y="11496"/>
                    <a:pt x="7008" y="7008"/>
                  </a:cubicBezTo>
                  <a:cubicBezTo>
                    <a:pt x="11496" y="2521"/>
                    <a:pt x="17582" y="0"/>
                    <a:pt x="23928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34599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-922290" y="7754130"/>
            <a:ext cx="9323464" cy="3789361"/>
          </a:xfrm>
          <a:custGeom>
            <a:avLst/>
            <a:gdLst/>
            <a:ahLst/>
            <a:cxnLst/>
            <a:rect l="l" t="t" r="r" b="b"/>
            <a:pathLst>
              <a:path w="9323464" h="3789361">
                <a:moveTo>
                  <a:pt x="9323464" y="0"/>
                </a:moveTo>
                <a:lnTo>
                  <a:pt x="0" y="0"/>
                </a:lnTo>
                <a:lnTo>
                  <a:pt x="0" y="3789361"/>
                </a:lnTo>
                <a:lnTo>
                  <a:pt x="9323464" y="3789361"/>
                </a:lnTo>
                <a:lnTo>
                  <a:pt x="932346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2182122" y="-908142"/>
            <a:ext cx="7271573" cy="2955405"/>
          </a:xfrm>
          <a:custGeom>
            <a:avLst/>
            <a:gdLst/>
            <a:ahLst/>
            <a:cxnLst/>
            <a:rect l="l" t="t" r="r" b="b"/>
            <a:pathLst>
              <a:path w="7271573" h="2955405">
                <a:moveTo>
                  <a:pt x="7271574" y="0"/>
                </a:moveTo>
                <a:lnTo>
                  <a:pt x="0" y="0"/>
                </a:lnTo>
                <a:lnTo>
                  <a:pt x="0" y="2955405"/>
                </a:lnTo>
                <a:lnTo>
                  <a:pt x="7271574" y="2955405"/>
                </a:lnTo>
                <a:lnTo>
                  <a:pt x="72715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-2602577" y="1273502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6"/>
                </a:moveTo>
                <a:lnTo>
                  <a:pt x="5634352" y="2289986"/>
                </a:lnTo>
                <a:lnTo>
                  <a:pt x="5634352" y="0"/>
                </a:lnTo>
                <a:lnTo>
                  <a:pt x="0" y="0"/>
                </a:lnTo>
                <a:lnTo>
                  <a:pt x="0" y="228998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 rot="-1788853">
            <a:off x="325913" y="1643946"/>
            <a:ext cx="8422093" cy="3362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69"/>
              </a:lnSpc>
            </a:pPr>
            <a:r>
              <a:rPr lang="en-US" sz="11699">
                <a:solidFill>
                  <a:srgbClr val="F9705A"/>
                </a:solidFill>
                <a:latin typeface="Borsok"/>
                <a:ea typeface="Borsok"/>
                <a:cs typeface="Borsok"/>
                <a:sym typeface="Borsok"/>
              </a:rPr>
              <a:t>ПОСМІШКА</a:t>
            </a:r>
          </a:p>
        </p:txBody>
      </p:sp>
      <p:sp>
        <p:nvSpPr>
          <p:cNvPr id="13" name="Freeform 13"/>
          <p:cNvSpPr/>
          <p:nvPr/>
        </p:nvSpPr>
        <p:spPr>
          <a:xfrm flipV="1">
            <a:off x="16226957" y="6017227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5"/>
                </a:moveTo>
                <a:lnTo>
                  <a:pt x="5634353" y="2289985"/>
                </a:lnTo>
                <a:lnTo>
                  <a:pt x="5634353" y="0"/>
                </a:lnTo>
                <a:lnTo>
                  <a:pt x="0" y="0"/>
                </a:lnTo>
                <a:lnTo>
                  <a:pt x="0" y="228998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321104" flipH="1">
            <a:off x="13971534" y="-8296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3056957" y="0"/>
                </a:moveTo>
                <a:lnTo>
                  <a:pt x="0" y="0"/>
                </a:lnTo>
                <a:lnTo>
                  <a:pt x="0" y="3303195"/>
                </a:lnTo>
                <a:lnTo>
                  <a:pt x="3056957" y="3303195"/>
                </a:lnTo>
                <a:lnTo>
                  <a:pt x="305695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585913" y="5757046"/>
            <a:ext cx="9943972" cy="3206931"/>
          </a:xfrm>
          <a:custGeom>
            <a:avLst/>
            <a:gdLst/>
            <a:ahLst/>
            <a:cxnLst/>
            <a:rect l="l" t="t" r="r" b="b"/>
            <a:pathLst>
              <a:path w="9943972" h="3206931">
                <a:moveTo>
                  <a:pt x="0" y="0"/>
                </a:moveTo>
                <a:lnTo>
                  <a:pt x="9943971" y="0"/>
                </a:lnTo>
                <a:lnTo>
                  <a:pt x="9943971" y="3206931"/>
                </a:lnTo>
                <a:lnTo>
                  <a:pt x="0" y="32069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689001" y="3283919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08559" y="0"/>
            <a:ext cx="17346193" cy="10287000"/>
            <a:chOff x="0" y="0"/>
            <a:chExt cx="4568545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68544" cy="2709333"/>
            </a:xfrm>
            <a:custGeom>
              <a:avLst/>
              <a:gdLst/>
              <a:ahLst/>
              <a:cxnLst/>
              <a:rect l="l" t="t" r="r" b="b"/>
              <a:pathLst>
                <a:path w="4568544" h="2709333">
                  <a:moveTo>
                    <a:pt x="22762" y="0"/>
                  </a:moveTo>
                  <a:lnTo>
                    <a:pt x="4545782" y="0"/>
                  </a:lnTo>
                  <a:cubicBezTo>
                    <a:pt x="4551819" y="0"/>
                    <a:pt x="4557609" y="2398"/>
                    <a:pt x="4561877" y="6667"/>
                  </a:cubicBezTo>
                  <a:cubicBezTo>
                    <a:pt x="4566146" y="10936"/>
                    <a:pt x="4568544" y="16725"/>
                    <a:pt x="4568544" y="22762"/>
                  </a:cubicBezTo>
                  <a:lnTo>
                    <a:pt x="4568544" y="2686571"/>
                  </a:lnTo>
                  <a:cubicBezTo>
                    <a:pt x="4568544" y="2692608"/>
                    <a:pt x="4566146" y="2698398"/>
                    <a:pt x="4561877" y="2702666"/>
                  </a:cubicBezTo>
                  <a:cubicBezTo>
                    <a:pt x="4557609" y="2706935"/>
                    <a:pt x="4551819" y="2709333"/>
                    <a:pt x="4545782" y="2709333"/>
                  </a:cubicBezTo>
                  <a:lnTo>
                    <a:pt x="22762" y="2709333"/>
                  </a:lnTo>
                  <a:cubicBezTo>
                    <a:pt x="16725" y="2709333"/>
                    <a:pt x="10936" y="2706935"/>
                    <a:pt x="6667" y="2702666"/>
                  </a:cubicBezTo>
                  <a:cubicBezTo>
                    <a:pt x="2398" y="2698398"/>
                    <a:pt x="0" y="2692608"/>
                    <a:pt x="0" y="2686571"/>
                  </a:cubicBezTo>
                  <a:lnTo>
                    <a:pt x="0" y="22762"/>
                  </a:lnTo>
                  <a:cubicBezTo>
                    <a:pt x="0" y="16725"/>
                    <a:pt x="2398" y="10936"/>
                    <a:pt x="6667" y="6667"/>
                  </a:cubicBezTo>
                  <a:cubicBezTo>
                    <a:pt x="10936" y="2398"/>
                    <a:pt x="16725" y="0"/>
                    <a:pt x="22762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568545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3321623" y="-536910"/>
            <a:ext cx="7271573" cy="2955405"/>
          </a:xfrm>
          <a:custGeom>
            <a:avLst/>
            <a:gdLst/>
            <a:ahLst/>
            <a:cxnLst/>
            <a:rect l="l" t="t" r="r" b="b"/>
            <a:pathLst>
              <a:path w="7271573" h="2955405">
                <a:moveTo>
                  <a:pt x="7271573" y="0"/>
                </a:moveTo>
                <a:lnTo>
                  <a:pt x="0" y="0"/>
                </a:lnTo>
                <a:lnTo>
                  <a:pt x="0" y="2955405"/>
                </a:lnTo>
                <a:lnTo>
                  <a:pt x="7271573" y="2955405"/>
                </a:lnTo>
                <a:lnTo>
                  <a:pt x="72715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-2422547" y="2853515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5"/>
                </a:moveTo>
                <a:lnTo>
                  <a:pt x="5634353" y="2289985"/>
                </a:lnTo>
                <a:lnTo>
                  <a:pt x="5634353" y="0"/>
                </a:lnTo>
                <a:lnTo>
                  <a:pt x="0" y="0"/>
                </a:lnTo>
                <a:lnTo>
                  <a:pt x="0" y="228998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321104" flipH="1">
            <a:off x="-14469" y="-8296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3056956" y="0"/>
                </a:moveTo>
                <a:lnTo>
                  <a:pt x="0" y="0"/>
                </a:lnTo>
                <a:lnTo>
                  <a:pt x="0" y="3303195"/>
                </a:lnTo>
                <a:lnTo>
                  <a:pt x="3056956" y="3303195"/>
                </a:lnTo>
                <a:lnTo>
                  <a:pt x="305695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813459">
            <a:off x="15851189" y="307358"/>
            <a:ext cx="1827303" cy="1720987"/>
          </a:xfrm>
          <a:custGeom>
            <a:avLst/>
            <a:gdLst/>
            <a:ahLst/>
            <a:cxnLst/>
            <a:rect l="l" t="t" r="r" b="b"/>
            <a:pathLst>
              <a:path w="1827303" h="1720987">
                <a:moveTo>
                  <a:pt x="0" y="0"/>
                </a:moveTo>
                <a:lnTo>
                  <a:pt x="1827302" y="0"/>
                </a:lnTo>
                <a:lnTo>
                  <a:pt x="1827302" y="1720987"/>
                </a:lnTo>
                <a:lnTo>
                  <a:pt x="0" y="17209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192433">
            <a:off x="5779799" y="972791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 rot="3050733">
            <a:off x="8409015" y="1746600"/>
            <a:ext cx="11465410" cy="419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47"/>
              </a:lnSpc>
            </a:pPr>
            <a:r>
              <a:rPr lang="en-US" sz="11679">
                <a:solidFill>
                  <a:srgbClr val="F9705A"/>
                </a:solidFill>
                <a:latin typeface="Borsok"/>
                <a:ea typeface="Borsok"/>
                <a:cs typeface="Borsok"/>
                <a:sym typeface="Borsok"/>
              </a:rPr>
              <a:t>КВІТКА ДРУЖБИ</a:t>
            </a:r>
          </a:p>
        </p:txBody>
      </p:sp>
      <p:sp>
        <p:nvSpPr>
          <p:cNvPr id="15" name="Freeform 15"/>
          <p:cNvSpPr/>
          <p:nvPr/>
        </p:nvSpPr>
        <p:spPr>
          <a:xfrm rot="-8261857">
            <a:off x="2680873" y="1957239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402653">
            <a:off x="8674144" y="2115800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391694">
            <a:off x="9017467" y="5010532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3082760">
            <a:off x="7625965" y="7448441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6856128">
            <a:off x="4093834" y="7153946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0497903">
            <a:off x="1963718" y="4759722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5"/>
                </a:lnTo>
                <a:lnTo>
                  <a:pt x="0" y="237280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602581" y="349862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94629" y="6906255"/>
            <a:ext cx="3803932" cy="3380745"/>
          </a:xfrm>
          <a:custGeom>
            <a:avLst/>
            <a:gdLst/>
            <a:ahLst/>
            <a:cxnLst/>
            <a:rect l="l" t="t" r="r" b="b"/>
            <a:pathLst>
              <a:path w="3803932" h="3380745">
                <a:moveTo>
                  <a:pt x="0" y="0"/>
                </a:moveTo>
                <a:lnTo>
                  <a:pt x="3803933" y="0"/>
                </a:lnTo>
                <a:lnTo>
                  <a:pt x="3803933" y="3380745"/>
                </a:lnTo>
                <a:lnTo>
                  <a:pt x="0" y="338074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5951136" y="4981984"/>
            <a:ext cx="3417689" cy="1071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>
                <a:solidFill>
                  <a:srgbClr val="000000"/>
                </a:solidFill>
                <a:latin typeface="Borsok"/>
                <a:ea typeface="Borsok"/>
                <a:cs typeface="Borsok"/>
                <a:sym typeface="Borsok"/>
              </a:rPr>
              <a:t>Дружба</a:t>
            </a:r>
          </a:p>
        </p:txBody>
      </p:sp>
      <p:sp>
        <p:nvSpPr>
          <p:cNvPr id="24" name="TextBox 24"/>
          <p:cNvSpPr txBox="1"/>
          <p:nvPr/>
        </p:nvSpPr>
        <p:spPr>
          <a:xfrm rot="-5034563">
            <a:off x="5794937" y="1702024"/>
            <a:ext cx="3742781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dirty="0" err="1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Посміхайся</a:t>
            </a:r>
            <a:endParaRPr lang="en-US" sz="4400" dirty="0">
              <a:solidFill>
                <a:srgbClr val="FFFFFF"/>
              </a:solidFill>
              <a:latin typeface="Borsok"/>
              <a:ea typeface="Borsok"/>
              <a:cs typeface="Borsok"/>
              <a:sym typeface="Bors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64076" y="1028700"/>
            <a:ext cx="9891926" cy="8229600"/>
            <a:chOff x="0" y="0"/>
            <a:chExt cx="2605281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05281" cy="2167467"/>
            </a:xfrm>
            <a:custGeom>
              <a:avLst/>
              <a:gdLst/>
              <a:ahLst/>
              <a:cxnLst/>
              <a:rect l="l" t="t" r="r" b="b"/>
              <a:pathLst>
                <a:path w="2605281" h="2167467">
                  <a:moveTo>
                    <a:pt x="39915" y="0"/>
                  </a:moveTo>
                  <a:lnTo>
                    <a:pt x="2565366" y="0"/>
                  </a:lnTo>
                  <a:cubicBezTo>
                    <a:pt x="2575952" y="0"/>
                    <a:pt x="2586105" y="4205"/>
                    <a:pt x="2593590" y="11691"/>
                  </a:cubicBezTo>
                  <a:cubicBezTo>
                    <a:pt x="2601076" y="19176"/>
                    <a:pt x="2605281" y="29329"/>
                    <a:pt x="2605281" y="39915"/>
                  </a:cubicBezTo>
                  <a:lnTo>
                    <a:pt x="2605281" y="2127552"/>
                  </a:lnTo>
                  <a:cubicBezTo>
                    <a:pt x="2605281" y="2138138"/>
                    <a:pt x="2601076" y="2148290"/>
                    <a:pt x="2593590" y="2155776"/>
                  </a:cubicBezTo>
                  <a:cubicBezTo>
                    <a:pt x="2586105" y="2163261"/>
                    <a:pt x="2575952" y="2167467"/>
                    <a:pt x="2565366" y="2167467"/>
                  </a:cubicBezTo>
                  <a:lnTo>
                    <a:pt x="39915" y="2167467"/>
                  </a:lnTo>
                  <a:cubicBezTo>
                    <a:pt x="29329" y="2167467"/>
                    <a:pt x="19176" y="2163261"/>
                    <a:pt x="11691" y="2155776"/>
                  </a:cubicBezTo>
                  <a:cubicBezTo>
                    <a:pt x="4205" y="2148290"/>
                    <a:pt x="0" y="2138138"/>
                    <a:pt x="0" y="2127552"/>
                  </a:cubicBezTo>
                  <a:lnTo>
                    <a:pt x="0" y="39915"/>
                  </a:lnTo>
                  <a:cubicBezTo>
                    <a:pt x="0" y="29329"/>
                    <a:pt x="4205" y="19176"/>
                    <a:pt x="11691" y="11691"/>
                  </a:cubicBezTo>
                  <a:cubicBezTo>
                    <a:pt x="19176" y="4205"/>
                    <a:pt x="29329" y="0"/>
                    <a:pt x="3991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60528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984844" y="1028700"/>
            <a:ext cx="6881286" cy="8229600"/>
            <a:chOff x="0" y="0"/>
            <a:chExt cx="1812355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12355" cy="2167467"/>
            </a:xfrm>
            <a:custGeom>
              <a:avLst/>
              <a:gdLst/>
              <a:ahLst/>
              <a:cxnLst/>
              <a:rect l="l" t="t" r="r" b="b"/>
              <a:pathLst>
                <a:path w="1812355" h="2167467">
                  <a:moveTo>
                    <a:pt x="57379" y="0"/>
                  </a:moveTo>
                  <a:lnTo>
                    <a:pt x="1754977" y="0"/>
                  </a:lnTo>
                  <a:cubicBezTo>
                    <a:pt x="1786666" y="0"/>
                    <a:pt x="1812355" y="25689"/>
                    <a:pt x="1812355" y="57379"/>
                  </a:cubicBezTo>
                  <a:lnTo>
                    <a:pt x="1812355" y="2110088"/>
                  </a:lnTo>
                  <a:cubicBezTo>
                    <a:pt x="1812355" y="2141777"/>
                    <a:pt x="1786666" y="2167467"/>
                    <a:pt x="1754977" y="2167467"/>
                  </a:cubicBezTo>
                  <a:lnTo>
                    <a:pt x="57379" y="2167467"/>
                  </a:lnTo>
                  <a:cubicBezTo>
                    <a:pt x="25689" y="2167467"/>
                    <a:pt x="0" y="2141777"/>
                    <a:pt x="0" y="2110088"/>
                  </a:cubicBezTo>
                  <a:lnTo>
                    <a:pt x="0" y="57379"/>
                  </a:lnTo>
                  <a:cubicBezTo>
                    <a:pt x="0" y="25689"/>
                    <a:pt x="25689" y="0"/>
                    <a:pt x="57379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812355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94975" y="2753537"/>
            <a:ext cx="9037646" cy="1096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60"/>
              </a:lnSpc>
            </a:pPr>
            <a:r>
              <a:rPr lang="en-US" sz="7600">
                <a:solidFill>
                  <a:srgbClr val="F9705A"/>
                </a:solidFill>
                <a:latin typeface="Borsok"/>
                <a:ea typeface="Borsok"/>
                <a:cs typeface="Borsok"/>
                <a:sym typeface="Borsok"/>
              </a:rPr>
              <a:t>ДРУГ ПІЗНАЄТЬСЯ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-922290" y="7754130"/>
            <a:ext cx="9323464" cy="3789361"/>
          </a:xfrm>
          <a:custGeom>
            <a:avLst/>
            <a:gdLst/>
            <a:ahLst/>
            <a:cxnLst/>
            <a:rect l="l" t="t" r="r" b="b"/>
            <a:pathLst>
              <a:path w="9323464" h="3789361">
                <a:moveTo>
                  <a:pt x="9323464" y="0"/>
                </a:moveTo>
                <a:lnTo>
                  <a:pt x="0" y="0"/>
                </a:lnTo>
                <a:lnTo>
                  <a:pt x="0" y="3789361"/>
                </a:lnTo>
                <a:lnTo>
                  <a:pt x="9323464" y="3789361"/>
                </a:lnTo>
                <a:lnTo>
                  <a:pt x="932346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6894026" y="-761157"/>
            <a:ext cx="7271573" cy="2955405"/>
          </a:xfrm>
          <a:custGeom>
            <a:avLst/>
            <a:gdLst/>
            <a:ahLst/>
            <a:cxnLst/>
            <a:rect l="l" t="t" r="r" b="b"/>
            <a:pathLst>
              <a:path w="7271573" h="2955405">
                <a:moveTo>
                  <a:pt x="7271573" y="0"/>
                </a:moveTo>
                <a:lnTo>
                  <a:pt x="0" y="0"/>
                </a:lnTo>
                <a:lnTo>
                  <a:pt x="0" y="2955405"/>
                </a:lnTo>
                <a:lnTo>
                  <a:pt x="7271573" y="2955405"/>
                </a:lnTo>
                <a:lnTo>
                  <a:pt x="72715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16226957" y="6017227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5"/>
                </a:moveTo>
                <a:lnTo>
                  <a:pt x="5634353" y="2289985"/>
                </a:lnTo>
                <a:lnTo>
                  <a:pt x="5634353" y="0"/>
                </a:lnTo>
                <a:lnTo>
                  <a:pt x="0" y="0"/>
                </a:lnTo>
                <a:lnTo>
                  <a:pt x="0" y="228998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321104" flipH="1">
            <a:off x="-499778" y="-622897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3056956" y="0"/>
                </a:moveTo>
                <a:lnTo>
                  <a:pt x="0" y="0"/>
                </a:lnTo>
                <a:lnTo>
                  <a:pt x="0" y="3303194"/>
                </a:lnTo>
                <a:lnTo>
                  <a:pt x="3056956" y="3303194"/>
                </a:lnTo>
                <a:lnTo>
                  <a:pt x="305695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813459">
            <a:off x="16403218" y="168207"/>
            <a:ext cx="1827303" cy="1720987"/>
          </a:xfrm>
          <a:custGeom>
            <a:avLst/>
            <a:gdLst/>
            <a:ahLst/>
            <a:cxnLst/>
            <a:rect l="l" t="t" r="r" b="b"/>
            <a:pathLst>
              <a:path w="1827303" h="1720987">
                <a:moveTo>
                  <a:pt x="0" y="0"/>
                </a:moveTo>
                <a:lnTo>
                  <a:pt x="1827303" y="0"/>
                </a:lnTo>
                <a:lnTo>
                  <a:pt x="1827303" y="1720986"/>
                </a:lnTo>
                <a:lnTo>
                  <a:pt x="0" y="17209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759296">
            <a:off x="7432408" y="5395667"/>
            <a:ext cx="4400426" cy="1243120"/>
          </a:xfrm>
          <a:custGeom>
            <a:avLst/>
            <a:gdLst/>
            <a:ahLst/>
            <a:cxnLst/>
            <a:rect l="l" t="t" r="r" b="b"/>
            <a:pathLst>
              <a:path w="4400426" h="1243120">
                <a:moveTo>
                  <a:pt x="0" y="0"/>
                </a:moveTo>
                <a:lnTo>
                  <a:pt x="4400426" y="0"/>
                </a:lnTo>
                <a:lnTo>
                  <a:pt x="4400426" y="1243120"/>
                </a:lnTo>
                <a:lnTo>
                  <a:pt x="0" y="1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3948934">
            <a:off x="7735341" y="4905196"/>
            <a:ext cx="4118769" cy="1281967"/>
          </a:xfrm>
          <a:custGeom>
            <a:avLst/>
            <a:gdLst/>
            <a:ahLst/>
            <a:cxnLst/>
            <a:rect l="l" t="t" r="r" b="b"/>
            <a:pathLst>
              <a:path w="4118769" h="1281967">
                <a:moveTo>
                  <a:pt x="0" y="0"/>
                </a:moveTo>
                <a:lnTo>
                  <a:pt x="4118769" y="0"/>
                </a:lnTo>
                <a:lnTo>
                  <a:pt x="4118769" y="1281966"/>
                </a:lnTo>
                <a:lnTo>
                  <a:pt x="0" y="12819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594975" y="5600208"/>
            <a:ext cx="9037646" cy="215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60"/>
              </a:lnSpc>
            </a:pPr>
            <a:r>
              <a:rPr lang="en-US" sz="7600">
                <a:solidFill>
                  <a:srgbClr val="F9705A"/>
                </a:solidFill>
                <a:latin typeface="Borsok"/>
                <a:ea typeface="Borsok"/>
                <a:cs typeface="Borsok"/>
                <a:sym typeface="Borsok"/>
              </a:rPr>
              <a:t>МАЄШ ДРУГА - БЕРЕЖИ,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570094" y="6433321"/>
            <a:ext cx="4958402" cy="1096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60"/>
              </a:lnSpc>
            </a:pPr>
            <a:r>
              <a:rPr lang="en-US" sz="7600">
                <a:solidFill>
                  <a:srgbClr val="F9705A"/>
                </a:solidFill>
                <a:latin typeface="Borsok"/>
                <a:ea typeface="Borsok"/>
                <a:cs typeface="Borsok"/>
                <a:sym typeface="Borsok"/>
              </a:rPr>
              <a:t>В БІДІ.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056542" y="2475645"/>
            <a:ext cx="6881286" cy="215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60"/>
              </a:lnSpc>
            </a:pPr>
            <a:r>
              <a:rPr lang="en-US" sz="7600">
                <a:solidFill>
                  <a:srgbClr val="F9705A"/>
                </a:solidFill>
                <a:latin typeface="Borsok"/>
                <a:ea typeface="Borsok"/>
                <a:cs typeface="Borsok"/>
                <a:sym typeface="Borsok"/>
              </a:rPr>
              <a:t>А НЕ МАЄШ -</a:t>
            </a:r>
          </a:p>
          <a:p>
            <a:pPr marL="0" lvl="0" indent="0" algn="l">
              <a:lnSpc>
                <a:spcPts val="8360"/>
              </a:lnSpc>
            </a:pPr>
            <a:r>
              <a:rPr lang="en-US" sz="7600">
                <a:solidFill>
                  <a:srgbClr val="F9705A"/>
                </a:solidFill>
                <a:latin typeface="Borsok"/>
                <a:ea typeface="Borsok"/>
                <a:cs typeface="Borsok"/>
                <a:sym typeface="Borsok"/>
              </a:rPr>
              <a:t> ЗНАЙДИ.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08559" y="0"/>
            <a:ext cx="17346193" cy="10287000"/>
            <a:chOff x="0" y="0"/>
            <a:chExt cx="4568545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68544" cy="2709333"/>
            </a:xfrm>
            <a:custGeom>
              <a:avLst/>
              <a:gdLst/>
              <a:ahLst/>
              <a:cxnLst/>
              <a:rect l="l" t="t" r="r" b="b"/>
              <a:pathLst>
                <a:path w="4568544" h="2709333">
                  <a:moveTo>
                    <a:pt x="22762" y="0"/>
                  </a:moveTo>
                  <a:lnTo>
                    <a:pt x="4545782" y="0"/>
                  </a:lnTo>
                  <a:cubicBezTo>
                    <a:pt x="4551819" y="0"/>
                    <a:pt x="4557609" y="2398"/>
                    <a:pt x="4561877" y="6667"/>
                  </a:cubicBezTo>
                  <a:cubicBezTo>
                    <a:pt x="4566146" y="10936"/>
                    <a:pt x="4568544" y="16725"/>
                    <a:pt x="4568544" y="22762"/>
                  </a:cubicBezTo>
                  <a:lnTo>
                    <a:pt x="4568544" y="2686571"/>
                  </a:lnTo>
                  <a:cubicBezTo>
                    <a:pt x="4568544" y="2692608"/>
                    <a:pt x="4566146" y="2698398"/>
                    <a:pt x="4561877" y="2702666"/>
                  </a:cubicBezTo>
                  <a:cubicBezTo>
                    <a:pt x="4557609" y="2706935"/>
                    <a:pt x="4551819" y="2709333"/>
                    <a:pt x="4545782" y="2709333"/>
                  </a:cubicBezTo>
                  <a:lnTo>
                    <a:pt x="22762" y="2709333"/>
                  </a:lnTo>
                  <a:cubicBezTo>
                    <a:pt x="16725" y="2709333"/>
                    <a:pt x="10936" y="2706935"/>
                    <a:pt x="6667" y="2702666"/>
                  </a:cubicBezTo>
                  <a:cubicBezTo>
                    <a:pt x="2398" y="2698398"/>
                    <a:pt x="0" y="2692608"/>
                    <a:pt x="0" y="2686571"/>
                  </a:cubicBezTo>
                  <a:lnTo>
                    <a:pt x="0" y="22762"/>
                  </a:lnTo>
                  <a:cubicBezTo>
                    <a:pt x="0" y="16725"/>
                    <a:pt x="2398" y="10936"/>
                    <a:pt x="6667" y="6667"/>
                  </a:cubicBezTo>
                  <a:cubicBezTo>
                    <a:pt x="10936" y="2398"/>
                    <a:pt x="16725" y="0"/>
                    <a:pt x="22762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568545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3321623" y="-536910"/>
            <a:ext cx="7271573" cy="2955405"/>
          </a:xfrm>
          <a:custGeom>
            <a:avLst/>
            <a:gdLst/>
            <a:ahLst/>
            <a:cxnLst/>
            <a:rect l="l" t="t" r="r" b="b"/>
            <a:pathLst>
              <a:path w="7271573" h="2955405">
                <a:moveTo>
                  <a:pt x="7271573" y="0"/>
                </a:moveTo>
                <a:lnTo>
                  <a:pt x="0" y="0"/>
                </a:lnTo>
                <a:lnTo>
                  <a:pt x="0" y="2955405"/>
                </a:lnTo>
                <a:lnTo>
                  <a:pt x="7271573" y="2955405"/>
                </a:lnTo>
                <a:lnTo>
                  <a:pt x="72715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-2422547" y="2853515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5"/>
                </a:moveTo>
                <a:lnTo>
                  <a:pt x="5634353" y="2289985"/>
                </a:lnTo>
                <a:lnTo>
                  <a:pt x="5634353" y="0"/>
                </a:lnTo>
                <a:lnTo>
                  <a:pt x="0" y="0"/>
                </a:lnTo>
                <a:lnTo>
                  <a:pt x="0" y="228998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321104" flipH="1">
            <a:off x="-14469" y="-8296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3056956" y="0"/>
                </a:moveTo>
                <a:lnTo>
                  <a:pt x="0" y="0"/>
                </a:lnTo>
                <a:lnTo>
                  <a:pt x="0" y="3303195"/>
                </a:lnTo>
                <a:lnTo>
                  <a:pt x="3056956" y="3303195"/>
                </a:lnTo>
                <a:lnTo>
                  <a:pt x="305695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813459">
            <a:off x="15851189" y="307358"/>
            <a:ext cx="1827303" cy="1720987"/>
          </a:xfrm>
          <a:custGeom>
            <a:avLst/>
            <a:gdLst/>
            <a:ahLst/>
            <a:cxnLst/>
            <a:rect l="l" t="t" r="r" b="b"/>
            <a:pathLst>
              <a:path w="1827303" h="1720987">
                <a:moveTo>
                  <a:pt x="0" y="0"/>
                </a:moveTo>
                <a:lnTo>
                  <a:pt x="1827302" y="0"/>
                </a:lnTo>
                <a:lnTo>
                  <a:pt x="1827302" y="1720987"/>
                </a:lnTo>
                <a:lnTo>
                  <a:pt x="0" y="17209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192433">
            <a:off x="5779799" y="972791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 rot="3050733">
            <a:off x="9147745" y="1161654"/>
            <a:ext cx="11465410" cy="419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47"/>
              </a:lnSpc>
            </a:pPr>
            <a:r>
              <a:rPr lang="en-US" sz="11679" dirty="0">
                <a:solidFill>
                  <a:srgbClr val="F9705A"/>
                </a:solidFill>
                <a:latin typeface="Borsok"/>
                <a:ea typeface="Borsok"/>
                <a:cs typeface="Borsok"/>
                <a:sym typeface="Borsok"/>
              </a:rPr>
              <a:t>КВІТКА ДРУЖБИ</a:t>
            </a:r>
          </a:p>
        </p:txBody>
      </p:sp>
      <p:sp>
        <p:nvSpPr>
          <p:cNvPr id="15" name="Freeform 15"/>
          <p:cNvSpPr/>
          <p:nvPr/>
        </p:nvSpPr>
        <p:spPr>
          <a:xfrm rot="-8261857">
            <a:off x="2680873" y="1957239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402653">
            <a:off x="8674144" y="2115800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391694">
            <a:off x="9017467" y="5010532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3082760">
            <a:off x="7625965" y="7448441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6856128">
            <a:off x="4093834" y="7153946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0497903">
            <a:off x="1963718" y="4759722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5"/>
                </a:lnTo>
                <a:lnTo>
                  <a:pt x="0" y="237280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602581" y="349862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94629" y="7311499"/>
            <a:ext cx="4237861" cy="3014178"/>
          </a:xfrm>
          <a:custGeom>
            <a:avLst/>
            <a:gdLst/>
            <a:ahLst/>
            <a:cxnLst/>
            <a:rect l="l" t="t" r="r" b="b"/>
            <a:pathLst>
              <a:path w="4237861" h="3014178">
                <a:moveTo>
                  <a:pt x="0" y="0"/>
                </a:moveTo>
                <a:lnTo>
                  <a:pt x="4237861" y="0"/>
                </a:lnTo>
                <a:lnTo>
                  <a:pt x="4237861" y="3014179"/>
                </a:lnTo>
                <a:lnTo>
                  <a:pt x="0" y="301417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5951136" y="4981984"/>
            <a:ext cx="3417689" cy="1071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>
                <a:solidFill>
                  <a:srgbClr val="000000"/>
                </a:solidFill>
                <a:latin typeface="Borsok"/>
                <a:ea typeface="Borsok"/>
                <a:cs typeface="Borsok"/>
                <a:sym typeface="Borsok"/>
              </a:rPr>
              <a:t>Дружба</a:t>
            </a:r>
          </a:p>
        </p:txBody>
      </p:sp>
      <p:sp>
        <p:nvSpPr>
          <p:cNvPr id="24" name="TextBox 24"/>
          <p:cNvSpPr txBox="1"/>
          <p:nvPr/>
        </p:nvSpPr>
        <p:spPr>
          <a:xfrm rot="-5034563">
            <a:off x="5794937" y="1702024"/>
            <a:ext cx="3742781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Посміхайся</a:t>
            </a:r>
          </a:p>
        </p:txBody>
      </p:sp>
      <p:sp>
        <p:nvSpPr>
          <p:cNvPr id="25" name="TextBox 25"/>
          <p:cNvSpPr txBox="1"/>
          <p:nvPr/>
        </p:nvSpPr>
        <p:spPr>
          <a:xfrm rot="-2417729">
            <a:off x="7985924" y="2175865"/>
            <a:ext cx="4903573" cy="1536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dirty="0" err="1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Будь</a:t>
            </a:r>
            <a:r>
              <a:rPr lang="en-US" sz="4400" dirty="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 в</a:t>
            </a:r>
          </a:p>
          <a:p>
            <a:pPr algn="ctr">
              <a:lnSpc>
                <a:spcPts val="6160"/>
              </a:lnSpc>
            </a:pPr>
            <a:r>
              <a:rPr lang="en-US" sz="4400" dirty="0" err="1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дружбі</a:t>
            </a:r>
            <a:r>
              <a:rPr lang="en-US" sz="4400" dirty="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 </a:t>
            </a:r>
          </a:p>
          <a:p>
            <a:pPr algn="ctr">
              <a:lnSpc>
                <a:spcPts val="6160"/>
              </a:lnSpc>
            </a:pPr>
            <a:r>
              <a:rPr lang="en-US" sz="4400" dirty="0" err="1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мудрим</a:t>
            </a:r>
            <a:endParaRPr lang="en-US" sz="4400" dirty="0">
              <a:solidFill>
                <a:srgbClr val="FFFFFF"/>
              </a:solidFill>
              <a:latin typeface="Borsok"/>
              <a:ea typeface="Borsok"/>
              <a:cs typeface="Borsok"/>
              <a:sym typeface="Bors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1097501" cy="8229600"/>
            <a:chOff x="0" y="0"/>
            <a:chExt cx="2922799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2799" cy="2167467"/>
            </a:xfrm>
            <a:custGeom>
              <a:avLst/>
              <a:gdLst/>
              <a:ahLst/>
              <a:cxnLst/>
              <a:rect l="l" t="t" r="r" b="b"/>
              <a:pathLst>
                <a:path w="2922799" h="2167467">
                  <a:moveTo>
                    <a:pt x="35579" y="0"/>
                  </a:moveTo>
                  <a:lnTo>
                    <a:pt x="2887220" y="0"/>
                  </a:lnTo>
                  <a:cubicBezTo>
                    <a:pt x="2906869" y="0"/>
                    <a:pt x="2922799" y="15929"/>
                    <a:pt x="2922799" y="35579"/>
                  </a:cubicBezTo>
                  <a:lnTo>
                    <a:pt x="2922799" y="2131888"/>
                  </a:lnTo>
                  <a:cubicBezTo>
                    <a:pt x="2922799" y="2151537"/>
                    <a:pt x="2906869" y="2167467"/>
                    <a:pt x="2887220" y="2167467"/>
                  </a:cubicBezTo>
                  <a:lnTo>
                    <a:pt x="35579" y="2167467"/>
                  </a:lnTo>
                  <a:cubicBezTo>
                    <a:pt x="26143" y="2167467"/>
                    <a:pt x="17093" y="2163718"/>
                    <a:pt x="10421" y="2157046"/>
                  </a:cubicBezTo>
                  <a:cubicBezTo>
                    <a:pt x="3748" y="2150374"/>
                    <a:pt x="0" y="2141324"/>
                    <a:pt x="0" y="2131888"/>
                  </a:cubicBezTo>
                  <a:lnTo>
                    <a:pt x="0" y="35579"/>
                  </a:lnTo>
                  <a:cubicBezTo>
                    <a:pt x="0" y="15929"/>
                    <a:pt x="15929" y="0"/>
                    <a:pt x="35579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922799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14093" y="1028700"/>
            <a:ext cx="4945207" cy="8229600"/>
            <a:chOff x="0" y="0"/>
            <a:chExt cx="130244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-922290" y="8938565"/>
            <a:ext cx="6409241" cy="2604925"/>
          </a:xfrm>
          <a:custGeom>
            <a:avLst/>
            <a:gdLst/>
            <a:ahLst/>
            <a:cxnLst/>
            <a:rect l="l" t="t" r="r" b="b"/>
            <a:pathLst>
              <a:path w="6409241" h="2604925">
                <a:moveTo>
                  <a:pt x="6409241" y="0"/>
                </a:moveTo>
                <a:lnTo>
                  <a:pt x="0" y="0"/>
                </a:lnTo>
                <a:lnTo>
                  <a:pt x="0" y="2604926"/>
                </a:lnTo>
                <a:lnTo>
                  <a:pt x="6409241" y="2604926"/>
                </a:lnTo>
                <a:lnTo>
                  <a:pt x="640924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0769325" y="-536910"/>
            <a:ext cx="5180554" cy="2105547"/>
          </a:xfrm>
          <a:custGeom>
            <a:avLst/>
            <a:gdLst/>
            <a:ahLst/>
            <a:cxnLst/>
            <a:rect l="l" t="t" r="r" b="b"/>
            <a:pathLst>
              <a:path w="5180554" h="2105547">
                <a:moveTo>
                  <a:pt x="5180554" y="0"/>
                </a:moveTo>
                <a:lnTo>
                  <a:pt x="0" y="0"/>
                </a:lnTo>
                <a:lnTo>
                  <a:pt x="0" y="2105546"/>
                </a:lnTo>
                <a:lnTo>
                  <a:pt x="5180554" y="2105546"/>
                </a:lnTo>
                <a:lnTo>
                  <a:pt x="51805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V="1">
            <a:off x="-2602577" y="1273502"/>
            <a:ext cx="4595797" cy="1867882"/>
          </a:xfrm>
          <a:custGeom>
            <a:avLst/>
            <a:gdLst/>
            <a:ahLst/>
            <a:cxnLst/>
            <a:rect l="l" t="t" r="r" b="b"/>
            <a:pathLst>
              <a:path w="4595797" h="1867882">
                <a:moveTo>
                  <a:pt x="0" y="1867882"/>
                </a:moveTo>
                <a:lnTo>
                  <a:pt x="4595796" y="1867882"/>
                </a:lnTo>
                <a:lnTo>
                  <a:pt x="4595796" y="0"/>
                </a:lnTo>
                <a:lnTo>
                  <a:pt x="0" y="0"/>
                </a:lnTo>
                <a:lnTo>
                  <a:pt x="0" y="186788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17259300" y="5563078"/>
            <a:ext cx="4602010" cy="1870408"/>
          </a:xfrm>
          <a:custGeom>
            <a:avLst/>
            <a:gdLst/>
            <a:ahLst/>
            <a:cxnLst/>
            <a:rect l="l" t="t" r="r" b="b"/>
            <a:pathLst>
              <a:path w="4602010" h="1870408">
                <a:moveTo>
                  <a:pt x="0" y="1870407"/>
                </a:moveTo>
                <a:lnTo>
                  <a:pt x="4602010" y="1870407"/>
                </a:lnTo>
                <a:lnTo>
                  <a:pt x="4602010" y="0"/>
                </a:lnTo>
                <a:lnTo>
                  <a:pt x="0" y="0"/>
                </a:lnTo>
                <a:lnTo>
                  <a:pt x="0" y="187040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321104" flipH="1">
            <a:off x="2945" y="-196216"/>
            <a:ext cx="2051511" cy="2216760"/>
          </a:xfrm>
          <a:custGeom>
            <a:avLst/>
            <a:gdLst/>
            <a:ahLst/>
            <a:cxnLst/>
            <a:rect l="l" t="t" r="r" b="b"/>
            <a:pathLst>
              <a:path w="2051511" h="2216760">
                <a:moveTo>
                  <a:pt x="2051510" y="0"/>
                </a:moveTo>
                <a:lnTo>
                  <a:pt x="0" y="0"/>
                </a:lnTo>
                <a:lnTo>
                  <a:pt x="0" y="2216760"/>
                </a:lnTo>
                <a:lnTo>
                  <a:pt x="2051510" y="2216760"/>
                </a:lnTo>
                <a:lnTo>
                  <a:pt x="205151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813459">
            <a:off x="16345649" y="168207"/>
            <a:ext cx="1827303" cy="1720987"/>
          </a:xfrm>
          <a:custGeom>
            <a:avLst/>
            <a:gdLst/>
            <a:ahLst/>
            <a:cxnLst/>
            <a:rect l="l" t="t" r="r" b="b"/>
            <a:pathLst>
              <a:path w="1827303" h="1720987">
                <a:moveTo>
                  <a:pt x="0" y="0"/>
                </a:moveTo>
                <a:lnTo>
                  <a:pt x="1827302" y="0"/>
                </a:lnTo>
                <a:lnTo>
                  <a:pt x="1827302" y="1720986"/>
                </a:lnTo>
                <a:lnTo>
                  <a:pt x="0" y="17209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12620" y="716545"/>
            <a:ext cx="5069597" cy="5069597"/>
          </a:xfrm>
          <a:custGeom>
            <a:avLst/>
            <a:gdLst/>
            <a:ahLst/>
            <a:cxnLst/>
            <a:rect l="l" t="t" r="r" b="b"/>
            <a:pathLst>
              <a:path w="5069597" h="5069597">
                <a:moveTo>
                  <a:pt x="0" y="0"/>
                </a:moveTo>
                <a:lnTo>
                  <a:pt x="5069597" y="0"/>
                </a:lnTo>
                <a:lnTo>
                  <a:pt x="5069597" y="5069598"/>
                </a:lnTo>
                <a:lnTo>
                  <a:pt x="0" y="50695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950288" y="6122494"/>
            <a:ext cx="5672816" cy="3135806"/>
          </a:xfrm>
          <a:custGeom>
            <a:avLst/>
            <a:gdLst/>
            <a:ahLst/>
            <a:cxnLst/>
            <a:rect l="l" t="t" r="r" b="b"/>
            <a:pathLst>
              <a:path w="5672816" h="3135806">
                <a:moveTo>
                  <a:pt x="0" y="0"/>
                </a:moveTo>
                <a:lnTo>
                  <a:pt x="5672816" y="0"/>
                </a:lnTo>
                <a:lnTo>
                  <a:pt x="5672816" y="3135806"/>
                </a:lnTo>
                <a:lnTo>
                  <a:pt x="0" y="31358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338193" y="5757046"/>
            <a:ext cx="3472157" cy="3472157"/>
          </a:xfrm>
          <a:custGeom>
            <a:avLst/>
            <a:gdLst/>
            <a:ahLst/>
            <a:cxnLst/>
            <a:rect l="l" t="t" r="r" b="b"/>
            <a:pathLst>
              <a:path w="3472157" h="3472157">
                <a:moveTo>
                  <a:pt x="0" y="0"/>
                </a:moveTo>
                <a:lnTo>
                  <a:pt x="3472157" y="0"/>
                </a:lnTo>
                <a:lnTo>
                  <a:pt x="3472157" y="3472158"/>
                </a:lnTo>
                <a:lnTo>
                  <a:pt x="0" y="347215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803912" y="3995175"/>
            <a:ext cx="3145967" cy="2080271"/>
          </a:xfrm>
          <a:custGeom>
            <a:avLst/>
            <a:gdLst/>
            <a:ahLst/>
            <a:cxnLst/>
            <a:rect l="l" t="t" r="r" b="b"/>
            <a:pathLst>
              <a:path w="3145967" h="2080271">
                <a:moveTo>
                  <a:pt x="0" y="0"/>
                </a:moveTo>
                <a:lnTo>
                  <a:pt x="3145967" y="0"/>
                </a:lnTo>
                <a:lnTo>
                  <a:pt x="3145967" y="2080270"/>
                </a:lnTo>
                <a:lnTo>
                  <a:pt x="0" y="208027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184865" y="1339286"/>
            <a:ext cx="3168920" cy="4223791"/>
          </a:xfrm>
          <a:custGeom>
            <a:avLst/>
            <a:gdLst/>
            <a:ahLst/>
            <a:cxnLst/>
            <a:rect l="l" t="t" r="r" b="b"/>
            <a:pathLst>
              <a:path w="3168920" h="4223791">
                <a:moveTo>
                  <a:pt x="0" y="0"/>
                </a:moveTo>
                <a:lnTo>
                  <a:pt x="3168920" y="0"/>
                </a:lnTo>
                <a:lnTo>
                  <a:pt x="3168920" y="4223792"/>
                </a:lnTo>
                <a:lnTo>
                  <a:pt x="0" y="422379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126201" y="-44355"/>
            <a:ext cx="5483713" cy="4039529"/>
          </a:xfrm>
          <a:custGeom>
            <a:avLst/>
            <a:gdLst/>
            <a:ahLst/>
            <a:cxnLst/>
            <a:rect l="l" t="t" r="r" b="b"/>
            <a:pathLst>
              <a:path w="5483713" h="4039529">
                <a:moveTo>
                  <a:pt x="0" y="0"/>
                </a:moveTo>
                <a:lnTo>
                  <a:pt x="5483713" y="0"/>
                </a:lnTo>
                <a:lnTo>
                  <a:pt x="5483713" y="4039530"/>
                </a:lnTo>
                <a:lnTo>
                  <a:pt x="0" y="403953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1097501" cy="8229600"/>
            <a:chOff x="0" y="0"/>
            <a:chExt cx="2922799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2799" cy="2167467"/>
            </a:xfrm>
            <a:custGeom>
              <a:avLst/>
              <a:gdLst/>
              <a:ahLst/>
              <a:cxnLst/>
              <a:rect l="l" t="t" r="r" b="b"/>
              <a:pathLst>
                <a:path w="2922799" h="2167467">
                  <a:moveTo>
                    <a:pt x="35579" y="0"/>
                  </a:moveTo>
                  <a:lnTo>
                    <a:pt x="2887220" y="0"/>
                  </a:lnTo>
                  <a:cubicBezTo>
                    <a:pt x="2906869" y="0"/>
                    <a:pt x="2922799" y="15929"/>
                    <a:pt x="2922799" y="35579"/>
                  </a:cubicBezTo>
                  <a:lnTo>
                    <a:pt x="2922799" y="2131888"/>
                  </a:lnTo>
                  <a:cubicBezTo>
                    <a:pt x="2922799" y="2151537"/>
                    <a:pt x="2906869" y="2167467"/>
                    <a:pt x="2887220" y="2167467"/>
                  </a:cubicBezTo>
                  <a:lnTo>
                    <a:pt x="35579" y="2167467"/>
                  </a:lnTo>
                  <a:cubicBezTo>
                    <a:pt x="26143" y="2167467"/>
                    <a:pt x="17093" y="2163718"/>
                    <a:pt x="10421" y="2157046"/>
                  </a:cubicBezTo>
                  <a:cubicBezTo>
                    <a:pt x="3748" y="2150374"/>
                    <a:pt x="0" y="2141324"/>
                    <a:pt x="0" y="2131888"/>
                  </a:cubicBezTo>
                  <a:lnTo>
                    <a:pt x="0" y="35579"/>
                  </a:lnTo>
                  <a:cubicBezTo>
                    <a:pt x="0" y="15929"/>
                    <a:pt x="15929" y="0"/>
                    <a:pt x="35579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922799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14093" y="1028700"/>
            <a:ext cx="4945207" cy="8229600"/>
            <a:chOff x="0" y="0"/>
            <a:chExt cx="130244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-922290" y="8938565"/>
            <a:ext cx="6409241" cy="2604925"/>
          </a:xfrm>
          <a:custGeom>
            <a:avLst/>
            <a:gdLst/>
            <a:ahLst/>
            <a:cxnLst/>
            <a:rect l="l" t="t" r="r" b="b"/>
            <a:pathLst>
              <a:path w="6409241" h="2604925">
                <a:moveTo>
                  <a:pt x="6409241" y="0"/>
                </a:moveTo>
                <a:lnTo>
                  <a:pt x="0" y="0"/>
                </a:lnTo>
                <a:lnTo>
                  <a:pt x="0" y="2604926"/>
                </a:lnTo>
                <a:lnTo>
                  <a:pt x="6409241" y="2604926"/>
                </a:lnTo>
                <a:lnTo>
                  <a:pt x="640924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0769325" y="-536910"/>
            <a:ext cx="5180554" cy="2105547"/>
          </a:xfrm>
          <a:custGeom>
            <a:avLst/>
            <a:gdLst/>
            <a:ahLst/>
            <a:cxnLst/>
            <a:rect l="l" t="t" r="r" b="b"/>
            <a:pathLst>
              <a:path w="5180554" h="2105547">
                <a:moveTo>
                  <a:pt x="5180554" y="0"/>
                </a:moveTo>
                <a:lnTo>
                  <a:pt x="0" y="0"/>
                </a:lnTo>
                <a:lnTo>
                  <a:pt x="0" y="2105546"/>
                </a:lnTo>
                <a:lnTo>
                  <a:pt x="5180554" y="2105546"/>
                </a:lnTo>
                <a:lnTo>
                  <a:pt x="51805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V="1">
            <a:off x="-2602577" y="1273502"/>
            <a:ext cx="4595797" cy="1867882"/>
          </a:xfrm>
          <a:custGeom>
            <a:avLst/>
            <a:gdLst/>
            <a:ahLst/>
            <a:cxnLst/>
            <a:rect l="l" t="t" r="r" b="b"/>
            <a:pathLst>
              <a:path w="4595797" h="1867882">
                <a:moveTo>
                  <a:pt x="0" y="1867882"/>
                </a:moveTo>
                <a:lnTo>
                  <a:pt x="4595796" y="1867882"/>
                </a:lnTo>
                <a:lnTo>
                  <a:pt x="4595796" y="0"/>
                </a:lnTo>
                <a:lnTo>
                  <a:pt x="0" y="0"/>
                </a:lnTo>
                <a:lnTo>
                  <a:pt x="0" y="186788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17259300" y="5563078"/>
            <a:ext cx="4602010" cy="1870408"/>
          </a:xfrm>
          <a:custGeom>
            <a:avLst/>
            <a:gdLst/>
            <a:ahLst/>
            <a:cxnLst/>
            <a:rect l="l" t="t" r="r" b="b"/>
            <a:pathLst>
              <a:path w="4602010" h="1870408">
                <a:moveTo>
                  <a:pt x="0" y="1870407"/>
                </a:moveTo>
                <a:lnTo>
                  <a:pt x="4602010" y="1870407"/>
                </a:lnTo>
                <a:lnTo>
                  <a:pt x="4602010" y="0"/>
                </a:lnTo>
                <a:lnTo>
                  <a:pt x="0" y="0"/>
                </a:lnTo>
                <a:lnTo>
                  <a:pt x="0" y="187040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321104" flipH="1">
            <a:off x="2945" y="-196216"/>
            <a:ext cx="2051511" cy="2216760"/>
          </a:xfrm>
          <a:custGeom>
            <a:avLst/>
            <a:gdLst/>
            <a:ahLst/>
            <a:cxnLst/>
            <a:rect l="l" t="t" r="r" b="b"/>
            <a:pathLst>
              <a:path w="2051511" h="2216760">
                <a:moveTo>
                  <a:pt x="2051510" y="0"/>
                </a:moveTo>
                <a:lnTo>
                  <a:pt x="0" y="0"/>
                </a:lnTo>
                <a:lnTo>
                  <a:pt x="0" y="2216760"/>
                </a:lnTo>
                <a:lnTo>
                  <a:pt x="2051510" y="2216760"/>
                </a:lnTo>
                <a:lnTo>
                  <a:pt x="205151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813459">
            <a:off x="16345649" y="168207"/>
            <a:ext cx="1827303" cy="1720987"/>
          </a:xfrm>
          <a:custGeom>
            <a:avLst/>
            <a:gdLst/>
            <a:ahLst/>
            <a:cxnLst/>
            <a:rect l="l" t="t" r="r" b="b"/>
            <a:pathLst>
              <a:path w="1827303" h="1720987">
                <a:moveTo>
                  <a:pt x="0" y="0"/>
                </a:moveTo>
                <a:lnTo>
                  <a:pt x="1827302" y="0"/>
                </a:lnTo>
                <a:lnTo>
                  <a:pt x="1827302" y="1720986"/>
                </a:lnTo>
                <a:lnTo>
                  <a:pt x="0" y="17209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12620" y="716545"/>
            <a:ext cx="5069597" cy="5069597"/>
          </a:xfrm>
          <a:custGeom>
            <a:avLst/>
            <a:gdLst/>
            <a:ahLst/>
            <a:cxnLst/>
            <a:rect l="l" t="t" r="r" b="b"/>
            <a:pathLst>
              <a:path w="5069597" h="5069597">
                <a:moveTo>
                  <a:pt x="0" y="0"/>
                </a:moveTo>
                <a:lnTo>
                  <a:pt x="5069597" y="0"/>
                </a:lnTo>
                <a:lnTo>
                  <a:pt x="5069597" y="5069598"/>
                </a:lnTo>
                <a:lnTo>
                  <a:pt x="0" y="50695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56324" y="3575597"/>
            <a:ext cx="5672816" cy="3135806"/>
          </a:xfrm>
          <a:custGeom>
            <a:avLst/>
            <a:gdLst/>
            <a:ahLst/>
            <a:cxnLst/>
            <a:rect l="l" t="t" r="r" b="b"/>
            <a:pathLst>
              <a:path w="5672816" h="3135806">
                <a:moveTo>
                  <a:pt x="0" y="0"/>
                </a:moveTo>
                <a:lnTo>
                  <a:pt x="5672816" y="0"/>
                </a:lnTo>
                <a:lnTo>
                  <a:pt x="5672816" y="3135806"/>
                </a:lnTo>
                <a:lnTo>
                  <a:pt x="0" y="31358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338193" y="5757046"/>
            <a:ext cx="3472157" cy="3472157"/>
          </a:xfrm>
          <a:custGeom>
            <a:avLst/>
            <a:gdLst/>
            <a:ahLst/>
            <a:cxnLst/>
            <a:rect l="l" t="t" r="r" b="b"/>
            <a:pathLst>
              <a:path w="3472157" h="3472157">
                <a:moveTo>
                  <a:pt x="0" y="0"/>
                </a:moveTo>
                <a:lnTo>
                  <a:pt x="3472157" y="0"/>
                </a:lnTo>
                <a:lnTo>
                  <a:pt x="3472157" y="3472158"/>
                </a:lnTo>
                <a:lnTo>
                  <a:pt x="0" y="347215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803912" y="3995175"/>
            <a:ext cx="3145967" cy="2080271"/>
          </a:xfrm>
          <a:custGeom>
            <a:avLst/>
            <a:gdLst/>
            <a:ahLst/>
            <a:cxnLst/>
            <a:rect l="l" t="t" r="r" b="b"/>
            <a:pathLst>
              <a:path w="3145967" h="2080271">
                <a:moveTo>
                  <a:pt x="0" y="0"/>
                </a:moveTo>
                <a:lnTo>
                  <a:pt x="3145967" y="0"/>
                </a:lnTo>
                <a:lnTo>
                  <a:pt x="3145967" y="2080270"/>
                </a:lnTo>
                <a:lnTo>
                  <a:pt x="0" y="208027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184865" y="1339286"/>
            <a:ext cx="3168920" cy="4223791"/>
          </a:xfrm>
          <a:custGeom>
            <a:avLst/>
            <a:gdLst/>
            <a:ahLst/>
            <a:cxnLst/>
            <a:rect l="l" t="t" r="r" b="b"/>
            <a:pathLst>
              <a:path w="3168920" h="4223791">
                <a:moveTo>
                  <a:pt x="0" y="0"/>
                </a:moveTo>
                <a:lnTo>
                  <a:pt x="3168920" y="0"/>
                </a:lnTo>
                <a:lnTo>
                  <a:pt x="3168920" y="4223792"/>
                </a:lnTo>
                <a:lnTo>
                  <a:pt x="0" y="422379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126201" y="-44355"/>
            <a:ext cx="5483713" cy="4039529"/>
          </a:xfrm>
          <a:custGeom>
            <a:avLst/>
            <a:gdLst/>
            <a:ahLst/>
            <a:cxnLst/>
            <a:rect l="l" t="t" r="r" b="b"/>
            <a:pathLst>
              <a:path w="5483713" h="4039529">
                <a:moveTo>
                  <a:pt x="0" y="0"/>
                </a:moveTo>
                <a:lnTo>
                  <a:pt x="5483713" y="0"/>
                </a:lnTo>
                <a:lnTo>
                  <a:pt x="5483713" y="4039530"/>
                </a:lnTo>
                <a:lnTo>
                  <a:pt x="0" y="403953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52255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1097501" cy="8229600"/>
            <a:chOff x="0" y="0"/>
            <a:chExt cx="2922799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2799" cy="2167467"/>
            </a:xfrm>
            <a:custGeom>
              <a:avLst/>
              <a:gdLst/>
              <a:ahLst/>
              <a:cxnLst/>
              <a:rect l="l" t="t" r="r" b="b"/>
              <a:pathLst>
                <a:path w="2922799" h="2167467">
                  <a:moveTo>
                    <a:pt x="35579" y="0"/>
                  </a:moveTo>
                  <a:lnTo>
                    <a:pt x="2887220" y="0"/>
                  </a:lnTo>
                  <a:cubicBezTo>
                    <a:pt x="2906869" y="0"/>
                    <a:pt x="2922799" y="15929"/>
                    <a:pt x="2922799" y="35579"/>
                  </a:cubicBezTo>
                  <a:lnTo>
                    <a:pt x="2922799" y="2131888"/>
                  </a:lnTo>
                  <a:cubicBezTo>
                    <a:pt x="2922799" y="2151537"/>
                    <a:pt x="2906869" y="2167467"/>
                    <a:pt x="2887220" y="2167467"/>
                  </a:cubicBezTo>
                  <a:lnTo>
                    <a:pt x="35579" y="2167467"/>
                  </a:lnTo>
                  <a:cubicBezTo>
                    <a:pt x="26143" y="2167467"/>
                    <a:pt x="17093" y="2163718"/>
                    <a:pt x="10421" y="2157046"/>
                  </a:cubicBezTo>
                  <a:cubicBezTo>
                    <a:pt x="3748" y="2150374"/>
                    <a:pt x="0" y="2141324"/>
                    <a:pt x="0" y="2131888"/>
                  </a:cubicBezTo>
                  <a:lnTo>
                    <a:pt x="0" y="35579"/>
                  </a:lnTo>
                  <a:cubicBezTo>
                    <a:pt x="0" y="15929"/>
                    <a:pt x="15929" y="0"/>
                    <a:pt x="35579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922799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14093" y="1028700"/>
            <a:ext cx="4945207" cy="8229600"/>
            <a:chOff x="0" y="0"/>
            <a:chExt cx="130244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-922290" y="8938565"/>
            <a:ext cx="6409241" cy="2604925"/>
          </a:xfrm>
          <a:custGeom>
            <a:avLst/>
            <a:gdLst/>
            <a:ahLst/>
            <a:cxnLst/>
            <a:rect l="l" t="t" r="r" b="b"/>
            <a:pathLst>
              <a:path w="6409241" h="2604925">
                <a:moveTo>
                  <a:pt x="6409241" y="0"/>
                </a:moveTo>
                <a:lnTo>
                  <a:pt x="0" y="0"/>
                </a:lnTo>
                <a:lnTo>
                  <a:pt x="0" y="2604926"/>
                </a:lnTo>
                <a:lnTo>
                  <a:pt x="6409241" y="2604926"/>
                </a:lnTo>
                <a:lnTo>
                  <a:pt x="640924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0769325" y="-536910"/>
            <a:ext cx="5180554" cy="2105547"/>
          </a:xfrm>
          <a:custGeom>
            <a:avLst/>
            <a:gdLst/>
            <a:ahLst/>
            <a:cxnLst/>
            <a:rect l="l" t="t" r="r" b="b"/>
            <a:pathLst>
              <a:path w="5180554" h="2105547">
                <a:moveTo>
                  <a:pt x="5180554" y="0"/>
                </a:moveTo>
                <a:lnTo>
                  <a:pt x="0" y="0"/>
                </a:lnTo>
                <a:lnTo>
                  <a:pt x="0" y="2105546"/>
                </a:lnTo>
                <a:lnTo>
                  <a:pt x="5180554" y="2105546"/>
                </a:lnTo>
                <a:lnTo>
                  <a:pt x="51805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V="1">
            <a:off x="-2602577" y="1273502"/>
            <a:ext cx="4595797" cy="1867882"/>
          </a:xfrm>
          <a:custGeom>
            <a:avLst/>
            <a:gdLst/>
            <a:ahLst/>
            <a:cxnLst/>
            <a:rect l="l" t="t" r="r" b="b"/>
            <a:pathLst>
              <a:path w="4595797" h="1867882">
                <a:moveTo>
                  <a:pt x="0" y="1867882"/>
                </a:moveTo>
                <a:lnTo>
                  <a:pt x="4595796" y="1867882"/>
                </a:lnTo>
                <a:lnTo>
                  <a:pt x="4595796" y="0"/>
                </a:lnTo>
                <a:lnTo>
                  <a:pt x="0" y="0"/>
                </a:lnTo>
                <a:lnTo>
                  <a:pt x="0" y="186788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17259300" y="5563078"/>
            <a:ext cx="4602010" cy="1870408"/>
          </a:xfrm>
          <a:custGeom>
            <a:avLst/>
            <a:gdLst/>
            <a:ahLst/>
            <a:cxnLst/>
            <a:rect l="l" t="t" r="r" b="b"/>
            <a:pathLst>
              <a:path w="4602010" h="1870408">
                <a:moveTo>
                  <a:pt x="0" y="1870407"/>
                </a:moveTo>
                <a:lnTo>
                  <a:pt x="4602010" y="1870407"/>
                </a:lnTo>
                <a:lnTo>
                  <a:pt x="4602010" y="0"/>
                </a:lnTo>
                <a:lnTo>
                  <a:pt x="0" y="0"/>
                </a:lnTo>
                <a:lnTo>
                  <a:pt x="0" y="187040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321104" flipH="1">
            <a:off x="2945" y="-196216"/>
            <a:ext cx="2051511" cy="2216760"/>
          </a:xfrm>
          <a:custGeom>
            <a:avLst/>
            <a:gdLst/>
            <a:ahLst/>
            <a:cxnLst/>
            <a:rect l="l" t="t" r="r" b="b"/>
            <a:pathLst>
              <a:path w="2051511" h="2216760">
                <a:moveTo>
                  <a:pt x="2051510" y="0"/>
                </a:moveTo>
                <a:lnTo>
                  <a:pt x="0" y="0"/>
                </a:lnTo>
                <a:lnTo>
                  <a:pt x="0" y="2216760"/>
                </a:lnTo>
                <a:lnTo>
                  <a:pt x="2051510" y="2216760"/>
                </a:lnTo>
                <a:lnTo>
                  <a:pt x="205151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813459">
            <a:off x="16345649" y="168207"/>
            <a:ext cx="1827303" cy="1720987"/>
          </a:xfrm>
          <a:custGeom>
            <a:avLst/>
            <a:gdLst/>
            <a:ahLst/>
            <a:cxnLst/>
            <a:rect l="l" t="t" r="r" b="b"/>
            <a:pathLst>
              <a:path w="1827303" h="1720987">
                <a:moveTo>
                  <a:pt x="0" y="0"/>
                </a:moveTo>
                <a:lnTo>
                  <a:pt x="1827302" y="0"/>
                </a:lnTo>
                <a:lnTo>
                  <a:pt x="1827302" y="1720986"/>
                </a:lnTo>
                <a:lnTo>
                  <a:pt x="0" y="17209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12620" y="716545"/>
            <a:ext cx="5069597" cy="5069597"/>
          </a:xfrm>
          <a:custGeom>
            <a:avLst/>
            <a:gdLst/>
            <a:ahLst/>
            <a:cxnLst/>
            <a:rect l="l" t="t" r="r" b="b"/>
            <a:pathLst>
              <a:path w="5069597" h="5069597">
                <a:moveTo>
                  <a:pt x="0" y="0"/>
                </a:moveTo>
                <a:lnTo>
                  <a:pt x="5069597" y="0"/>
                </a:lnTo>
                <a:lnTo>
                  <a:pt x="5069597" y="5069598"/>
                </a:lnTo>
                <a:lnTo>
                  <a:pt x="0" y="50695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56324" y="3575597"/>
            <a:ext cx="5672816" cy="3135806"/>
          </a:xfrm>
          <a:custGeom>
            <a:avLst/>
            <a:gdLst/>
            <a:ahLst/>
            <a:cxnLst/>
            <a:rect l="l" t="t" r="r" b="b"/>
            <a:pathLst>
              <a:path w="5672816" h="3135806">
                <a:moveTo>
                  <a:pt x="0" y="0"/>
                </a:moveTo>
                <a:lnTo>
                  <a:pt x="5672816" y="0"/>
                </a:lnTo>
                <a:lnTo>
                  <a:pt x="5672816" y="3135806"/>
                </a:lnTo>
                <a:lnTo>
                  <a:pt x="0" y="31358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338193" y="5757046"/>
            <a:ext cx="3472157" cy="3472157"/>
          </a:xfrm>
          <a:custGeom>
            <a:avLst/>
            <a:gdLst/>
            <a:ahLst/>
            <a:cxnLst/>
            <a:rect l="l" t="t" r="r" b="b"/>
            <a:pathLst>
              <a:path w="3472157" h="3472157">
                <a:moveTo>
                  <a:pt x="0" y="0"/>
                </a:moveTo>
                <a:lnTo>
                  <a:pt x="3472157" y="0"/>
                </a:lnTo>
                <a:lnTo>
                  <a:pt x="3472157" y="3472158"/>
                </a:lnTo>
                <a:lnTo>
                  <a:pt x="0" y="347215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803912" y="3995175"/>
            <a:ext cx="3145967" cy="2080271"/>
          </a:xfrm>
          <a:custGeom>
            <a:avLst/>
            <a:gdLst/>
            <a:ahLst/>
            <a:cxnLst/>
            <a:rect l="l" t="t" r="r" b="b"/>
            <a:pathLst>
              <a:path w="3145967" h="2080271">
                <a:moveTo>
                  <a:pt x="0" y="0"/>
                </a:moveTo>
                <a:lnTo>
                  <a:pt x="3145967" y="0"/>
                </a:lnTo>
                <a:lnTo>
                  <a:pt x="3145967" y="2080270"/>
                </a:lnTo>
                <a:lnTo>
                  <a:pt x="0" y="208027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184865" y="1339286"/>
            <a:ext cx="3168920" cy="4223791"/>
          </a:xfrm>
          <a:custGeom>
            <a:avLst/>
            <a:gdLst/>
            <a:ahLst/>
            <a:cxnLst/>
            <a:rect l="l" t="t" r="r" b="b"/>
            <a:pathLst>
              <a:path w="3168920" h="4223791">
                <a:moveTo>
                  <a:pt x="0" y="0"/>
                </a:moveTo>
                <a:lnTo>
                  <a:pt x="3168920" y="0"/>
                </a:lnTo>
                <a:lnTo>
                  <a:pt x="3168920" y="4223792"/>
                </a:lnTo>
                <a:lnTo>
                  <a:pt x="0" y="422379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922578" y="-86031"/>
            <a:ext cx="5483713" cy="4039529"/>
          </a:xfrm>
          <a:custGeom>
            <a:avLst/>
            <a:gdLst/>
            <a:ahLst/>
            <a:cxnLst/>
            <a:rect l="l" t="t" r="r" b="b"/>
            <a:pathLst>
              <a:path w="5483713" h="4039529">
                <a:moveTo>
                  <a:pt x="0" y="0"/>
                </a:moveTo>
                <a:lnTo>
                  <a:pt x="5483713" y="0"/>
                </a:lnTo>
                <a:lnTo>
                  <a:pt x="5483713" y="4039530"/>
                </a:lnTo>
                <a:lnTo>
                  <a:pt x="0" y="403953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72820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1097501" cy="8229600"/>
            <a:chOff x="0" y="0"/>
            <a:chExt cx="2922799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2799" cy="2167467"/>
            </a:xfrm>
            <a:custGeom>
              <a:avLst/>
              <a:gdLst/>
              <a:ahLst/>
              <a:cxnLst/>
              <a:rect l="l" t="t" r="r" b="b"/>
              <a:pathLst>
                <a:path w="2922799" h="2167467">
                  <a:moveTo>
                    <a:pt x="35579" y="0"/>
                  </a:moveTo>
                  <a:lnTo>
                    <a:pt x="2887220" y="0"/>
                  </a:lnTo>
                  <a:cubicBezTo>
                    <a:pt x="2906869" y="0"/>
                    <a:pt x="2922799" y="15929"/>
                    <a:pt x="2922799" y="35579"/>
                  </a:cubicBezTo>
                  <a:lnTo>
                    <a:pt x="2922799" y="2131888"/>
                  </a:lnTo>
                  <a:cubicBezTo>
                    <a:pt x="2922799" y="2151537"/>
                    <a:pt x="2906869" y="2167467"/>
                    <a:pt x="2887220" y="2167467"/>
                  </a:cubicBezTo>
                  <a:lnTo>
                    <a:pt x="35579" y="2167467"/>
                  </a:lnTo>
                  <a:cubicBezTo>
                    <a:pt x="26143" y="2167467"/>
                    <a:pt x="17093" y="2163718"/>
                    <a:pt x="10421" y="2157046"/>
                  </a:cubicBezTo>
                  <a:cubicBezTo>
                    <a:pt x="3748" y="2150374"/>
                    <a:pt x="0" y="2141324"/>
                    <a:pt x="0" y="2131888"/>
                  </a:cubicBezTo>
                  <a:lnTo>
                    <a:pt x="0" y="35579"/>
                  </a:lnTo>
                  <a:cubicBezTo>
                    <a:pt x="0" y="15929"/>
                    <a:pt x="15929" y="0"/>
                    <a:pt x="35579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922799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14093" y="1028700"/>
            <a:ext cx="4945207" cy="8229600"/>
            <a:chOff x="0" y="0"/>
            <a:chExt cx="130244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-922290" y="8938565"/>
            <a:ext cx="6409241" cy="2604925"/>
          </a:xfrm>
          <a:custGeom>
            <a:avLst/>
            <a:gdLst/>
            <a:ahLst/>
            <a:cxnLst/>
            <a:rect l="l" t="t" r="r" b="b"/>
            <a:pathLst>
              <a:path w="6409241" h="2604925">
                <a:moveTo>
                  <a:pt x="6409241" y="0"/>
                </a:moveTo>
                <a:lnTo>
                  <a:pt x="0" y="0"/>
                </a:lnTo>
                <a:lnTo>
                  <a:pt x="0" y="2604926"/>
                </a:lnTo>
                <a:lnTo>
                  <a:pt x="6409241" y="2604926"/>
                </a:lnTo>
                <a:lnTo>
                  <a:pt x="640924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0769325" y="-536910"/>
            <a:ext cx="5180554" cy="2105547"/>
          </a:xfrm>
          <a:custGeom>
            <a:avLst/>
            <a:gdLst/>
            <a:ahLst/>
            <a:cxnLst/>
            <a:rect l="l" t="t" r="r" b="b"/>
            <a:pathLst>
              <a:path w="5180554" h="2105547">
                <a:moveTo>
                  <a:pt x="5180554" y="0"/>
                </a:moveTo>
                <a:lnTo>
                  <a:pt x="0" y="0"/>
                </a:lnTo>
                <a:lnTo>
                  <a:pt x="0" y="2105546"/>
                </a:lnTo>
                <a:lnTo>
                  <a:pt x="5180554" y="2105546"/>
                </a:lnTo>
                <a:lnTo>
                  <a:pt x="51805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V="1">
            <a:off x="-2602577" y="1273502"/>
            <a:ext cx="4595797" cy="1867882"/>
          </a:xfrm>
          <a:custGeom>
            <a:avLst/>
            <a:gdLst/>
            <a:ahLst/>
            <a:cxnLst/>
            <a:rect l="l" t="t" r="r" b="b"/>
            <a:pathLst>
              <a:path w="4595797" h="1867882">
                <a:moveTo>
                  <a:pt x="0" y="1867882"/>
                </a:moveTo>
                <a:lnTo>
                  <a:pt x="4595796" y="1867882"/>
                </a:lnTo>
                <a:lnTo>
                  <a:pt x="4595796" y="0"/>
                </a:lnTo>
                <a:lnTo>
                  <a:pt x="0" y="0"/>
                </a:lnTo>
                <a:lnTo>
                  <a:pt x="0" y="186788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17259300" y="5563078"/>
            <a:ext cx="4602010" cy="1870408"/>
          </a:xfrm>
          <a:custGeom>
            <a:avLst/>
            <a:gdLst/>
            <a:ahLst/>
            <a:cxnLst/>
            <a:rect l="l" t="t" r="r" b="b"/>
            <a:pathLst>
              <a:path w="4602010" h="1870408">
                <a:moveTo>
                  <a:pt x="0" y="1870407"/>
                </a:moveTo>
                <a:lnTo>
                  <a:pt x="4602010" y="1870407"/>
                </a:lnTo>
                <a:lnTo>
                  <a:pt x="4602010" y="0"/>
                </a:lnTo>
                <a:lnTo>
                  <a:pt x="0" y="0"/>
                </a:lnTo>
                <a:lnTo>
                  <a:pt x="0" y="187040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321104" flipH="1">
            <a:off x="2945" y="-196216"/>
            <a:ext cx="2051511" cy="2216760"/>
          </a:xfrm>
          <a:custGeom>
            <a:avLst/>
            <a:gdLst/>
            <a:ahLst/>
            <a:cxnLst/>
            <a:rect l="l" t="t" r="r" b="b"/>
            <a:pathLst>
              <a:path w="2051511" h="2216760">
                <a:moveTo>
                  <a:pt x="2051510" y="0"/>
                </a:moveTo>
                <a:lnTo>
                  <a:pt x="0" y="0"/>
                </a:lnTo>
                <a:lnTo>
                  <a:pt x="0" y="2216760"/>
                </a:lnTo>
                <a:lnTo>
                  <a:pt x="2051510" y="2216760"/>
                </a:lnTo>
                <a:lnTo>
                  <a:pt x="205151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813459">
            <a:off x="16345649" y="168207"/>
            <a:ext cx="1827303" cy="1720987"/>
          </a:xfrm>
          <a:custGeom>
            <a:avLst/>
            <a:gdLst/>
            <a:ahLst/>
            <a:cxnLst/>
            <a:rect l="l" t="t" r="r" b="b"/>
            <a:pathLst>
              <a:path w="1827303" h="1720987">
                <a:moveTo>
                  <a:pt x="0" y="0"/>
                </a:moveTo>
                <a:lnTo>
                  <a:pt x="1827302" y="0"/>
                </a:lnTo>
                <a:lnTo>
                  <a:pt x="1827302" y="1720986"/>
                </a:lnTo>
                <a:lnTo>
                  <a:pt x="0" y="17209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12620" y="716545"/>
            <a:ext cx="5069597" cy="5069597"/>
          </a:xfrm>
          <a:custGeom>
            <a:avLst/>
            <a:gdLst/>
            <a:ahLst/>
            <a:cxnLst/>
            <a:rect l="l" t="t" r="r" b="b"/>
            <a:pathLst>
              <a:path w="5069597" h="5069597">
                <a:moveTo>
                  <a:pt x="0" y="0"/>
                </a:moveTo>
                <a:lnTo>
                  <a:pt x="5069597" y="0"/>
                </a:lnTo>
                <a:lnTo>
                  <a:pt x="5069597" y="5069598"/>
                </a:lnTo>
                <a:lnTo>
                  <a:pt x="0" y="50695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56324" y="3575597"/>
            <a:ext cx="5672816" cy="3135806"/>
          </a:xfrm>
          <a:custGeom>
            <a:avLst/>
            <a:gdLst/>
            <a:ahLst/>
            <a:cxnLst/>
            <a:rect l="l" t="t" r="r" b="b"/>
            <a:pathLst>
              <a:path w="5672816" h="3135806">
                <a:moveTo>
                  <a:pt x="0" y="0"/>
                </a:moveTo>
                <a:lnTo>
                  <a:pt x="5672816" y="0"/>
                </a:lnTo>
                <a:lnTo>
                  <a:pt x="5672816" y="3135806"/>
                </a:lnTo>
                <a:lnTo>
                  <a:pt x="0" y="31358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338193" y="5757046"/>
            <a:ext cx="3472157" cy="3472157"/>
          </a:xfrm>
          <a:custGeom>
            <a:avLst/>
            <a:gdLst/>
            <a:ahLst/>
            <a:cxnLst/>
            <a:rect l="l" t="t" r="r" b="b"/>
            <a:pathLst>
              <a:path w="3472157" h="3472157">
                <a:moveTo>
                  <a:pt x="0" y="0"/>
                </a:moveTo>
                <a:lnTo>
                  <a:pt x="3472157" y="0"/>
                </a:lnTo>
                <a:lnTo>
                  <a:pt x="3472157" y="3472158"/>
                </a:lnTo>
                <a:lnTo>
                  <a:pt x="0" y="347215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378746" y="7474815"/>
            <a:ext cx="3145967" cy="2080271"/>
          </a:xfrm>
          <a:custGeom>
            <a:avLst/>
            <a:gdLst/>
            <a:ahLst/>
            <a:cxnLst/>
            <a:rect l="l" t="t" r="r" b="b"/>
            <a:pathLst>
              <a:path w="3145967" h="2080271">
                <a:moveTo>
                  <a:pt x="0" y="0"/>
                </a:moveTo>
                <a:lnTo>
                  <a:pt x="3145967" y="0"/>
                </a:lnTo>
                <a:lnTo>
                  <a:pt x="3145967" y="2080270"/>
                </a:lnTo>
                <a:lnTo>
                  <a:pt x="0" y="208027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184865" y="1339286"/>
            <a:ext cx="3168920" cy="4223791"/>
          </a:xfrm>
          <a:custGeom>
            <a:avLst/>
            <a:gdLst/>
            <a:ahLst/>
            <a:cxnLst/>
            <a:rect l="l" t="t" r="r" b="b"/>
            <a:pathLst>
              <a:path w="3168920" h="4223791">
                <a:moveTo>
                  <a:pt x="0" y="0"/>
                </a:moveTo>
                <a:lnTo>
                  <a:pt x="3168920" y="0"/>
                </a:lnTo>
                <a:lnTo>
                  <a:pt x="3168920" y="4223792"/>
                </a:lnTo>
                <a:lnTo>
                  <a:pt x="0" y="422379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922578" y="-86031"/>
            <a:ext cx="5483713" cy="4039529"/>
          </a:xfrm>
          <a:custGeom>
            <a:avLst/>
            <a:gdLst/>
            <a:ahLst/>
            <a:cxnLst/>
            <a:rect l="l" t="t" r="r" b="b"/>
            <a:pathLst>
              <a:path w="5483713" h="4039529">
                <a:moveTo>
                  <a:pt x="0" y="0"/>
                </a:moveTo>
                <a:lnTo>
                  <a:pt x="5483713" y="0"/>
                </a:lnTo>
                <a:lnTo>
                  <a:pt x="5483713" y="4039530"/>
                </a:lnTo>
                <a:lnTo>
                  <a:pt x="0" y="403953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73991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3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503470">
            <a:off x="14044118" y="246848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6566353" y="1028700"/>
            <a:ext cx="10692947" cy="8229600"/>
            <a:chOff x="0" y="0"/>
            <a:chExt cx="2816250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461796">
            <a:off x="-3360806" y="-2131787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10800000">
            <a:off x="1028700" y="1028700"/>
            <a:ext cx="4945207" cy="8229600"/>
            <a:chOff x="0" y="0"/>
            <a:chExt cx="1302441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844489" y="2331105"/>
            <a:ext cx="8539481" cy="1169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10"/>
              </a:lnSpc>
              <a:spcBef>
                <a:spcPct val="0"/>
              </a:spcBef>
            </a:pPr>
            <a:r>
              <a:rPr lang="en-US" sz="8100">
                <a:solidFill>
                  <a:srgbClr val="F9705A"/>
                </a:solidFill>
                <a:latin typeface="Borsok"/>
                <a:ea typeface="Borsok"/>
                <a:cs typeface="Borsok"/>
                <a:sym typeface="Borsok"/>
              </a:rPr>
              <a:t>ЯКИЙ НАСТРІЙ</a:t>
            </a:r>
            <a:r>
              <a:rPr lang="en-US" sz="8100" u="none">
                <a:solidFill>
                  <a:srgbClr val="F9705A"/>
                </a:solidFill>
                <a:latin typeface="Borsok"/>
                <a:ea typeface="Borsok"/>
                <a:cs typeface="Borsok"/>
                <a:sym typeface="Borsok"/>
              </a:rPr>
              <a:t> ?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-2358704" y="7650240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 flipV="1">
            <a:off x="1553852" y="223249"/>
            <a:ext cx="7314444" cy="2972830"/>
          </a:xfrm>
          <a:custGeom>
            <a:avLst/>
            <a:gdLst/>
            <a:ahLst/>
            <a:cxnLst/>
            <a:rect l="l" t="t" r="r" b="b"/>
            <a:pathLst>
              <a:path w="7314444" h="2972830">
                <a:moveTo>
                  <a:pt x="7314445" y="2972830"/>
                </a:moveTo>
                <a:lnTo>
                  <a:pt x="0" y="2972830"/>
                </a:lnTo>
                <a:lnTo>
                  <a:pt x="0" y="0"/>
                </a:lnTo>
                <a:lnTo>
                  <a:pt x="7314445" y="0"/>
                </a:lnTo>
                <a:lnTo>
                  <a:pt x="7314445" y="297283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1533827" y="7842334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376504" y="-402232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0" y="0"/>
                </a:moveTo>
                <a:lnTo>
                  <a:pt x="6014933" y="0"/>
                </a:lnTo>
                <a:lnTo>
                  <a:pt x="6014933" y="2444666"/>
                </a:lnTo>
                <a:lnTo>
                  <a:pt x="0" y="2444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82402" y="2042434"/>
            <a:ext cx="5415307" cy="14966929"/>
          </a:xfrm>
          <a:custGeom>
            <a:avLst/>
            <a:gdLst/>
            <a:ahLst/>
            <a:cxnLst/>
            <a:rect l="l" t="t" r="r" b="b"/>
            <a:pathLst>
              <a:path w="5415307" h="14966929">
                <a:moveTo>
                  <a:pt x="0" y="0"/>
                </a:moveTo>
                <a:lnTo>
                  <a:pt x="5415307" y="0"/>
                </a:lnTo>
                <a:lnTo>
                  <a:pt x="5415307" y="14966929"/>
                </a:lnTo>
                <a:lnTo>
                  <a:pt x="0" y="14966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797709" y="3632407"/>
            <a:ext cx="3290998" cy="3290998"/>
          </a:xfrm>
          <a:custGeom>
            <a:avLst/>
            <a:gdLst/>
            <a:ahLst/>
            <a:cxnLst/>
            <a:rect l="l" t="t" r="r" b="b"/>
            <a:pathLst>
              <a:path w="3290998" h="3290998">
                <a:moveTo>
                  <a:pt x="0" y="0"/>
                </a:moveTo>
                <a:lnTo>
                  <a:pt x="3290998" y="0"/>
                </a:lnTo>
                <a:lnTo>
                  <a:pt x="3290998" y="3290999"/>
                </a:lnTo>
                <a:lnTo>
                  <a:pt x="0" y="32909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832051" y="3729375"/>
            <a:ext cx="3194031" cy="3194031"/>
          </a:xfrm>
          <a:custGeom>
            <a:avLst/>
            <a:gdLst/>
            <a:ahLst/>
            <a:cxnLst/>
            <a:rect l="l" t="t" r="r" b="b"/>
            <a:pathLst>
              <a:path w="3194031" h="3194031">
                <a:moveTo>
                  <a:pt x="0" y="0"/>
                </a:moveTo>
                <a:lnTo>
                  <a:pt x="3194031" y="0"/>
                </a:lnTo>
                <a:lnTo>
                  <a:pt x="3194031" y="3194031"/>
                </a:lnTo>
                <a:lnTo>
                  <a:pt x="0" y="31940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420429" y="3729375"/>
            <a:ext cx="3078247" cy="3194031"/>
          </a:xfrm>
          <a:custGeom>
            <a:avLst/>
            <a:gdLst/>
            <a:ahLst/>
            <a:cxnLst/>
            <a:rect l="l" t="t" r="r" b="b"/>
            <a:pathLst>
              <a:path w="3078247" h="3194031">
                <a:moveTo>
                  <a:pt x="0" y="0"/>
                </a:moveTo>
                <a:lnTo>
                  <a:pt x="3078247" y="0"/>
                </a:lnTo>
                <a:lnTo>
                  <a:pt x="3078247" y="3194031"/>
                </a:lnTo>
                <a:lnTo>
                  <a:pt x="0" y="31940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271281" y="7152006"/>
            <a:ext cx="4333505" cy="2724691"/>
          </a:xfrm>
          <a:custGeom>
            <a:avLst/>
            <a:gdLst/>
            <a:ahLst/>
            <a:cxnLst/>
            <a:rect l="l" t="t" r="r" b="b"/>
            <a:pathLst>
              <a:path w="4333505" h="2724691">
                <a:moveTo>
                  <a:pt x="0" y="0"/>
                </a:moveTo>
                <a:lnTo>
                  <a:pt x="4333505" y="0"/>
                </a:lnTo>
                <a:lnTo>
                  <a:pt x="4333505" y="2724691"/>
                </a:lnTo>
                <a:lnTo>
                  <a:pt x="0" y="27246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08559" y="0"/>
            <a:ext cx="17346193" cy="10287000"/>
            <a:chOff x="0" y="0"/>
            <a:chExt cx="4568545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68544" cy="2709333"/>
            </a:xfrm>
            <a:custGeom>
              <a:avLst/>
              <a:gdLst/>
              <a:ahLst/>
              <a:cxnLst/>
              <a:rect l="l" t="t" r="r" b="b"/>
              <a:pathLst>
                <a:path w="4568544" h="2709333">
                  <a:moveTo>
                    <a:pt x="22762" y="0"/>
                  </a:moveTo>
                  <a:lnTo>
                    <a:pt x="4545782" y="0"/>
                  </a:lnTo>
                  <a:cubicBezTo>
                    <a:pt x="4551819" y="0"/>
                    <a:pt x="4557609" y="2398"/>
                    <a:pt x="4561877" y="6667"/>
                  </a:cubicBezTo>
                  <a:cubicBezTo>
                    <a:pt x="4566146" y="10936"/>
                    <a:pt x="4568544" y="16725"/>
                    <a:pt x="4568544" y="22762"/>
                  </a:cubicBezTo>
                  <a:lnTo>
                    <a:pt x="4568544" y="2686571"/>
                  </a:lnTo>
                  <a:cubicBezTo>
                    <a:pt x="4568544" y="2692608"/>
                    <a:pt x="4566146" y="2698398"/>
                    <a:pt x="4561877" y="2702666"/>
                  </a:cubicBezTo>
                  <a:cubicBezTo>
                    <a:pt x="4557609" y="2706935"/>
                    <a:pt x="4551819" y="2709333"/>
                    <a:pt x="4545782" y="2709333"/>
                  </a:cubicBezTo>
                  <a:lnTo>
                    <a:pt x="22762" y="2709333"/>
                  </a:lnTo>
                  <a:cubicBezTo>
                    <a:pt x="16725" y="2709333"/>
                    <a:pt x="10936" y="2706935"/>
                    <a:pt x="6667" y="2702666"/>
                  </a:cubicBezTo>
                  <a:cubicBezTo>
                    <a:pt x="2398" y="2698398"/>
                    <a:pt x="0" y="2692608"/>
                    <a:pt x="0" y="2686571"/>
                  </a:cubicBezTo>
                  <a:lnTo>
                    <a:pt x="0" y="22762"/>
                  </a:lnTo>
                  <a:cubicBezTo>
                    <a:pt x="0" y="16725"/>
                    <a:pt x="2398" y="10936"/>
                    <a:pt x="6667" y="6667"/>
                  </a:cubicBezTo>
                  <a:cubicBezTo>
                    <a:pt x="10936" y="2398"/>
                    <a:pt x="16725" y="0"/>
                    <a:pt x="22762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568545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3321623" y="-536910"/>
            <a:ext cx="7271573" cy="2955405"/>
          </a:xfrm>
          <a:custGeom>
            <a:avLst/>
            <a:gdLst/>
            <a:ahLst/>
            <a:cxnLst/>
            <a:rect l="l" t="t" r="r" b="b"/>
            <a:pathLst>
              <a:path w="7271573" h="2955405">
                <a:moveTo>
                  <a:pt x="7271573" y="0"/>
                </a:moveTo>
                <a:lnTo>
                  <a:pt x="0" y="0"/>
                </a:lnTo>
                <a:lnTo>
                  <a:pt x="0" y="2955405"/>
                </a:lnTo>
                <a:lnTo>
                  <a:pt x="7271573" y="2955405"/>
                </a:lnTo>
                <a:lnTo>
                  <a:pt x="72715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-2422547" y="2853515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5"/>
                </a:moveTo>
                <a:lnTo>
                  <a:pt x="5634353" y="2289985"/>
                </a:lnTo>
                <a:lnTo>
                  <a:pt x="5634353" y="0"/>
                </a:lnTo>
                <a:lnTo>
                  <a:pt x="0" y="0"/>
                </a:lnTo>
                <a:lnTo>
                  <a:pt x="0" y="228998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321104" flipH="1">
            <a:off x="-14469" y="-8296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3056956" y="0"/>
                </a:moveTo>
                <a:lnTo>
                  <a:pt x="0" y="0"/>
                </a:lnTo>
                <a:lnTo>
                  <a:pt x="0" y="3303195"/>
                </a:lnTo>
                <a:lnTo>
                  <a:pt x="3056956" y="3303195"/>
                </a:lnTo>
                <a:lnTo>
                  <a:pt x="305695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813459">
            <a:off x="15851189" y="307358"/>
            <a:ext cx="1827303" cy="1720987"/>
          </a:xfrm>
          <a:custGeom>
            <a:avLst/>
            <a:gdLst/>
            <a:ahLst/>
            <a:cxnLst/>
            <a:rect l="l" t="t" r="r" b="b"/>
            <a:pathLst>
              <a:path w="1827303" h="1720987">
                <a:moveTo>
                  <a:pt x="0" y="0"/>
                </a:moveTo>
                <a:lnTo>
                  <a:pt x="1827302" y="0"/>
                </a:lnTo>
                <a:lnTo>
                  <a:pt x="1827302" y="1720987"/>
                </a:lnTo>
                <a:lnTo>
                  <a:pt x="0" y="17209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192433">
            <a:off x="5779799" y="972791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 rot="3050733">
            <a:off x="8881698" y="1025257"/>
            <a:ext cx="11465410" cy="419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47"/>
              </a:lnSpc>
            </a:pPr>
            <a:r>
              <a:rPr lang="en-US" sz="11679" dirty="0">
                <a:solidFill>
                  <a:srgbClr val="F9705A"/>
                </a:solidFill>
                <a:latin typeface="Borsok"/>
                <a:ea typeface="Borsok"/>
                <a:cs typeface="Borsok"/>
                <a:sym typeface="Borsok"/>
              </a:rPr>
              <a:t>КВІТКА ДРУЖБИ</a:t>
            </a:r>
          </a:p>
        </p:txBody>
      </p:sp>
      <p:sp>
        <p:nvSpPr>
          <p:cNvPr id="15" name="Freeform 15"/>
          <p:cNvSpPr/>
          <p:nvPr/>
        </p:nvSpPr>
        <p:spPr>
          <a:xfrm rot="-8261857">
            <a:off x="2680873" y="1957239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402653">
            <a:off x="8674144" y="2115800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391694">
            <a:off x="9017467" y="5010532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3082760">
            <a:off x="7625965" y="7448441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6856128">
            <a:off x="4093834" y="7153946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0497903">
            <a:off x="1963718" y="4759722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5"/>
                </a:lnTo>
                <a:lnTo>
                  <a:pt x="0" y="237280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602581" y="349862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94629" y="7311499"/>
            <a:ext cx="4237861" cy="3014178"/>
          </a:xfrm>
          <a:custGeom>
            <a:avLst/>
            <a:gdLst/>
            <a:ahLst/>
            <a:cxnLst/>
            <a:rect l="l" t="t" r="r" b="b"/>
            <a:pathLst>
              <a:path w="4237861" h="3014178">
                <a:moveTo>
                  <a:pt x="0" y="0"/>
                </a:moveTo>
                <a:lnTo>
                  <a:pt x="4237861" y="0"/>
                </a:lnTo>
                <a:lnTo>
                  <a:pt x="4237861" y="3014179"/>
                </a:lnTo>
                <a:lnTo>
                  <a:pt x="0" y="301417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5951136" y="4981984"/>
            <a:ext cx="3417689" cy="1071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>
                <a:solidFill>
                  <a:srgbClr val="000000"/>
                </a:solidFill>
                <a:latin typeface="Borsok"/>
                <a:ea typeface="Borsok"/>
                <a:cs typeface="Borsok"/>
                <a:sym typeface="Borsok"/>
              </a:rPr>
              <a:t>Дружба</a:t>
            </a:r>
          </a:p>
        </p:txBody>
      </p:sp>
      <p:sp>
        <p:nvSpPr>
          <p:cNvPr id="24" name="TextBox 24"/>
          <p:cNvSpPr txBox="1"/>
          <p:nvPr/>
        </p:nvSpPr>
        <p:spPr>
          <a:xfrm rot="-5034563">
            <a:off x="5794937" y="1702024"/>
            <a:ext cx="3742781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Посміхайся</a:t>
            </a:r>
          </a:p>
        </p:txBody>
      </p:sp>
      <p:sp>
        <p:nvSpPr>
          <p:cNvPr id="25" name="TextBox 25"/>
          <p:cNvSpPr txBox="1"/>
          <p:nvPr/>
        </p:nvSpPr>
        <p:spPr>
          <a:xfrm rot="-2417729">
            <a:off x="7985924" y="2175865"/>
            <a:ext cx="4903573" cy="1536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Будь в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дружбі 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мудрим</a:t>
            </a:r>
          </a:p>
        </p:txBody>
      </p:sp>
      <p:sp>
        <p:nvSpPr>
          <p:cNvPr id="26" name="TextBox 26"/>
          <p:cNvSpPr txBox="1"/>
          <p:nvPr/>
        </p:nvSpPr>
        <p:spPr>
          <a:xfrm rot="560951">
            <a:off x="9364622" y="5555128"/>
            <a:ext cx="3742781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dirty="0" err="1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допомагай</a:t>
            </a:r>
            <a:endParaRPr lang="en-US" sz="4400" dirty="0">
              <a:solidFill>
                <a:srgbClr val="FFFFFF"/>
              </a:solidFill>
              <a:latin typeface="Borsok"/>
              <a:ea typeface="Borsok"/>
              <a:cs typeface="Borsok"/>
              <a:sym typeface="Bors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569561"/>
            <a:ext cx="16501184" cy="8229600"/>
            <a:chOff x="0" y="0"/>
            <a:chExt cx="4345991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45991" cy="2167467"/>
            </a:xfrm>
            <a:custGeom>
              <a:avLst/>
              <a:gdLst/>
              <a:ahLst/>
              <a:cxnLst/>
              <a:rect l="l" t="t" r="r" b="b"/>
              <a:pathLst>
                <a:path w="4345991" h="2167467">
                  <a:moveTo>
                    <a:pt x="23928" y="0"/>
                  </a:moveTo>
                  <a:lnTo>
                    <a:pt x="4322063" y="0"/>
                  </a:lnTo>
                  <a:cubicBezTo>
                    <a:pt x="4328409" y="0"/>
                    <a:pt x="4334495" y="2521"/>
                    <a:pt x="4338982" y="7008"/>
                  </a:cubicBezTo>
                  <a:cubicBezTo>
                    <a:pt x="4343470" y="11496"/>
                    <a:pt x="4345991" y="17582"/>
                    <a:pt x="4345991" y="23928"/>
                  </a:cubicBezTo>
                  <a:lnTo>
                    <a:pt x="4345991" y="2143539"/>
                  </a:lnTo>
                  <a:cubicBezTo>
                    <a:pt x="4345991" y="2156754"/>
                    <a:pt x="4335278" y="2167467"/>
                    <a:pt x="4322063" y="2167467"/>
                  </a:cubicBezTo>
                  <a:lnTo>
                    <a:pt x="23928" y="2167467"/>
                  </a:lnTo>
                  <a:cubicBezTo>
                    <a:pt x="17582" y="2167467"/>
                    <a:pt x="11496" y="2164946"/>
                    <a:pt x="7008" y="2160458"/>
                  </a:cubicBezTo>
                  <a:cubicBezTo>
                    <a:pt x="2521" y="2155971"/>
                    <a:pt x="0" y="2149885"/>
                    <a:pt x="0" y="2143539"/>
                  </a:cubicBezTo>
                  <a:lnTo>
                    <a:pt x="0" y="23928"/>
                  </a:lnTo>
                  <a:cubicBezTo>
                    <a:pt x="0" y="17582"/>
                    <a:pt x="2521" y="11496"/>
                    <a:pt x="7008" y="7008"/>
                  </a:cubicBezTo>
                  <a:cubicBezTo>
                    <a:pt x="11496" y="2521"/>
                    <a:pt x="17582" y="0"/>
                    <a:pt x="23928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34599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-922290" y="7754130"/>
            <a:ext cx="9323464" cy="3789361"/>
          </a:xfrm>
          <a:custGeom>
            <a:avLst/>
            <a:gdLst/>
            <a:ahLst/>
            <a:cxnLst/>
            <a:rect l="l" t="t" r="r" b="b"/>
            <a:pathLst>
              <a:path w="9323464" h="3789361">
                <a:moveTo>
                  <a:pt x="9323464" y="0"/>
                </a:moveTo>
                <a:lnTo>
                  <a:pt x="0" y="0"/>
                </a:lnTo>
                <a:lnTo>
                  <a:pt x="0" y="3789361"/>
                </a:lnTo>
                <a:lnTo>
                  <a:pt x="9323464" y="3789361"/>
                </a:lnTo>
                <a:lnTo>
                  <a:pt x="932346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7934307" y="-309851"/>
            <a:ext cx="7271573" cy="2955405"/>
          </a:xfrm>
          <a:custGeom>
            <a:avLst/>
            <a:gdLst/>
            <a:ahLst/>
            <a:cxnLst/>
            <a:rect l="l" t="t" r="r" b="b"/>
            <a:pathLst>
              <a:path w="7271573" h="2955405">
                <a:moveTo>
                  <a:pt x="7271573" y="0"/>
                </a:moveTo>
                <a:lnTo>
                  <a:pt x="0" y="0"/>
                </a:lnTo>
                <a:lnTo>
                  <a:pt x="0" y="2955405"/>
                </a:lnTo>
                <a:lnTo>
                  <a:pt x="7271573" y="2955405"/>
                </a:lnTo>
                <a:lnTo>
                  <a:pt x="72715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-2602577" y="1273502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6"/>
                </a:moveTo>
                <a:lnTo>
                  <a:pt x="5634352" y="2289986"/>
                </a:lnTo>
                <a:lnTo>
                  <a:pt x="5634352" y="0"/>
                </a:lnTo>
                <a:lnTo>
                  <a:pt x="0" y="0"/>
                </a:lnTo>
                <a:lnTo>
                  <a:pt x="0" y="228998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34966" y="664811"/>
            <a:ext cx="9037646" cy="168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69"/>
              </a:lnSpc>
            </a:pPr>
            <a:r>
              <a:rPr lang="en-US" sz="11699">
                <a:solidFill>
                  <a:srgbClr val="F9705A"/>
                </a:solidFill>
                <a:latin typeface="Borsok"/>
                <a:ea typeface="Borsok"/>
                <a:cs typeface="Borsok"/>
                <a:sym typeface="Borsok"/>
              </a:rPr>
              <a:t>МИРИЛКА</a:t>
            </a:r>
          </a:p>
        </p:txBody>
      </p:sp>
      <p:sp>
        <p:nvSpPr>
          <p:cNvPr id="13" name="Freeform 13"/>
          <p:cNvSpPr/>
          <p:nvPr/>
        </p:nvSpPr>
        <p:spPr>
          <a:xfrm flipV="1">
            <a:off x="16226957" y="6017227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5"/>
                </a:moveTo>
                <a:lnTo>
                  <a:pt x="5634353" y="2289985"/>
                </a:lnTo>
                <a:lnTo>
                  <a:pt x="5634353" y="0"/>
                </a:lnTo>
                <a:lnTo>
                  <a:pt x="0" y="0"/>
                </a:lnTo>
                <a:lnTo>
                  <a:pt x="0" y="228998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321104" flipH="1">
            <a:off x="-14469" y="6655615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3056956" y="0"/>
                </a:moveTo>
                <a:lnTo>
                  <a:pt x="0" y="0"/>
                </a:lnTo>
                <a:lnTo>
                  <a:pt x="0" y="3303195"/>
                </a:lnTo>
                <a:lnTo>
                  <a:pt x="3056956" y="3303195"/>
                </a:lnTo>
                <a:lnTo>
                  <a:pt x="305695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813459">
            <a:off x="2768725" y="8788317"/>
            <a:ext cx="1827303" cy="1720987"/>
          </a:xfrm>
          <a:custGeom>
            <a:avLst/>
            <a:gdLst/>
            <a:ahLst/>
            <a:cxnLst/>
            <a:rect l="l" t="t" r="r" b="b"/>
            <a:pathLst>
              <a:path w="1827303" h="1720987">
                <a:moveTo>
                  <a:pt x="0" y="0"/>
                </a:moveTo>
                <a:lnTo>
                  <a:pt x="1827303" y="0"/>
                </a:lnTo>
                <a:lnTo>
                  <a:pt x="1827303" y="1720987"/>
                </a:lnTo>
                <a:lnTo>
                  <a:pt x="0" y="17209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857673" y="1955870"/>
            <a:ext cx="14572655" cy="861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79"/>
              </a:lnSpc>
            </a:pPr>
            <a:r>
              <a:rPr lang="en-US" sz="7985" b="1" dirty="0" err="1">
                <a:solidFill>
                  <a:srgbClr val="000000"/>
                </a:solidFill>
                <a:latin typeface="Veleka Bold"/>
                <a:ea typeface="Veleka Bold"/>
                <a:cs typeface="Veleka Bold"/>
                <a:sym typeface="Veleka Bold"/>
              </a:rPr>
              <a:t>Досить</a:t>
            </a:r>
            <a:r>
              <a:rPr lang="en-US" sz="7985" b="1" dirty="0">
                <a:solidFill>
                  <a:srgbClr val="000000"/>
                </a:solidFill>
                <a:latin typeface="Veleka Bold"/>
                <a:ea typeface="Veleka Bold"/>
                <a:cs typeface="Veleka Bold"/>
                <a:sym typeface="Veleka Bold"/>
              </a:rPr>
              <a:t> </a:t>
            </a:r>
            <a:r>
              <a:rPr lang="en-US" sz="7985" b="1" dirty="0" err="1">
                <a:solidFill>
                  <a:srgbClr val="000000"/>
                </a:solidFill>
                <a:latin typeface="Veleka Bold"/>
                <a:ea typeface="Veleka Bold"/>
                <a:cs typeface="Veleka Bold"/>
                <a:sym typeface="Veleka Bold"/>
              </a:rPr>
              <a:t>лаятись</a:t>
            </a:r>
            <a:r>
              <a:rPr lang="en-US" sz="7985" b="1" dirty="0">
                <a:solidFill>
                  <a:srgbClr val="000000"/>
                </a:solidFill>
                <a:latin typeface="Veleka Bold"/>
                <a:ea typeface="Veleka Bold"/>
                <a:cs typeface="Veleka Bold"/>
                <a:sym typeface="Veleka Bold"/>
              </a:rPr>
              <a:t> і </a:t>
            </a:r>
            <a:r>
              <a:rPr lang="en-US" sz="7985" b="1" dirty="0" err="1">
                <a:solidFill>
                  <a:srgbClr val="000000"/>
                </a:solidFill>
                <a:latin typeface="Veleka Bold"/>
                <a:ea typeface="Veleka Bold"/>
                <a:cs typeface="Veleka Bold"/>
                <a:sym typeface="Veleka Bold"/>
              </a:rPr>
              <a:t>злитись</a:t>
            </a:r>
            <a:r>
              <a:rPr lang="en-US" sz="7985" b="1" dirty="0">
                <a:solidFill>
                  <a:srgbClr val="000000"/>
                </a:solidFill>
                <a:latin typeface="Veleka Bold"/>
                <a:ea typeface="Veleka Bold"/>
                <a:cs typeface="Veleka Bold"/>
                <a:sym typeface="Veleka Bold"/>
              </a:rPr>
              <a:t>!</a:t>
            </a:r>
          </a:p>
          <a:p>
            <a:pPr algn="ctr">
              <a:lnSpc>
                <a:spcPts val="11179"/>
              </a:lnSpc>
            </a:pPr>
            <a:r>
              <a:rPr lang="en-US" sz="7985" b="1" dirty="0" err="1">
                <a:solidFill>
                  <a:srgbClr val="000000"/>
                </a:solidFill>
                <a:latin typeface="Veleka Bold"/>
                <a:ea typeface="Veleka Bold"/>
                <a:cs typeface="Veleka Bold"/>
                <a:sym typeface="Veleka Bold"/>
              </a:rPr>
              <a:t>Ну</a:t>
            </a:r>
            <a:r>
              <a:rPr lang="en-US" sz="7985" b="1" dirty="0">
                <a:solidFill>
                  <a:srgbClr val="000000"/>
                </a:solidFill>
                <a:latin typeface="Veleka Bold"/>
                <a:ea typeface="Veleka Bold"/>
                <a:cs typeface="Veleka Bold"/>
                <a:sym typeface="Veleka Bold"/>
              </a:rPr>
              <a:t>, </a:t>
            </a:r>
            <a:r>
              <a:rPr lang="en-US" sz="7985" b="1" dirty="0" err="1">
                <a:solidFill>
                  <a:srgbClr val="000000"/>
                </a:solidFill>
                <a:latin typeface="Veleka Bold"/>
                <a:ea typeface="Veleka Bold"/>
                <a:cs typeface="Veleka Bold"/>
                <a:sym typeface="Veleka Bold"/>
              </a:rPr>
              <a:t>давай</a:t>
            </a:r>
            <a:r>
              <a:rPr lang="en-US" sz="7985" b="1" dirty="0">
                <a:solidFill>
                  <a:srgbClr val="000000"/>
                </a:solidFill>
                <a:latin typeface="Veleka Bold"/>
                <a:ea typeface="Veleka Bold"/>
                <a:cs typeface="Veleka Bold"/>
                <a:sym typeface="Veleka Bold"/>
              </a:rPr>
              <a:t> </a:t>
            </a:r>
            <a:r>
              <a:rPr lang="en-US" sz="7985" b="1" dirty="0" err="1">
                <a:solidFill>
                  <a:srgbClr val="000000"/>
                </a:solidFill>
                <a:latin typeface="Veleka Bold"/>
                <a:ea typeface="Veleka Bold"/>
                <a:cs typeface="Veleka Bold"/>
                <a:sym typeface="Veleka Bold"/>
              </a:rPr>
              <a:t>скоріш</a:t>
            </a:r>
            <a:r>
              <a:rPr lang="en-US" sz="7985" b="1" dirty="0">
                <a:solidFill>
                  <a:srgbClr val="000000"/>
                </a:solidFill>
                <a:latin typeface="Veleka Bold"/>
                <a:ea typeface="Veleka Bold"/>
                <a:cs typeface="Veleka Bold"/>
                <a:sym typeface="Veleka Bold"/>
              </a:rPr>
              <a:t> </a:t>
            </a:r>
            <a:r>
              <a:rPr lang="en-US" sz="7985" b="1" dirty="0" err="1">
                <a:solidFill>
                  <a:srgbClr val="000000"/>
                </a:solidFill>
                <a:latin typeface="Veleka Bold"/>
                <a:ea typeface="Veleka Bold"/>
                <a:cs typeface="Veleka Bold"/>
                <a:sym typeface="Veleka Bold"/>
              </a:rPr>
              <a:t>миритись</a:t>
            </a:r>
            <a:r>
              <a:rPr lang="en-US" sz="7985" b="1" dirty="0">
                <a:solidFill>
                  <a:srgbClr val="000000"/>
                </a:solidFill>
                <a:latin typeface="Veleka Bold"/>
                <a:ea typeface="Veleka Bold"/>
                <a:cs typeface="Veleka Bold"/>
                <a:sym typeface="Veleka Bold"/>
              </a:rPr>
              <a:t>!</a:t>
            </a:r>
          </a:p>
          <a:p>
            <a:pPr algn="ctr">
              <a:lnSpc>
                <a:spcPts val="11179"/>
              </a:lnSpc>
            </a:pPr>
            <a:r>
              <a:rPr lang="en-US" sz="7985" b="1" dirty="0" err="1">
                <a:solidFill>
                  <a:srgbClr val="000000"/>
                </a:solidFill>
                <a:latin typeface="Veleka Bold"/>
                <a:ea typeface="Veleka Bold"/>
                <a:cs typeface="Veleka Bold"/>
                <a:sym typeface="Veleka Bold"/>
              </a:rPr>
              <a:t>Геть</a:t>
            </a:r>
            <a:r>
              <a:rPr lang="en-US" sz="7985" b="1" dirty="0">
                <a:solidFill>
                  <a:srgbClr val="000000"/>
                </a:solidFill>
                <a:latin typeface="Veleka Bold"/>
                <a:ea typeface="Veleka Bold"/>
                <a:cs typeface="Veleka Bold"/>
                <a:sym typeface="Veleka Bold"/>
              </a:rPr>
              <a:t>, </a:t>
            </a:r>
            <a:r>
              <a:rPr lang="en-US" sz="7985" b="1" dirty="0" err="1">
                <a:solidFill>
                  <a:srgbClr val="000000"/>
                </a:solidFill>
                <a:latin typeface="Veleka Bold"/>
                <a:ea typeface="Veleka Bold"/>
                <a:cs typeface="Veleka Bold"/>
                <a:sym typeface="Veleka Bold"/>
              </a:rPr>
              <a:t>образа</a:t>
            </a:r>
            <a:r>
              <a:rPr lang="en-US" sz="7985" b="1" dirty="0">
                <a:solidFill>
                  <a:srgbClr val="000000"/>
                </a:solidFill>
                <a:latin typeface="Veleka Bold"/>
                <a:ea typeface="Veleka Bold"/>
                <a:cs typeface="Veleka Bold"/>
                <a:sym typeface="Veleka Bold"/>
              </a:rPr>
              <a:t> </a:t>
            </a:r>
            <a:r>
              <a:rPr lang="en-US" sz="7985" b="1" dirty="0" err="1">
                <a:solidFill>
                  <a:srgbClr val="000000"/>
                </a:solidFill>
                <a:latin typeface="Veleka Bold"/>
                <a:ea typeface="Veleka Bold"/>
                <a:cs typeface="Veleka Bold"/>
                <a:sym typeface="Veleka Bold"/>
              </a:rPr>
              <a:t>відійди</a:t>
            </a:r>
            <a:r>
              <a:rPr lang="en-US" sz="7985" b="1" dirty="0">
                <a:solidFill>
                  <a:srgbClr val="000000"/>
                </a:solidFill>
                <a:latin typeface="Veleka Bold"/>
                <a:ea typeface="Veleka Bold"/>
                <a:cs typeface="Veleka Bold"/>
                <a:sym typeface="Veleka Bold"/>
              </a:rPr>
              <a:t>,</a:t>
            </a:r>
          </a:p>
          <a:p>
            <a:pPr algn="ctr">
              <a:lnSpc>
                <a:spcPts val="11179"/>
              </a:lnSpc>
            </a:pPr>
            <a:r>
              <a:rPr lang="en-US" sz="7985" b="1" dirty="0" err="1">
                <a:solidFill>
                  <a:srgbClr val="000000"/>
                </a:solidFill>
                <a:latin typeface="Veleka Bold"/>
                <a:ea typeface="Veleka Bold"/>
                <a:cs typeface="Veleka Bold"/>
                <a:sym typeface="Veleka Bold"/>
              </a:rPr>
              <a:t>Жде</a:t>
            </a:r>
            <a:r>
              <a:rPr lang="en-US" sz="7985" b="1" dirty="0">
                <a:solidFill>
                  <a:srgbClr val="000000"/>
                </a:solidFill>
                <a:latin typeface="Veleka Bold"/>
                <a:ea typeface="Veleka Bold"/>
                <a:cs typeface="Veleka Bold"/>
                <a:sym typeface="Veleka Bold"/>
              </a:rPr>
              <a:t> </a:t>
            </a:r>
            <a:r>
              <a:rPr lang="en-US" sz="7985" b="1" dirty="0" err="1">
                <a:solidFill>
                  <a:srgbClr val="000000"/>
                </a:solidFill>
                <a:latin typeface="Veleka Bold"/>
                <a:ea typeface="Veleka Bold"/>
                <a:cs typeface="Veleka Bold"/>
                <a:sym typeface="Veleka Bold"/>
              </a:rPr>
              <a:t>нас</a:t>
            </a:r>
            <a:r>
              <a:rPr lang="en-US" sz="7985" b="1" dirty="0">
                <a:solidFill>
                  <a:srgbClr val="000000"/>
                </a:solidFill>
                <a:latin typeface="Veleka Bold"/>
                <a:ea typeface="Veleka Bold"/>
                <a:cs typeface="Veleka Bold"/>
                <a:sym typeface="Veleka Bold"/>
              </a:rPr>
              <a:t> </a:t>
            </a:r>
            <a:r>
              <a:rPr lang="en-US" sz="7985" b="1" dirty="0" err="1">
                <a:solidFill>
                  <a:srgbClr val="000000"/>
                </a:solidFill>
                <a:latin typeface="Veleka Bold"/>
                <a:ea typeface="Veleka Bold"/>
                <a:cs typeface="Veleka Bold"/>
                <a:sym typeface="Veleka Bold"/>
              </a:rPr>
              <a:t>дружба</a:t>
            </a:r>
            <a:r>
              <a:rPr lang="en-US" sz="7985" b="1" dirty="0">
                <a:solidFill>
                  <a:srgbClr val="000000"/>
                </a:solidFill>
                <a:latin typeface="Veleka Bold"/>
                <a:ea typeface="Veleka Bold"/>
                <a:cs typeface="Veleka Bold"/>
                <a:sym typeface="Veleka Bold"/>
              </a:rPr>
              <a:t> </a:t>
            </a:r>
            <a:r>
              <a:rPr lang="en-US" sz="7985" b="1" dirty="0" err="1">
                <a:solidFill>
                  <a:srgbClr val="000000"/>
                </a:solidFill>
                <a:latin typeface="Veleka Bold"/>
                <a:ea typeface="Veleka Bold"/>
                <a:cs typeface="Veleka Bold"/>
                <a:sym typeface="Veleka Bold"/>
              </a:rPr>
              <a:t>назавжди</a:t>
            </a:r>
            <a:r>
              <a:rPr lang="en-US" sz="7985" b="1" dirty="0">
                <a:solidFill>
                  <a:srgbClr val="000000"/>
                </a:solidFill>
                <a:latin typeface="Veleka Bold"/>
                <a:ea typeface="Veleka Bold"/>
                <a:cs typeface="Veleka Bold"/>
                <a:sym typeface="Veleka Bold"/>
              </a:rPr>
              <a:t>!</a:t>
            </a:r>
          </a:p>
          <a:p>
            <a:pPr algn="ctr">
              <a:lnSpc>
                <a:spcPts val="11179"/>
              </a:lnSpc>
            </a:pPr>
            <a:endParaRPr lang="en-US" sz="7985" b="1" dirty="0">
              <a:solidFill>
                <a:srgbClr val="000000"/>
              </a:solidFill>
              <a:latin typeface="Veleka Bold"/>
              <a:ea typeface="Veleka Bold"/>
              <a:cs typeface="Veleka Bold"/>
              <a:sym typeface="Velek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85801" y="-366138"/>
            <a:ext cx="17602199" cy="10287000"/>
            <a:chOff x="0" y="0"/>
            <a:chExt cx="4568545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68544" cy="2709333"/>
            </a:xfrm>
            <a:custGeom>
              <a:avLst/>
              <a:gdLst/>
              <a:ahLst/>
              <a:cxnLst/>
              <a:rect l="l" t="t" r="r" b="b"/>
              <a:pathLst>
                <a:path w="4568544" h="2709333">
                  <a:moveTo>
                    <a:pt x="22762" y="0"/>
                  </a:moveTo>
                  <a:lnTo>
                    <a:pt x="4545782" y="0"/>
                  </a:lnTo>
                  <a:cubicBezTo>
                    <a:pt x="4551819" y="0"/>
                    <a:pt x="4557609" y="2398"/>
                    <a:pt x="4561877" y="6667"/>
                  </a:cubicBezTo>
                  <a:cubicBezTo>
                    <a:pt x="4566146" y="10936"/>
                    <a:pt x="4568544" y="16725"/>
                    <a:pt x="4568544" y="22762"/>
                  </a:cubicBezTo>
                  <a:lnTo>
                    <a:pt x="4568544" y="2686571"/>
                  </a:lnTo>
                  <a:cubicBezTo>
                    <a:pt x="4568544" y="2692608"/>
                    <a:pt x="4566146" y="2698398"/>
                    <a:pt x="4561877" y="2702666"/>
                  </a:cubicBezTo>
                  <a:cubicBezTo>
                    <a:pt x="4557609" y="2706935"/>
                    <a:pt x="4551819" y="2709333"/>
                    <a:pt x="4545782" y="2709333"/>
                  </a:cubicBezTo>
                  <a:lnTo>
                    <a:pt x="22762" y="2709333"/>
                  </a:lnTo>
                  <a:cubicBezTo>
                    <a:pt x="16725" y="2709333"/>
                    <a:pt x="10936" y="2706935"/>
                    <a:pt x="6667" y="2702666"/>
                  </a:cubicBezTo>
                  <a:cubicBezTo>
                    <a:pt x="2398" y="2698398"/>
                    <a:pt x="0" y="2692608"/>
                    <a:pt x="0" y="2686571"/>
                  </a:cubicBezTo>
                  <a:lnTo>
                    <a:pt x="0" y="22762"/>
                  </a:lnTo>
                  <a:cubicBezTo>
                    <a:pt x="0" y="16725"/>
                    <a:pt x="2398" y="10936"/>
                    <a:pt x="6667" y="6667"/>
                  </a:cubicBezTo>
                  <a:cubicBezTo>
                    <a:pt x="10936" y="2398"/>
                    <a:pt x="16725" y="0"/>
                    <a:pt x="22762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568545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3321623" y="-536910"/>
            <a:ext cx="7271573" cy="2955405"/>
          </a:xfrm>
          <a:custGeom>
            <a:avLst/>
            <a:gdLst/>
            <a:ahLst/>
            <a:cxnLst/>
            <a:rect l="l" t="t" r="r" b="b"/>
            <a:pathLst>
              <a:path w="7271573" h="2955405">
                <a:moveTo>
                  <a:pt x="7271573" y="0"/>
                </a:moveTo>
                <a:lnTo>
                  <a:pt x="0" y="0"/>
                </a:lnTo>
                <a:lnTo>
                  <a:pt x="0" y="2955405"/>
                </a:lnTo>
                <a:lnTo>
                  <a:pt x="7271573" y="2955405"/>
                </a:lnTo>
                <a:lnTo>
                  <a:pt x="72715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-2422547" y="2853515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5"/>
                </a:moveTo>
                <a:lnTo>
                  <a:pt x="5634353" y="2289985"/>
                </a:lnTo>
                <a:lnTo>
                  <a:pt x="5634353" y="0"/>
                </a:lnTo>
                <a:lnTo>
                  <a:pt x="0" y="0"/>
                </a:lnTo>
                <a:lnTo>
                  <a:pt x="0" y="228998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321104" flipH="1">
            <a:off x="-14469" y="-8296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3056956" y="0"/>
                </a:moveTo>
                <a:lnTo>
                  <a:pt x="0" y="0"/>
                </a:lnTo>
                <a:lnTo>
                  <a:pt x="0" y="3303195"/>
                </a:lnTo>
                <a:lnTo>
                  <a:pt x="3056956" y="3303195"/>
                </a:lnTo>
                <a:lnTo>
                  <a:pt x="305695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813459">
            <a:off x="15851189" y="307358"/>
            <a:ext cx="1827303" cy="1720987"/>
          </a:xfrm>
          <a:custGeom>
            <a:avLst/>
            <a:gdLst/>
            <a:ahLst/>
            <a:cxnLst/>
            <a:rect l="l" t="t" r="r" b="b"/>
            <a:pathLst>
              <a:path w="1827303" h="1720987">
                <a:moveTo>
                  <a:pt x="0" y="0"/>
                </a:moveTo>
                <a:lnTo>
                  <a:pt x="1827302" y="0"/>
                </a:lnTo>
                <a:lnTo>
                  <a:pt x="1827302" y="1720987"/>
                </a:lnTo>
                <a:lnTo>
                  <a:pt x="0" y="17209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192433">
            <a:off x="5779799" y="972791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 rot="3050733">
            <a:off x="9126540" y="1161654"/>
            <a:ext cx="11465410" cy="419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47"/>
              </a:lnSpc>
            </a:pPr>
            <a:r>
              <a:rPr lang="en-US" sz="11679" dirty="0">
                <a:solidFill>
                  <a:srgbClr val="F9705A"/>
                </a:solidFill>
                <a:latin typeface="Borsok"/>
                <a:ea typeface="Borsok"/>
                <a:cs typeface="Borsok"/>
                <a:sym typeface="Borsok"/>
              </a:rPr>
              <a:t>КВІТКА ДРУЖБИ</a:t>
            </a:r>
          </a:p>
        </p:txBody>
      </p:sp>
      <p:sp>
        <p:nvSpPr>
          <p:cNvPr id="15" name="Freeform 15"/>
          <p:cNvSpPr/>
          <p:nvPr/>
        </p:nvSpPr>
        <p:spPr>
          <a:xfrm rot="-8261857">
            <a:off x="2680873" y="1957239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402653">
            <a:off x="8674144" y="2115800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391694">
            <a:off x="9017467" y="5010532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3082760">
            <a:off x="7625965" y="7448441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6856128">
            <a:off x="4093834" y="7153946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0497903">
            <a:off x="1963718" y="4759722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5"/>
                </a:lnTo>
                <a:lnTo>
                  <a:pt x="0" y="237280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602581" y="349862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94629" y="7311499"/>
            <a:ext cx="4237861" cy="3014178"/>
          </a:xfrm>
          <a:custGeom>
            <a:avLst/>
            <a:gdLst/>
            <a:ahLst/>
            <a:cxnLst/>
            <a:rect l="l" t="t" r="r" b="b"/>
            <a:pathLst>
              <a:path w="4237861" h="3014178">
                <a:moveTo>
                  <a:pt x="0" y="0"/>
                </a:moveTo>
                <a:lnTo>
                  <a:pt x="4237861" y="0"/>
                </a:lnTo>
                <a:lnTo>
                  <a:pt x="4237861" y="3014179"/>
                </a:lnTo>
                <a:lnTo>
                  <a:pt x="0" y="301417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5951136" y="4981984"/>
            <a:ext cx="3417689" cy="1071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>
                <a:solidFill>
                  <a:srgbClr val="000000"/>
                </a:solidFill>
                <a:latin typeface="Borsok"/>
                <a:ea typeface="Borsok"/>
                <a:cs typeface="Borsok"/>
                <a:sym typeface="Borsok"/>
              </a:rPr>
              <a:t>Дружба</a:t>
            </a:r>
          </a:p>
        </p:txBody>
      </p:sp>
      <p:sp>
        <p:nvSpPr>
          <p:cNvPr id="24" name="TextBox 24"/>
          <p:cNvSpPr txBox="1"/>
          <p:nvPr/>
        </p:nvSpPr>
        <p:spPr>
          <a:xfrm rot="-5034563">
            <a:off x="5794937" y="1702024"/>
            <a:ext cx="3742781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Посміхайся</a:t>
            </a:r>
          </a:p>
        </p:txBody>
      </p:sp>
      <p:sp>
        <p:nvSpPr>
          <p:cNvPr id="25" name="TextBox 25"/>
          <p:cNvSpPr txBox="1"/>
          <p:nvPr/>
        </p:nvSpPr>
        <p:spPr>
          <a:xfrm rot="-2417729">
            <a:off x="8238488" y="2083201"/>
            <a:ext cx="4903573" cy="231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Будь в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дружбі 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мудрим</a:t>
            </a:r>
          </a:p>
        </p:txBody>
      </p:sp>
      <p:sp>
        <p:nvSpPr>
          <p:cNvPr id="26" name="TextBox 26"/>
          <p:cNvSpPr txBox="1"/>
          <p:nvPr/>
        </p:nvSpPr>
        <p:spPr>
          <a:xfrm rot="560951">
            <a:off x="9364622" y="5555128"/>
            <a:ext cx="3742781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допомагай</a:t>
            </a:r>
          </a:p>
        </p:txBody>
      </p:sp>
      <p:sp>
        <p:nvSpPr>
          <p:cNvPr id="27" name="TextBox 27"/>
          <p:cNvSpPr txBox="1"/>
          <p:nvPr/>
        </p:nvSpPr>
        <p:spPr>
          <a:xfrm rot="3311698">
            <a:off x="7652329" y="8158423"/>
            <a:ext cx="4279875" cy="715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 err="1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Вибачаймося</a:t>
            </a:r>
            <a:endParaRPr lang="en-US" sz="4100" dirty="0">
              <a:solidFill>
                <a:srgbClr val="FFFFFF"/>
              </a:solidFill>
              <a:latin typeface="Borsok"/>
              <a:ea typeface="Borsok"/>
              <a:cs typeface="Borsok"/>
              <a:sym typeface="Bors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-922290" y="7754130"/>
            <a:ext cx="9323464" cy="3789361"/>
          </a:xfrm>
          <a:custGeom>
            <a:avLst/>
            <a:gdLst/>
            <a:ahLst/>
            <a:cxnLst/>
            <a:rect l="l" t="t" r="r" b="b"/>
            <a:pathLst>
              <a:path w="9323464" h="3789361">
                <a:moveTo>
                  <a:pt x="9323464" y="0"/>
                </a:moveTo>
                <a:lnTo>
                  <a:pt x="0" y="0"/>
                </a:lnTo>
                <a:lnTo>
                  <a:pt x="0" y="3789361"/>
                </a:lnTo>
                <a:lnTo>
                  <a:pt x="9323464" y="3789361"/>
                </a:lnTo>
                <a:lnTo>
                  <a:pt x="932346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7934307" y="-309851"/>
            <a:ext cx="7271573" cy="2955405"/>
          </a:xfrm>
          <a:custGeom>
            <a:avLst/>
            <a:gdLst/>
            <a:ahLst/>
            <a:cxnLst/>
            <a:rect l="l" t="t" r="r" b="b"/>
            <a:pathLst>
              <a:path w="7271573" h="2955405">
                <a:moveTo>
                  <a:pt x="7271573" y="0"/>
                </a:moveTo>
                <a:lnTo>
                  <a:pt x="0" y="0"/>
                </a:lnTo>
                <a:lnTo>
                  <a:pt x="0" y="2955405"/>
                </a:lnTo>
                <a:lnTo>
                  <a:pt x="7271573" y="2955405"/>
                </a:lnTo>
                <a:lnTo>
                  <a:pt x="72715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-2602577" y="1273502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6"/>
                </a:moveTo>
                <a:lnTo>
                  <a:pt x="5634352" y="2289986"/>
                </a:lnTo>
                <a:lnTo>
                  <a:pt x="5634352" y="0"/>
                </a:lnTo>
                <a:lnTo>
                  <a:pt x="0" y="0"/>
                </a:lnTo>
                <a:lnTo>
                  <a:pt x="0" y="228998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V="1">
            <a:off x="16226957" y="6017227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5"/>
                </a:moveTo>
                <a:lnTo>
                  <a:pt x="5634353" y="2289985"/>
                </a:lnTo>
                <a:lnTo>
                  <a:pt x="5634353" y="0"/>
                </a:lnTo>
                <a:lnTo>
                  <a:pt x="0" y="0"/>
                </a:lnTo>
                <a:lnTo>
                  <a:pt x="0" y="228998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321104" flipH="1">
            <a:off x="-14469" y="-8296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3056956" y="0"/>
                </a:moveTo>
                <a:lnTo>
                  <a:pt x="0" y="0"/>
                </a:lnTo>
                <a:lnTo>
                  <a:pt x="0" y="3303195"/>
                </a:lnTo>
                <a:lnTo>
                  <a:pt x="3056956" y="3303195"/>
                </a:lnTo>
                <a:lnTo>
                  <a:pt x="305695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14009" y="4840704"/>
            <a:ext cx="4130289" cy="4114800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8" y="0"/>
                </a:lnTo>
                <a:lnTo>
                  <a:pt x="4130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644297" y="1167851"/>
            <a:ext cx="4909197" cy="4114800"/>
          </a:xfrm>
          <a:custGeom>
            <a:avLst/>
            <a:gdLst/>
            <a:ahLst/>
            <a:cxnLst/>
            <a:rect l="l" t="t" r="r" b="b"/>
            <a:pathLst>
              <a:path w="4909197" h="4114800">
                <a:moveTo>
                  <a:pt x="0" y="0"/>
                </a:moveTo>
                <a:lnTo>
                  <a:pt x="4909198" y="0"/>
                </a:lnTo>
                <a:lnTo>
                  <a:pt x="49091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090214" y="3189765"/>
            <a:ext cx="2600025" cy="5445079"/>
          </a:xfrm>
          <a:custGeom>
            <a:avLst/>
            <a:gdLst/>
            <a:ahLst/>
            <a:cxnLst/>
            <a:rect l="l" t="t" r="r" b="b"/>
            <a:pathLst>
              <a:path w="2600025" h="5445079">
                <a:moveTo>
                  <a:pt x="0" y="0"/>
                </a:moveTo>
                <a:lnTo>
                  <a:pt x="2600025" y="0"/>
                </a:lnTo>
                <a:lnTo>
                  <a:pt x="2600025" y="5445079"/>
                </a:lnTo>
                <a:lnTo>
                  <a:pt x="0" y="544507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2417168">
            <a:off x="9152413" y="825449"/>
            <a:ext cx="10051359" cy="3712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99"/>
              </a:lnSpc>
            </a:pPr>
            <a:r>
              <a:rPr lang="en-US" sz="10999">
                <a:solidFill>
                  <a:srgbClr val="F9705A"/>
                </a:solidFill>
                <a:latin typeface="Borsok"/>
                <a:ea typeface="Borsok"/>
                <a:cs typeface="Borsok"/>
                <a:sym typeface="Borsok"/>
              </a:rPr>
              <a:t>“ДОБРЕ ДІЛО”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08559" y="0"/>
            <a:ext cx="17346193" cy="10287000"/>
            <a:chOff x="0" y="0"/>
            <a:chExt cx="4568545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68544" cy="2709333"/>
            </a:xfrm>
            <a:custGeom>
              <a:avLst/>
              <a:gdLst/>
              <a:ahLst/>
              <a:cxnLst/>
              <a:rect l="l" t="t" r="r" b="b"/>
              <a:pathLst>
                <a:path w="4568544" h="2709333">
                  <a:moveTo>
                    <a:pt x="22762" y="0"/>
                  </a:moveTo>
                  <a:lnTo>
                    <a:pt x="4545782" y="0"/>
                  </a:lnTo>
                  <a:cubicBezTo>
                    <a:pt x="4551819" y="0"/>
                    <a:pt x="4557609" y="2398"/>
                    <a:pt x="4561877" y="6667"/>
                  </a:cubicBezTo>
                  <a:cubicBezTo>
                    <a:pt x="4566146" y="10936"/>
                    <a:pt x="4568544" y="16725"/>
                    <a:pt x="4568544" y="22762"/>
                  </a:cubicBezTo>
                  <a:lnTo>
                    <a:pt x="4568544" y="2686571"/>
                  </a:lnTo>
                  <a:cubicBezTo>
                    <a:pt x="4568544" y="2692608"/>
                    <a:pt x="4566146" y="2698398"/>
                    <a:pt x="4561877" y="2702666"/>
                  </a:cubicBezTo>
                  <a:cubicBezTo>
                    <a:pt x="4557609" y="2706935"/>
                    <a:pt x="4551819" y="2709333"/>
                    <a:pt x="4545782" y="2709333"/>
                  </a:cubicBezTo>
                  <a:lnTo>
                    <a:pt x="22762" y="2709333"/>
                  </a:lnTo>
                  <a:cubicBezTo>
                    <a:pt x="16725" y="2709333"/>
                    <a:pt x="10936" y="2706935"/>
                    <a:pt x="6667" y="2702666"/>
                  </a:cubicBezTo>
                  <a:cubicBezTo>
                    <a:pt x="2398" y="2698398"/>
                    <a:pt x="0" y="2692608"/>
                    <a:pt x="0" y="2686571"/>
                  </a:cubicBezTo>
                  <a:lnTo>
                    <a:pt x="0" y="22762"/>
                  </a:lnTo>
                  <a:cubicBezTo>
                    <a:pt x="0" y="16725"/>
                    <a:pt x="2398" y="10936"/>
                    <a:pt x="6667" y="6667"/>
                  </a:cubicBezTo>
                  <a:cubicBezTo>
                    <a:pt x="10936" y="2398"/>
                    <a:pt x="16725" y="0"/>
                    <a:pt x="22762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568545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3321623" y="-536910"/>
            <a:ext cx="7271573" cy="2955405"/>
          </a:xfrm>
          <a:custGeom>
            <a:avLst/>
            <a:gdLst/>
            <a:ahLst/>
            <a:cxnLst/>
            <a:rect l="l" t="t" r="r" b="b"/>
            <a:pathLst>
              <a:path w="7271573" h="2955405">
                <a:moveTo>
                  <a:pt x="7271573" y="0"/>
                </a:moveTo>
                <a:lnTo>
                  <a:pt x="0" y="0"/>
                </a:lnTo>
                <a:lnTo>
                  <a:pt x="0" y="2955405"/>
                </a:lnTo>
                <a:lnTo>
                  <a:pt x="7271573" y="2955405"/>
                </a:lnTo>
                <a:lnTo>
                  <a:pt x="72715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-2422547" y="2853515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5"/>
                </a:moveTo>
                <a:lnTo>
                  <a:pt x="5634353" y="2289985"/>
                </a:lnTo>
                <a:lnTo>
                  <a:pt x="5634353" y="0"/>
                </a:lnTo>
                <a:lnTo>
                  <a:pt x="0" y="0"/>
                </a:lnTo>
                <a:lnTo>
                  <a:pt x="0" y="228998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321104" flipH="1">
            <a:off x="-14469" y="-8296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3056956" y="0"/>
                </a:moveTo>
                <a:lnTo>
                  <a:pt x="0" y="0"/>
                </a:lnTo>
                <a:lnTo>
                  <a:pt x="0" y="3303195"/>
                </a:lnTo>
                <a:lnTo>
                  <a:pt x="3056956" y="3303195"/>
                </a:lnTo>
                <a:lnTo>
                  <a:pt x="305695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813459">
            <a:off x="15851189" y="307358"/>
            <a:ext cx="1827303" cy="1720987"/>
          </a:xfrm>
          <a:custGeom>
            <a:avLst/>
            <a:gdLst/>
            <a:ahLst/>
            <a:cxnLst/>
            <a:rect l="l" t="t" r="r" b="b"/>
            <a:pathLst>
              <a:path w="1827303" h="1720987">
                <a:moveTo>
                  <a:pt x="0" y="0"/>
                </a:moveTo>
                <a:lnTo>
                  <a:pt x="1827302" y="0"/>
                </a:lnTo>
                <a:lnTo>
                  <a:pt x="1827302" y="1720987"/>
                </a:lnTo>
                <a:lnTo>
                  <a:pt x="0" y="17209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192433">
            <a:off x="5779799" y="972791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 rot="3050733">
            <a:off x="9192204" y="1161654"/>
            <a:ext cx="11465410" cy="419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47"/>
              </a:lnSpc>
            </a:pPr>
            <a:r>
              <a:rPr lang="en-US" sz="11679" dirty="0">
                <a:solidFill>
                  <a:srgbClr val="F9705A"/>
                </a:solidFill>
                <a:latin typeface="Borsok"/>
                <a:ea typeface="Borsok"/>
                <a:cs typeface="Borsok"/>
                <a:sym typeface="Borsok"/>
              </a:rPr>
              <a:t>КВІТКА ДРУЖБИ</a:t>
            </a:r>
          </a:p>
        </p:txBody>
      </p:sp>
      <p:sp>
        <p:nvSpPr>
          <p:cNvPr id="15" name="Freeform 15"/>
          <p:cNvSpPr/>
          <p:nvPr/>
        </p:nvSpPr>
        <p:spPr>
          <a:xfrm rot="-8261857">
            <a:off x="2680873" y="1957239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402653">
            <a:off x="8674144" y="2115800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391694">
            <a:off x="9017467" y="5010532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3082760">
            <a:off x="7625965" y="7448441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6856128">
            <a:off x="4093834" y="7153946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0497903">
            <a:off x="1963718" y="4759722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5"/>
                </a:lnTo>
                <a:lnTo>
                  <a:pt x="0" y="237280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602581" y="349862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94629" y="7311499"/>
            <a:ext cx="4237861" cy="3014178"/>
          </a:xfrm>
          <a:custGeom>
            <a:avLst/>
            <a:gdLst/>
            <a:ahLst/>
            <a:cxnLst/>
            <a:rect l="l" t="t" r="r" b="b"/>
            <a:pathLst>
              <a:path w="4237861" h="3014178">
                <a:moveTo>
                  <a:pt x="0" y="0"/>
                </a:moveTo>
                <a:lnTo>
                  <a:pt x="4237861" y="0"/>
                </a:lnTo>
                <a:lnTo>
                  <a:pt x="4237861" y="3014179"/>
                </a:lnTo>
                <a:lnTo>
                  <a:pt x="0" y="301417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5951136" y="4981984"/>
            <a:ext cx="3417689" cy="1071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>
                <a:solidFill>
                  <a:srgbClr val="000000"/>
                </a:solidFill>
                <a:latin typeface="Borsok"/>
                <a:ea typeface="Borsok"/>
                <a:cs typeface="Borsok"/>
                <a:sym typeface="Borsok"/>
              </a:rPr>
              <a:t>Дружба</a:t>
            </a:r>
          </a:p>
        </p:txBody>
      </p:sp>
      <p:sp>
        <p:nvSpPr>
          <p:cNvPr id="24" name="TextBox 24"/>
          <p:cNvSpPr txBox="1"/>
          <p:nvPr/>
        </p:nvSpPr>
        <p:spPr>
          <a:xfrm rot="-5034563">
            <a:off x="5794937" y="1702024"/>
            <a:ext cx="3742781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Посміхайся</a:t>
            </a:r>
          </a:p>
        </p:txBody>
      </p:sp>
      <p:sp>
        <p:nvSpPr>
          <p:cNvPr id="25" name="TextBox 25"/>
          <p:cNvSpPr txBox="1"/>
          <p:nvPr/>
        </p:nvSpPr>
        <p:spPr>
          <a:xfrm rot="-2417729">
            <a:off x="8238488" y="2083201"/>
            <a:ext cx="4903573" cy="231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Будь в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дружбі 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мудрим</a:t>
            </a:r>
          </a:p>
        </p:txBody>
      </p:sp>
      <p:sp>
        <p:nvSpPr>
          <p:cNvPr id="26" name="TextBox 26"/>
          <p:cNvSpPr txBox="1"/>
          <p:nvPr/>
        </p:nvSpPr>
        <p:spPr>
          <a:xfrm rot="560951">
            <a:off x="9364622" y="5555128"/>
            <a:ext cx="3742781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допомагай</a:t>
            </a:r>
          </a:p>
        </p:txBody>
      </p:sp>
      <p:sp>
        <p:nvSpPr>
          <p:cNvPr id="27" name="TextBox 27"/>
          <p:cNvSpPr txBox="1"/>
          <p:nvPr/>
        </p:nvSpPr>
        <p:spPr>
          <a:xfrm rot="3311698">
            <a:off x="7652330" y="8158424"/>
            <a:ext cx="4279875" cy="715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Вибачаймося</a:t>
            </a:r>
          </a:p>
        </p:txBody>
      </p:sp>
      <p:sp>
        <p:nvSpPr>
          <p:cNvPr id="28" name="TextBox 28"/>
          <p:cNvSpPr txBox="1"/>
          <p:nvPr/>
        </p:nvSpPr>
        <p:spPr>
          <a:xfrm rot="-3826133">
            <a:off x="3934581" y="7220157"/>
            <a:ext cx="4279875" cy="2162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 err="1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будь</a:t>
            </a:r>
            <a:r>
              <a:rPr lang="en-US" sz="4100" dirty="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 </a:t>
            </a:r>
          </a:p>
          <a:p>
            <a:pPr algn="ctr">
              <a:lnSpc>
                <a:spcPts val="5740"/>
              </a:lnSpc>
            </a:pPr>
            <a:r>
              <a:rPr lang="en-US" sz="4100" dirty="0" err="1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добрим</a:t>
            </a:r>
            <a:r>
              <a:rPr lang="en-US" sz="4100" dirty="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 </a:t>
            </a:r>
          </a:p>
          <a:p>
            <a:pPr algn="ctr">
              <a:lnSpc>
                <a:spcPts val="5740"/>
              </a:lnSpc>
            </a:pPr>
            <a:r>
              <a:rPr lang="en-US" sz="4100" dirty="0" err="1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завжди</a:t>
            </a:r>
            <a:endParaRPr lang="en-US" sz="4100" dirty="0">
              <a:solidFill>
                <a:srgbClr val="FFFFFF"/>
              </a:solidFill>
              <a:latin typeface="Borsok"/>
              <a:ea typeface="Borsok"/>
              <a:cs typeface="Borsok"/>
              <a:sym typeface="Bors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08559" y="0"/>
            <a:ext cx="17346193" cy="10287000"/>
            <a:chOff x="0" y="0"/>
            <a:chExt cx="4568545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68544" cy="2709333"/>
            </a:xfrm>
            <a:custGeom>
              <a:avLst/>
              <a:gdLst/>
              <a:ahLst/>
              <a:cxnLst/>
              <a:rect l="l" t="t" r="r" b="b"/>
              <a:pathLst>
                <a:path w="4568544" h="2709333">
                  <a:moveTo>
                    <a:pt x="22762" y="0"/>
                  </a:moveTo>
                  <a:lnTo>
                    <a:pt x="4545782" y="0"/>
                  </a:lnTo>
                  <a:cubicBezTo>
                    <a:pt x="4551819" y="0"/>
                    <a:pt x="4557609" y="2398"/>
                    <a:pt x="4561877" y="6667"/>
                  </a:cubicBezTo>
                  <a:cubicBezTo>
                    <a:pt x="4566146" y="10936"/>
                    <a:pt x="4568544" y="16725"/>
                    <a:pt x="4568544" y="22762"/>
                  </a:cubicBezTo>
                  <a:lnTo>
                    <a:pt x="4568544" y="2686571"/>
                  </a:lnTo>
                  <a:cubicBezTo>
                    <a:pt x="4568544" y="2692608"/>
                    <a:pt x="4566146" y="2698398"/>
                    <a:pt x="4561877" y="2702666"/>
                  </a:cubicBezTo>
                  <a:cubicBezTo>
                    <a:pt x="4557609" y="2706935"/>
                    <a:pt x="4551819" y="2709333"/>
                    <a:pt x="4545782" y="2709333"/>
                  </a:cubicBezTo>
                  <a:lnTo>
                    <a:pt x="22762" y="2709333"/>
                  </a:lnTo>
                  <a:cubicBezTo>
                    <a:pt x="16725" y="2709333"/>
                    <a:pt x="10936" y="2706935"/>
                    <a:pt x="6667" y="2702666"/>
                  </a:cubicBezTo>
                  <a:cubicBezTo>
                    <a:pt x="2398" y="2698398"/>
                    <a:pt x="0" y="2692608"/>
                    <a:pt x="0" y="2686571"/>
                  </a:cubicBezTo>
                  <a:lnTo>
                    <a:pt x="0" y="22762"/>
                  </a:lnTo>
                  <a:cubicBezTo>
                    <a:pt x="0" y="16725"/>
                    <a:pt x="2398" y="10936"/>
                    <a:pt x="6667" y="6667"/>
                  </a:cubicBezTo>
                  <a:cubicBezTo>
                    <a:pt x="10936" y="2398"/>
                    <a:pt x="16725" y="0"/>
                    <a:pt x="22762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568545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3321623" y="-536910"/>
            <a:ext cx="7271573" cy="2955405"/>
          </a:xfrm>
          <a:custGeom>
            <a:avLst/>
            <a:gdLst/>
            <a:ahLst/>
            <a:cxnLst/>
            <a:rect l="l" t="t" r="r" b="b"/>
            <a:pathLst>
              <a:path w="7271573" h="2955405">
                <a:moveTo>
                  <a:pt x="7271573" y="0"/>
                </a:moveTo>
                <a:lnTo>
                  <a:pt x="0" y="0"/>
                </a:lnTo>
                <a:lnTo>
                  <a:pt x="0" y="2955405"/>
                </a:lnTo>
                <a:lnTo>
                  <a:pt x="7271573" y="2955405"/>
                </a:lnTo>
                <a:lnTo>
                  <a:pt x="72715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-2422547" y="2853515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5"/>
                </a:moveTo>
                <a:lnTo>
                  <a:pt x="5634353" y="2289985"/>
                </a:lnTo>
                <a:lnTo>
                  <a:pt x="5634353" y="0"/>
                </a:lnTo>
                <a:lnTo>
                  <a:pt x="0" y="0"/>
                </a:lnTo>
                <a:lnTo>
                  <a:pt x="0" y="228998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321104" flipH="1">
            <a:off x="-14469" y="-8296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3056956" y="0"/>
                </a:moveTo>
                <a:lnTo>
                  <a:pt x="0" y="0"/>
                </a:lnTo>
                <a:lnTo>
                  <a:pt x="0" y="3303195"/>
                </a:lnTo>
                <a:lnTo>
                  <a:pt x="3056956" y="3303195"/>
                </a:lnTo>
                <a:lnTo>
                  <a:pt x="305695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813459">
            <a:off x="15851189" y="307358"/>
            <a:ext cx="1827303" cy="1720987"/>
          </a:xfrm>
          <a:custGeom>
            <a:avLst/>
            <a:gdLst/>
            <a:ahLst/>
            <a:cxnLst/>
            <a:rect l="l" t="t" r="r" b="b"/>
            <a:pathLst>
              <a:path w="1827303" h="1720987">
                <a:moveTo>
                  <a:pt x="0" y="0"/>
                </a:moveTo>
                <a:lnTo>
                  <a:pt x="1827302" y="0"/>
                </a:lnTo>
                <a:lnTo>
                  <a:pt x="1827302" y="1720987"/>
                </a:lnTo>
                <a:lnTo>
                  <a:pt x="0" y="17209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192433">
            <a:off x="5779799" y="972791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 rot="3050733">
            <a:off x="9061247" y="1094202"/>
            <a:ext cx="11465410" cy="419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47"/>
              </a:lnSpc>
            </a:pPr>
            <a:r>
              <a:rPr lang="en-US" sz="11679" dirty="0">
                <a:solidFill>
                  <a:srgbClr val="F9705A"/>
                </a:solidFill>
                <a:latin typeface="Borsok"/>
                <a:ea typeface="Borsok"/>
                <a:cs typeface="Borsok"/>
                <a:sym typeface="Borsok"/>
              </a:rPr>
              <a:t>КВІТКА ДРУЖБИ</a:t>
            </a:r>
          </a:p>
        </p:txBody>
      </p:sp>
      <p:sp>
        <p:nvSpPr>
          <p:cNvPr id="15" name="Freeform 15"/>
          <p:cNvSpPr/>
          <p:nvPr/>
        </p:nvSpPr>
        <p:spPr>
          <a:xfrm rot="-8261857">
            <a:off x="2680873" y="1957239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402653">
            <a:off x="8674144" y="2115800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391694">
            <a:off x="9017467" y="5010532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3082760">
            <a:off x="7625965" y="7448441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6856128">
            <a:off x="4093834" y="7153946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0497903">
            <a:off x="1963718" y="4759722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5"/>
                </a:lnTo>
                <a:lnTo>
                  <a:pt x="0" y="237280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602581" y="349862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13274" y="6609137"/>
            <a:ext cx="3345058" cy="3426436"/>
          </a:xfrm>
          <a:custGeom>
            <a:avLst/>
            <a:gdLst/>
            <a:ahLst/>
            <a:cxnLst/>
            <a:rect l="l" t="t" r="r" b="b"/>
            <a:pathLst>
              <a:path w="3345058" h="3426436">
                <a:moveTo>
                  <a:pt x="0" y="0"/>
                </a:moveTo>
                <a:lnTo>
                  <a:pt x="3345058" y="0"/>
                </a:lnTo>
                <a:lnTo>
                  <a:pt x="3345058" y="3426436"/>
                </a:lnTo>
                <a:lnTo>
                  <a:pt x="0" y="342643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5951136" y="4981984"/>
            <a:ext cx="3417689" cy="1071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>
                <a:solidFill>
                  <a:srgbClr val="000000"/>
                </a:solidFill>
                <a:latin typeface="Borsok"/>
                <a:ea typeface="Borsok"/>
                <a:cs typeface="Borsok"/>
                <a:sym typeface="Borsok"/>
              </a:rPr>
              <a:t>Дружба</a:t>
            </a:r>
          </a:p>
        </p:txBody>
      </p:sp>
      <p:sp>
        <p:nvSpPr>
          <p:cNvPr id="24" name="TextBox 24"/>
          <p:cNvSpPr txBox="1"/>
          <p:nvPr/>
        </p:nvSpPr>
        <p:spPr>
          <a:xfrm rot="-5034563">
            <a:off x="5794937" y="1702024"/>
            <a:ext cx="3742781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Посміхайся</a:t>
            </a:r>
          </a:p>
        </p:txBody>
      </p:sp>
      <p:sp>
        <p:nvSpPr>
          <p:cNvPr id="25" name="TextBox 25"/>
          <p:cNvSpPr txBox="1"/>
          <p:nvPr/>
        </p:nvSpPr>
        <p:spPr>
          <a:xfrm rot="-2417729">
            <a:off x="8238488" y="2083201"/>
            <a:ext cx="4903573" cy="231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Будь в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дружбі 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мудрим</a:t>
            </a:r>
          </a:p>
        </p:txBody>
      </p:sp>
      <p:sp>
        <p:nvSpPr>
          <p:cNvPr id="26" name="TextBox 26"/>
          <p:cNvSpPr txBox="1"/>
          <p:nvPr/>
        </p:nvSpPr>
        <p:spPr>
          <a:xfrm rot="560951">
            <a:off x="9364622" y="5555128"/>
            <a:ext cx="3742781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допомагай</a:t>
            </a:r>
          </a:p>
        </p:txBody>
      </p:sp>
      <p:sp>
        <p:nvSpPr>
          <p:cNvPr id="27" name="TextBox 27"/>
          <p:cNvSpPr txBox="1"/>
          <p:nvPr/>
        </p:nvSpPr>
        <p:spPr>
          <a:xfrm rot="3311698">
            <a:off x="7652330" y="8158424"/>
            <a:ext cx="4279875" cy="715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Вибачаймося</a:t>
            </a:r>
          </a:p>
        </p:txBody>
      </p:sp>
      <p:sp>
        <p:nvSpPr>
          <p:cNvPr id="28" name="TextBox 28"/>
          <p:cNvSpPr txBox="1"/>
          <p:nvPr/>
        </p:nvSpPr>
        <p:spPr>
          <a:xfrm rot="-3826133">
            <a:off x="3934581" y="7220157"/>
            <a:ext cx="4279875" cy="2162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будь </a:t>
            </a:r>
          </a:p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добрим </a:t>
            </a:r>
          </a:p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завжди</a:t>
            </a:r>
          </a:p>
        </p:txBody>
      </p:sp>
      <p:sp>
        <p:nvSpPr>
          <p:cNvPr id="29" name="TextBox 29"/>
          <p:cNvSpPr txBox="1"/>
          <p:nvPr/>
        </p:nvSpPr>
        <p:spPr>
          <a:xfrm rot="-314833">
            <a:off x="1910841" y="5103740"/>
            <a:ext cx="4279875" cy="2162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 в </a:t>
            </a:r>
            <a:r>
              <a:rPr lang="en-US" sz="4100" dirty="0" err="1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єдності</a:t>
            </a:r>
            <a:r>
              <a:rPr lang="en-US" sz="4100" dirty="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 </a:t>
            </a:r>
          </a:p>
          <a:p>
            <a:pPr algn="ctr">
              <a:lnSpc>
                <a:spcPts val="5740"/>
              </a:lnSpc>
            </a:pPr>
            <a:r>
              <a:rPr lang="en-US" sz="4100" dirty="0" err="1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наша</a:t>
            </a:r>
            <a:endParaRPr lang="en-US" sz="4100" dirty="0">
              <a:solidFill>
                <a:srgbClr val="FFFFFF"/>
              </a:solidFill>
              <a:latin typeface="Borsok"/>
              <a:ea typeface="Borsok"/>
              <a:cs typeface="Borsok"/>
              <a:sym typeface="Borsok"/>
            </a:endParaRPr>
          </a:p>
          <a:p>
            <a:pPr algn="ctr">
              <a:lnSpc>
                <a:spcPts val="5740"/>
              </a:lnSpc>
            </a:pPr>
            <a:r>
              <a:rPr lang="en-US" sz="4100" dirty="0" err="1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сила</a:t>
            </a:r>
            <a:endParaRPr lang="en-US" sz="4100" dirty="0">
              <a:solidFill>
                <a:srgbClr val="FFFFFF"/>
              </a:solidFill>
              <a:latin typeface="Borsok"/>
              <a:ea typeface="Borsok"/>
              <a:cs typeface="Borsok"/>
              <a:sym typeface="Bors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08559" y="0"/>
            <a:ext cx="17346193" cy="10287000"/>
            <a:chOff x="0" y="0"/>
            <a:chExt cx="4568545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68544" cy="2709333"/>
            </a:xfrm>
            <a:custGeom>
              <a:avLst/>
              <a:gdLst/>
              <a:ahLst/>
              <a:cxnLst/>
              <a:rect l="l" t="t" r="r" b="b"/>
              <a:pathLst>
                <a:path w="4568544" h="2709333">
                  <a:moveTo>
                    <a:pt x="22762" y="0"/>
                  </a:moveTo>
                  <a:lnTo>
                    <a:pt x="4545782" y="0"/>
                  </a:lnTo>
                  <a:cubicBezTo>
                    <a:pt x="4551819" y="0"/>
                    <a:pt x="4557609" y="2398"/>
                    <a:pt x="4561877" y="6667"/>
                  </a:cubicBezTo>
                  <a:cubicBezTo>
                    <a:pt x="4566146" y="10936"/>
                    <a:pt x="4568544" y="16725"/>
                    <a:pt x="4568544" y="22762"/>
                  </a:cubicBezTo>
                  <a:lnTo>
                    <a:pt x="4568544" y="2686571"/>
                  </a:lnTo>
                  <a:cubicBezTo>
                    <a:pt x="4568544" y="2692608"/>
                    <a:pt x="4566146" y="2698398"/>
                    <a:pt x="4561877" y="2702666"/>
                  </a:cubicBezTo>
                  <a:cubicBezTo>
                    <a:pt x="4557609" y="2706935"/>
                    <a:pt x="4551819" y="2709333"/>
                    <a:pt x="4545782" y="2709333"/>
                  </a:cubicBezTo>
                  <a:lnTo>
                    <a:pt x="22762" y="2709333"/>
                  </a:lnTo>
                  <a:cubicBezTo>
                    <a:pt x="16725" y="2709333"/>
                    <a:pt x="10936" y="2706935"/>
                    <a:pt x="6667" y="2702666"/>
                  </a:cubicBezTo>
                  <a:cubicBezTo>
                    <a:pt x="2398" y="2698398"/>
                    <a:pt x="0" y="2692608"/>
                    <a:pt x="0" y="2686571"/>
                  </a:cubicBezTo>
                  <a:lnTo>
                    <a:pt x="0" y="22762"/>
                  </a:lnTo>
                  <a:cubicBezTo>
                    <a:pt x="0" y="16725"/>
                    <a:pt x="2398" y="10936"/>
                    <a:pt x="6667" y="6667"/>
                  </a:cubicBezTo>
                  <a:cubicBezTo>
                    <a:pt x="10936" y="2398"/>
                    <a:pt x="16725" y="0"/>
                    <a:pt x="22762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568545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3066446" y="-475313"/>
            <a:ext cx="7271573" cy="2955405"/>
          </a:xfrm>
          <a:custGeom>
            <a:avLst/>
            <a:gdLst/>
            <a:ahLst/>
            <a:cxnLst/>
            <a:rect l="l" t="t" r="r" b="b"/>
            <a:pathLst>
              <a:path w="7271573" h="2955405">
                <a:moveTo>
                  <a:pt x="7271573" y="0"/>
                </a:moveTo>
                <a:lnTo>
                  <a:pt x="0" y="0"/>
                </a:lnTo>
                <a:lnTo>
                  <a:pt x="0" y="2955405"/>
                </a:lnTo>
                <a:lnTo>
                  <a:pt x="7271573" y="2955405"/>
                </a:lnTo>
                <a:lnTo>
                  <a:pt x="72715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-2422547" y="2853515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5"/>
                </a:moveTo>
                <a:lnTo>
                  <a:pt x="5634353" y="2289985"/>
                </a:lnTo>
                <a:lnTo>
                  <a:pt x="5634353" y="0"/>
                </a:lnTo>
                <a:lnTo>
                  <a:pt x="0" y="0"/>
                </a:lnTo>
                <a:lnTo>
                  <a:pt x="0" y="228998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321104" flipH="1">
            <a:off x="-14469" y="-8296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3056956" y="0"/>
                </a:moveTo>
                <a:lnTo>
                  <a:pt x="0" y="0"/>
                </a:lnTo>
                <a:lnTo>
                  <a:pt x="0" y="3303195"/>
                </a:lnTo>
                <a:lnTo>
                  <a:pt x="3056956" y="3303195"/>
                </a:lnTo>
                <a:lnTo>
                  <a:pt x="305695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813459">
            <a:off x="15851189" y="307358"/>
            <a:ext cx="1827303" cy="1720987"/>
          </a:xfrm>
          <a:custGeom>
            <a:avLst/>
            <a:gdLst/>
            <a:ahLst/>
            <a:cxnLst/>
            <a:rect l="l" t="t" r="r" b="b"/>
            <a:pathLst>
              <a:path w="1827303" h="1720987">
                <a:moveTo>
                  <a:pt x="0" y="0"/>
                </a:moveTo>
                <a:lnTo>
                  <a:pt x="1827302" y="0"/>
                </a:lnTo>
                <a:lnTo>
                  <a:pt x="1827302" y="1720987"/>
                </a:lnTo>
                <a:lnTo>
                  <a:pt x="0" y="17209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192433">
            <a:off x="5779799" y="972791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 rot="3050733">
            <a:off x="9192204" y="1205511"/>
            <a:ext cx="11465410" cy="419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47"/>
              </a:lnSpc>
            </a:pPr>
            <a:r>
              <a:rPr lang="en-US" sz="11679" dirty="0">
                <a:solidFill>
                  <a:srgbClr val="F9705A"/>
                </a:solidFill>
                <a:latin typeface="Borsok"/>
                <a:ea typeface="Borsok"/>
                <a:cs typeface="Borsok"/>
                <a:sym typeface="Borsok"/>
              </a:rPr>
              <a:t>КВІТКА ДРУЖБИ</a:t>
            </a:r>
          </a:p>
        </p:txBody>
      </p:sp>
      <p:sp>
        <p:nvSpPr>
          <p:cNvPr id="15" name="Freeform 15"/>
          <p:cNvSpPr/>
          <p:nvPr/>
        </p:nvSpPr>
        <p:spPr>
          <a:xfrm rot="-8261857">
            <a:off x="2680873" y="1957239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402653">
            <a:off x="8674144" y="2115800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391694">
            <a:off x="9017467" y="5010532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3082760">
            <a:off x="7625965" y="7448441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6856128">
            <a:off x="4093834" y="7153946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6"/>
                </a:lnTo>
                <a:lnTo>
                  <a:pt x="0" y="237280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0497903">
            <a:off x="1963718" y="4759722"/>
            <a:ext cx="4182831" cy="2372806"/>
          </a:xfrm>
          <a:custGeom>
            <a:avLst/>
            <a:gdLst/>
            <a:ahLst/>
            <a:cxnLst/>
            <a:rect l="l" t="t" r="r" b="b"/>
            <a:pathLst>
              <a:path w="4182831" h="2372806">
                <a:moveTo>
                  <a:pt x="0" y="0"/>
                </a:moveTo>
                <a:lnTo>
                  <a:pt x="4182831" y="0"/>
                </a:lnTo>
                <a:lnTo>
                  <a:pt x="4182831" y="2372805"/>
                </a:lnTo>
                <a:lnTo>
                  <a:pt x="0" y="237280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602581" y="349862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16895" y="6232569"/>
            <a:ext cx="3693033" cy="4114800"/>
          </a:xfrm>
          <a:custGeom>
            <a:avLst/>
            <a:gdLst/>
            <a:ahLst/>
            <a:cxnLst/>
            <a:rect l="l" t="t" r="r" b="b"/>
            <a:pathLst>
              <a:path w="3693033" h="4114800">
                <a:moveTo>
                  <a:pt x="0" y="0"/>
                </a:moveTo>
                <a:lnTo>
                  <a:pt x="3693033" y="0"/>
                </a:lnTo>
                <a:lnTo>
                  <a:pt x="36930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5951136" y="4981984"/>
            <a:ext cx="3417689" cy="1071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>
                <a:solidFill>
                  <a:srgbClr val="000000"/>
                </a:solidFill>
                <a:latin typeface="Borsok"/>
                <a:ea typeface="Borsok"/>
                <a:cs typeface="Borsok"/>
                <a:sym typeface="Borsok"/>
              </a:rPr>
              <a:t>Дружба</a:t>
            </a:r>
          </a:p>
        </p:txBody>
      </p:sp>
      <p:sp>
        <p:nvSpPr>
          <p:cNvPr id="24" name="TextBox 24"/>
          <p:cNvSpPr txBox="1"/>
          <p:nvPr/>
        </p:nvSpPr>
        <p:spPr>
          <a:xfrm rot="-5034563">
            <a:off x="5794937" y="1702024"/>
            <a:ext cx="3742781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Посміхайся</a:t>
            </a:r>
          </a:p>
        </p:txBody>
      </p:sp>
      <p:sp>
        <p:nvSpPr>
          <p:cNvPr id="25" name="TextBox 25"/>
          <p:cNvSpPr txBox="1"/>
          <p:nvPr/>
        </p:nvSpPr>
        <p:spPr>
          <a:xfrm rot="-2417729">
            <a:off x="8238488" y="2083201"/>
            <a:ext cx="4903573" cy="231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Будь в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дружбі 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мудрим</a:t>
            </a:r>
          </a:p>
        </p:txBody>
      </p:sp>
      <p:sp>
        <p:nvSpPr>
          <p:cNvPr id="26" name="TextBox 26"/>
          <p:cNvSpPr txBox="1"/>
          <p:nvPr/>
        </p:nvSpPr>
        <p:spPr>
          <a:xfrm rot="560951">
            <a:off x="9364622" y="5555128"/>
            <a:ext cx="3742781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допомагай</a:t>
            </a:r>
          </a:p>
        </p:txBody>
      </p:sp>
      <p:sp>
        <p:nvSpPr>
          <p:cNvPr id="27" name="TextBox 27"/>
          <p:cNvSpPr txBox="1"/>
          <p:nvPr/>
        </p:nvSpPr>
        <p:spPr>
          <a:xfrm rot="3311698">
            <a:off x="7652330" y="8158424"/>
            <a:ext cx="4279875" cy="715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Вибачаймося</a:t>
            </a:r>
          </a:p>
        </p:txBody>
      </p:sp>
      <p:sp>
        <p:nvSpPr>
          <p:cNvPr id="28" name="TextBox 28"/>
          <p:cNvSpPr txBox="1"/>
          <p:nvPr/>
        </p:nvSpPr>
        <p:spPr>
          <a:xfrm rot="-3826133">
            <a:off x="3934581" y="7220157"/>
            <a:ext cx="4279875" cy="2162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будь </a:t>
            </a:r>
          </a:p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добрим </a:t>
            </a:r>
          </a:p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завжди</a:t>
            </a:r>
          </a:p>
        </p:txBody>
      </p:sp>
      <p:sp>
        <p:nvSpPr>
          <p:cNvPr id="29" name="TextBox 29"/>
          <p:cNvSpPr txBox="1"/>
          <p:nvPr/>
        </p:nvSpPr>
        <p:spPr>
          <a:xfrm rot="-314833">
            <a:off x="1910841" y="5103740"/>
            <a:ext cx="4279875" cy="2162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 в єдності </a:t>
            </a:r>
          </a:p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наша</a:t>
            </a:r>
          </a:p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сила</a:t>
            </a:r>
          </a:p>
        </p:txBody>
      </p:sp>
      <p:sp>
        <p:nvSpPr>
          <p:cNvPr id="30" name="TextBox 30"/>
          <p:cNvSpPr txBox="1"/>
          <p:nvPr/>
        </p:nvSpPr>
        <p:spPr>
          <a:xfrm rot="2500069">
            <a:off x="2463354" y="2106619"/>
            <a:ext cx="4279875" cy="2162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 err="1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радій</a:t>
            </a:r>
            <a:r>
              <a:rPr lang="en-US" sz="4100" dirty="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за</a:t>
            </a:r>
            <a:r>
              <a:rPr lang="en-US" sz="4100" dirty="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 </a:t>
            </a:r>
          </a:p>
          <a:p>
            <a:pPr algn="ctr">
              <a:lnSpc>
                <a:spcPts val="5740"/>
              </a:lnSpc>
            </a:pPr>
            <a:r>
              <a:rPr lang="en-US" sz="4100" dirty="0" err="1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себе</a:t>
            </a:r>
            <a:r>
              <a:rPr lang="en-US" sz="4100" dirty="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 і </a:t>
            </a:r>
            <a:r>
              <a:rPr lang="en-US" sz="4100" dirty="0" err="1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за</a:t>
            </a:r>
            <a:endParaRPr lang="en-US" sz="4100" dirty="0">
              <a:solidFill>
                <a:srgbClr val="FFFFFF"/>
              </a:solidFill>
              <a:latin typeface="Borsok"/>
              <a:ea typeface="Borsok"/>
              <a:cs typeface="Borsok"/>
              <a:sym typeface="Borsok"/>
            </a:endParaRPr>
          </a:p>
          <a:p>
            <a:pPr algn="ctr">
              <a:lnSpc>
                <a:spcPts val="5740"/>
              </a:lnSpc>
            </a:pPr>
            <a:r>
              <a:rPr lang="en-US" sz="4100" dirty="0" err="1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товариша</a:t>
            </a:r>
            <a:endParaRPr lang="en-US" sz="4100" dirty="0">
              <a:solidFill>
                <a:srgbClr val="FFFFFF"/>
              </a:solidFill>
              <a:latin typeface="Borsok"/>
              <a:ea typeface="Borsok"/>
              <a:cs typeface="Borsok"/>
              <a:sym typeface="Bors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66745" y="-357992"/>
            <a:ext cx="10066789" cy="8229600"/>
          </a:xfrm>
          <a:custGeom>
            <a:avLst/>
            <a:gdLst/>
            <a:ahLst/>
            <a:cxnLst/>
            <a:rect l="l" t="t" r="r" b="b"/>
            <a:pathLst>
              <a:path w="10066789" h="8229600">
                <a:moveTo>
                  <a:pt x="0" y="0"/>
                </a:moveTo>
                <a:lnTo>
                  <a:pt x="10066789" y="0"/>
                </a:lnTo>
                <a:lnTo>
                  <a:pt x="10066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02158" y="7433458"/>
            <a:ext cx="10066789" cy="8229600"/>
          </a:xfrm>
          <a:custGeom>
            <a:avLst/>
            <a:gdLst/>
            <a:ahLst/>
            <a:cxnLst/>
            <a:rect l="l" t="t" r="r" b="b"/>
            <a:pathLst>
              <a:path w="10066789" h="8229600">
                <a:moveTo>
                  <a:pt x="0" y="0"/>
                </a:moveTo>
                <a:lnTo>
                  <a:pt x="10066789" y="0"/>
                </a:lnTo>
                <a:lnTo>
                  <a:pt x="10066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05919" y="-996167"/>
            <a:ext cx="10066789" cy="8229600"/>
          </a:xfrm>
          <a:custGeom>
            <a:avLst/>
            <a:gdLst/>
            <a:ahLst/>
            <a:cxnLst/>
            <a:rect l="l" t="t" r="r" b="b"/>
            <a:pathLst>
              <a:path w="10066789" h="8229600">
                <a:moveTo>
                  <a:pt x="0" y="0"/>
                </a:moveTo>
                <a:lnTo>
                  <a:pt x="10066789" y="0"/>
                </a:lnTo>
                <a:lnTo>
                  <a:pt x="10066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034853" flipV="1">
            <a:off x="2404904" y="368323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034853" flipV="1">
            <a:off x="-2273849" y="-3199427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3" y="8211629"/>
                </a:lnTo>
                <a:lnTo>
                  <a:pt x="9386333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034853" flipV="1">
            <a:off x="13594833" y="-1712858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61363" y="1028700"/>
            <a:ext cx="16230600" cy="8229600"/>
            <a:chOff x="0" y="0"/>
            <a:chExt cx="4274726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89752" y="2142522"/>
            <a:ext cx="13849561" cy="2472363"/>
            <a:chOff x="0" y="0"/>
            <a:chExt cx="3647621" cy="65115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47621" cy="651157"/>
            </a:xfrm>
            <a:custGeom>
              <a:avLst/>
              <a:gdLst/>
              <a:ahLst/>
              <a:cxnLst/>
              <a:rect l="l" t="t" r="r" b="b"/>
              <a:pathLst>
                <a:path w="3647621" h="651157">
                  <a:moveTo>
                    <a:pt x="28509" y="0"/>
                  </a:moveTo>
                  <a:lnTo>
                    <a:pt x="3619112" y="0"/>
                  </a:lnTo>
                  <a:cubicBezTo>
                    <a:pt x="3626673" y="0"/>
                    <a:pt x="3633925" y="3004"/>
                    <a:pt x="3639271" y="8350"/>
                  </a:cubicBezTo>
                  <a:cubicBezTo>
                    <a:pt x="3644617" y="13697"/>
                    <a:pt x="3647621" y="20948"/>
                    <a:pt x="3647621" y="28509"/>
                  </a:cubicBezTo>
                  <a:lnTo>
                    <a:pt x="3647621" y="622648"/>
                  </a:lnTo>
                  <a:cubicBezTo>
                    <a:pt x="3647621" y="638393"/>
                    <a:pt x="3634857" y="651157"/>
                    <a:pt x="3619112" y="651157"/>
                  </a:cubicBezTo>
                  <a:lnTo>
                    <a:pt x="28509" y="651157"/>
                  </a:lnTo>
                  <a:cubicBezTo>
                    <a:pt x="12764" y="651157"/>
                    <a:pt x="0" y="638393"/>
                    <a:pt x="0" y="622648"/>
                  </a:cubicBezTo>
                  <a:lnTo>
                    <a:pt x="0" y="28509"/>
                  </a:lnTo>
                  <a:cubicBezTo>
                    <a:pt x="0" y="12764"/>
                    <a:pt x="12764" y="0"/>
                    <a:pt x="28509" y="0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647621" cy="6797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725420" y="5023668"/>
            <a:ext cx="11813893" cy="1604408"/>
            <a:chOff x="0" y="0"/>
            <a:chExt cx="3111478" cy="4225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11478" cy="422560"/>
            </a:xfrm>
            <a:custGeom>
              <a:avLst/>
              <a:gdLst/>
              <a:ahLst/>
              <a:cxnLst/>
              <a:rect l="l" t="t" r="r" b="b"/>
              <a:pathLst>
                <a:path w="3111478" h="422560">
                  <a:moveTo>
                    <a:pt x="33421" y="0"/>
                  </a:moveTo>
                  <a:lnTo>
                    <a:pt x="3078057" y="0"/>
                  </a:lnTo>
                  <a:cubicBezTo>
                    <a:pt x="3086920" y="0"/>
                    <a:pt x="3095422" y="3521"/>
                    <a:pt x="3101689" y="9789"/>
                  </a:cubicBezTo>
                  <a:cubicBezTo>
                    <a:pt x="3107957" y="16057"/>
                    <a:pt x="3111478" y="24558"/>
                    <a:pt x="3111478" y="33421"/>
                  </a:cubicBezTo>
                  <a:lnTo>
                    <a:pt x="3111478" y="389139"/>
                  </a:lnTo>
                  <a:cubicBezTo>
                    <a:pt x="3111478" y="398003"/>
                    <a:pt x="3107957" y="406503"/>
                    <a:pt x="3101689" y="412771"/>
                  </a:cubicBezTo>
                  <a:cubicBezTo>
                    <a:pt x="3095422" y="419039"/>
                    <a:pt x="3086920" y="422560"/>
                    <a:pt x="3078057" y="422560"/>
                  </a:cubicBezTo>
                  <a:lnTo>
                    <a:pt x="33421" y="422560"/>
                  </a:lnTo>
                  <a:cubicBezTo>
                    <a:pt x="24558" y="422560"/>
                    <a:pt x="16057" y="419039"/>
                    <a:pt x="9789" y="412771"/>
                  </a:cubicBezTo>
                  <a:cubicBezTo>
                    <a:pt x="3521" y="406503"/>
                    <a:pt x="0" y="398003"/>
                    <a:pt x="0" y="389139"/>
                  </a:cubicBezTo>
                  <a:lnTo>
                    <a:pt x="0" y="33421"/>
                  </a:lnTo>
                  <a:cubicBezTo>
                    <a:pt x="0" y="24558"/>
                    <a:pt x="3521" y="16057"/>
                    <a:pt x="9789" y="9789"/>
                  </a:cubicBezTo>
                  <a:cubicBezTo>
                    <a:pt x="16057" y="3521"/>
                    <a:pt x="24558" y="0"/>
                    <a:pt x="33421" y="0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3111478" cy="4511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038381" y="6959660"/>
            <a:ext cx="8500933" cy="1575511"/>
            <a:chOff x="0" y="0"/>
            <a:chExt cx="2238929" cy="4149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38929" cy="414949"/>
            </a:xfrm>
            <a:custGeom>
              <a:avLst/>
              <a:gdLst/>
              <a:ahLst/>
              <a:cxnLst/>
              <a:rect l="l" t="t" r="r" b="b"/>
              <a:pathLst>
                <a:path w="2238929" h="414949">
                  <a:moveTo>
                    <a:pt x="46446" y="0"/>
                  </a:moveTo>
                  <a:lnTo>
                    <a:pt x="2192482" y="0"/>
                  </a:lnTo>
                  <a:cubicBezTo>
                    <a:pt x="2204801" y="0"/>
                    <a:pt x="2216615" y="4893"/>
                    <a:pt x="2225325" y="13604"/>
                  </a:cubicBezTo>
                  <a:cubicBezTo>
                    <a:pt x="2234035" y="22314"/>
                    <a:pt x="2238929" y="34128"/>
                    <a:pt x="2238929" y="46446"/>
                  </a:cubicBezTo>
                  <a:lnTo>
                    <a:pt x="2238929" y="368503"/>
                  </a:lnTo>
                  <a:cubicBezTo>
                    <a:pt x="2238929" y="380821"/>
                    <a:pt x="2234035" y="392635"/>
                    <a:pt x="2225325" y="401346"/>
                  </a:cubicBezTo>
                  <a:cubicBezTo>
                    <a:pt x="2216615" y="410056"/>
                    <a:pt x="2204801" y="414949"/>
                    <a:pt x="2192482" y="414949"/>
                  </a:cubicBezTo>
                  <a:lnTo>
                    <a:pt x="46446" y="414949"/>
                  </a:lnTo>
                  <a:cubicBezTo>
                    <a:pt x="20795" y="414949"/>
                    <a:pt x="0" y="394155"/>
                    <a:pt x="0" y="368503"/>
                  </a:cubicBezTo>
                  <a:lnTo>
                    <a:pt x="0" y="46446"/>
                  </a:lnTo>
                  <a:cubicBezTo>
                    <a:pt x="0" y="34128"/>
                    <a:pt x="4893" y="22314"/>
                    <a:pt x="13604" y="13604"/>
                  </a:cubicBezTo>
                  <a:cubicBezTo>
                    <a:pt x="22314" y="4893"/>
                    <a:pt x="34128" y="0"/>
                    <a:pt x="46446" y="0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2238929" cy="443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58688" y="-21764"/>
            <a:ext cx="7970303" cy="132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80"/>
              </a:lnSpc>
              <a:spcBef>
                <a:spcPct val="0"/>
              </a:spcBef>
            </a:pPr>
            <a:r>
              <a:rPr lang="en-US" sz="77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РЕФЛЕКСІЯ</a:t>
            </a:r>
          </a:p>
        </p:txBody>
      </p:sp>
      <p:sp>
        <p:nvSpPr>
          <p:cNvPr id="22" name="Freeform 22"/>
          <p:cNvSpPr/>
          <p:nvPr/>
        </p:nvSpPr>
        <p:spPr>
          <a:xfrm>
            <a:off x="11093759" y="-183299"/>
            <a:ext cx="6338701" cy="2576256"/>
          </a:xfrm>
          <a:custGeom>
            <a:avLst/>
            <a:gdLst/>
            <a:ahLst/>
            <a:cxnLst/>
            <a:rect l="l" t="t" r="r" b="b"/>
            <a:pathLst>
              <a:path w="6338701" h="2576256">
                <a:moveTo>
                  <a:pt x="0" y="0"/>
                </a:moveTo>
                <a:lnTo>
                  <a:pt x="6338701" y="0"/>
                </a:lnTo>
                <a:lnTo>
                  <a:pt x="6338701" y="2576256"/>
                </a:lnTo>
                <a:lnTo>
                  <a:pt x="0" y="25762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7385" flipH="1">
            <a:off x="-5999" y="-82683"/>
            <a:ext cx="1448112" cy="1363858"/>
          </a:xfrm>
          <a:custGeom>
            <a:avLst/>
            <a:gdLst/>
            <a:ahLst/>
            <a:cxnLst/>
            <a:rect l="l" t="t" r="r" b="b"/>
            <a:pathLst>
              <a:path w="1448112" h="1363858">
                <a:moveTo>
                  <a:pt x="1448112" y="0"/>
                </a:moveTo>
                <a:lnTo>
                  <a:pt x="0" y="0"/>
                </a:lnTo>
                <a:lnTo>
                  <a:pt x="0" y="1363858"/>
                </a:lnTo>
                <a:lnTo>
                  <a:pt x="1448112" y="1363858"/>
                </a:lnTo>
                <a:lnTo>
                  <a:pt x="144811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2311" y="6853388"/>
            <a:ext cx="1892779" cy="3433612"/>
          </a:xfrm>
          <a:custGeom>
            <a:avLst/>
            <a:gdLst/>
            <a:ahLst/>
            <a:cxnLst/>
            <a:rect l="l" t="t" r="r" b="b"/>
            <a:pathLst>
              <a:path w="1892779" h="3433612">
                <a:moveTo>
                  <a:pt x="0" y="0"/>
                </a:moveTo>
                <a:lnTo>
                  <a:pt x="1892778" y="0"/>
                </a:lnTo>
                <a:lnTo>
                  <a:pt x="1892778" y="3433612"/>
                </a:lnTo>
                <a:lnTo>
                  <a:pt x="0" y="34336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99130" y="3568088"/>
            <a:ext cx="3040376" cy="2911160"/>
          </a:xfrm>
          <a:custGeom>
            <a:avLst/>
            <a:gdLst/>
            <a:ahLst/>
            <a:cxnLst/>
            <a:rect l="l" t="t" r="r" b="b"/>
            <a:pathLst>
              <a:path w="3040376" h="2911160">
                <a:moveTo>
                  <a:pt x="0" y="0"/>
                </a:moveTo>
                <a:lnTo>
                  <a:pt x="3040375" y="0"/>
                </a:lnTo>
                <a:lnTo>
                  <a:pt x="3040375" y="2911160"/>
                </a:lnTo>
                <a:lnTo>
                  <a:pt x="0" y="29111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4112536" y="5216510"/>
            <a:ext cx="10150573" cy="113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04"/>
              </a:lnSpc>
              <a:spcBef>
                <a:spcPct val="0"/>
              </a:spcBef>
            </a:pPr>
            <a:r>
              <a:rPr lang="en-US" sz="6503" dirty="0">
                <a:solidFill>
                  <a:srgbClr val="FFFDEF"/>
                </a:solidFill>
                <a:latin typeface="Borsok"/>
                <a:ea typeface="Borsok"/>
                <a:cs typeface="Borsok"/>
                <a:sym typeface="Borsok"/>
              </a:rPr>
              <a:t>ТЕПЕР Я ЗНАЮ, ЩО...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800481" y="7153772"/>
            <a:ext cx="7738832" cy="113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44"/>
              </a:lnSpc>
              <a:spcBef>
                <a:spcPct val="0"/>
              </a:spcBef>
            </a:pPr>
            <a:r>
              <a:rPr lang="en-US" sz="6603" dirty="0">
                <a:solidFill>
                  <a:srgbClr val="FFFDEF"/>
                </a:solidFill>
                <a:latin typeface="Borsok"/>
                <a:ea typeface="Borsok"/>
                <a:cs typeface="Borsok"/>
                <a:sym typeface="Borsok"/>
              </a:rPr>
              <a:t>Я БУДУ ...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419317" y="2111075"/>
            <a:ext cx="12581119" cy="2328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34"/>
              </a:lnSpc>
              <a:spcBef>
                <a:spcPct val="0"/>
              </a:spcBef>
            </a:pPr>
            <a:r>
              <a:rPr lang="en-US" sz="6596" dirty="0">
                <a:solidFill>
                  <a:srgbClr val="FFFDEF"/>
                </a:solidFill>
                <a:latin typeface="Borsok"/>
                <a:ea typeface="Borsok"/>
                <a:cs typeface="Borsok"/>
                <a:sym typeface="Borsok"/>
              </a:rPr>
              <a:t>СЬОГОДНІ Я ДІЗНАВСЯ/ДІЗНАЛАСЯ 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-2348541" y="3127618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3" y="8211629"/>
                </a:lnTo>
                <a:lnTo>
                  <a:pt x="9386333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020283">
            <a:off x="440063" y="-1912883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418062">
            <a:off x="11901270" y="6065786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125144" y="1882089"/>
            <a:ext cx="16230600" cy="8229600"/>
            <a:chOff x="0" y="0"/>
            <a:chExt cx="4274726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888" y="8340459"/>
            <a:ext cx="5887652" cy="1946541"/>
            <a:chOff x="0" y="0"/>
            <a:chExt cx="1264953" cy="51266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64953" cy="512669"/>
            </a:xfrm>
            <a:custGeom>
              <a:avLst/>
              <a:gdLst/>
              <a:ahLst/>
              <a:cxnLst/>
              <a:rect l="l" t="t" r="r" b="b"/>
              <a:pathLst>
                <a:path w="1264953" h="512669">
                  <a:moveTo>
                    <a:pt x="82209" y="0"/>
                  </a:moveTo>
                  <a:lnTo>
                    <a:pt x="1182744" y="0"/>
                  </a:lnTo>
                  <a:cubicBezTo>
                    <a:pt x="1228147" y="0"/>
                    <a:pt x="1264953" y="36806"/>
                    <a:pt x="1264953" y="82209"/>
                  </a:cubicBezTo>
                  <a:lnTo>
                    <a:pt x="1264953" y="430460"/>
                  </a:lnTo>
                  <a:cubicBezTo>
                    <a:pt x="1264953" y="475863"/>
                    <a:pt x="1228147" y="512669"/>
                    <a:pt x="1182744" y="512669"/>
                  </a:cubicBezTo>
                  <a:lnTo>
                    <a:pt x="82209" y="512669"/>
                  </a:lnTo>
                  <a:cubicBezTo>
                    <a:pt x="36806" y="512669"/>
                    <a:pt x="0" y="475863"/>
                    <a:pt x="0" y="430460"/>
                  </a:cubicBezTo>
                  <a:lnTo>
                    <a:pt x="0" y="82209"/>
                  </a:lnTo>
                  <a:cubicBezTo>
                    <a:pt x="0" y="36806"/>
                    <a:pt x="36806" y="0"/>
                    <a:pt x="82209" y="0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264953" cy="54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46444" y="8285029"/>
            <a:ext cx="5588000" cy="1946541"/>
            <a:chOff x="0" y="0"/>
            <a:chExt cx="1471737" cy="51266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71737" cy="512669"/>
            </a:xfrm>
            <a:custGeom>
              <a:avLst/>
              <a:gdLst/>
              <a:ahLst/>
              <a:cxnLst/>
              <a:rect l="l" t="t" r="r" b="b"/>
              <a:pathLst>
                <a:path w="1471737" h="512669">
                  <a:moveTo>
                    <a:pt x="70658" y="0"/>
                  </a:moveTo>
                  <a:lnTo>
                    <a:pt x="1401079" y="0"/>
                  </a:lnTo>
                  <a:cubicBezTo>
                    <a:pt x="1440102" y="0"/>
                    <a:pt x="1471737" y="31635"/>
                    <a:pt x="1471737" y="70658"/>
                  </a:cubicBezTo>
                  <a:lnTo>
                    <a:pt x="1471737" y="442011"/>
                  </a:lnTo>
                  <a:cubicBezTo>
                    <a:pt x="1471737" y="481034"/>
                    <a:pt x="1440102" y="512669"/>
                    <a:pt x="1401079" y="512669"/>
                  </a:cubicBezTo>
                  <a:lnTo>
                    <a:pt x="70658" y="512669"/>
                  </a:lnTo>
                  <a:cubicBezTo>
                    <a:pt x="31635" y="512669"/>
                    <a:pt x="0" y="481034"/>
                    <a:pt x="0" y="442011"/>
                  </a:cubicBezTo>
                  <a:lnTo>
                    <a:pt x="0" y="70658"/>
                  </a:lnTo>
                  <a:cubicBezTo>
                    <a:pt x="0" y="31635"/>
                    <a:pt x="31635" y="0"/>
                    <a:pt x="70658" y="0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471737" cy="54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583502" y="8340459"/>
            <a:ext cx="5281884" cy="1946541"/>
            <a:chOff x="0" y="0"/>
            <a:chExt cx="1391113" cy="51266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91113" cy="512669"/>
            </a:xfrm>
            <a:custGeom>
              <a:avLst/>
              <a:gdLst/>
              <a:ahLst/>
              <a:cxnLst/>
              <a:rect l="l" t="t" r="r" b="b"/>
              <a:pathLst>
                <a:path w="1391113" h="512669">
                  <a:moveTo>
                    <a:pt x="74753" y="0"/>
                  </a:moveTo>
                  <a:lnTo>
                    <a:pt x="1316360" y="0"/>
                  </a:lnTo>
                  <a:cubicBezTo>
                    <a:pt x="1357645" y="0"/>
                    <a:pt x="1391113" y="33468"/>
                    <a:pt x="1391113" y="74753"/>
                  </a:cubicBezTo>
                  <a:lnTo>
                    <a:pt x="1391113" y="437916"/>
                  </a:lnTo>
                  <a:cubicBezTo>
                    <a:pt x="1391113" y="457742"/>
                    <a:pt x="1383238" y="476756"/>
                    <a:pt x="1369219" y="490775"/>
                  </a:cubicBezTo>
                  <a:cubicBezTo>
                    <a:pt x="1355200" y="504793"/>
                    <a:pt x="1336186" y="512669"/>
                    <a:pt x="1316360" y="512669"/>
                  </a:cubicBezTo>
                  <a:lnTo>
                    <a:pt x="74753" y="512669"/>
                  </a:lnTo>
                  <a:cubicBezTo>
                    <a:pt x="54927" y="512669"/>
                    <a:pt x="35914" y="504793"/>
                    <a:pt x="21895" y="490775"/>
                  </a:cubicBezTo>
                  <a:cubicBezTo>
                    <a:pt x="7876" y="476756"/>
                    <a:pt x="0" y="457742"/>
                    <a:pt x="0" y="437916"/>
                  </a:cubicBezTo>
                  <a:lnTo>
                    <a:pt x="0" y="74753"/>
                  </a:lnTo>
                  <a:cubicBezTo>
                    <a:pt x="0" y="54927"/>
                    <a:pt x="7876" y="35914"/>
                    <a:pt x="21895" y="21895"/>
                  </a:cubicBezTo>
                  <a:cubicBezTo>
                    <a:pt x="35914" y="7876"/>
                    <a:pt x="54927" y="0"/>
                    <a:pt x="74753" y="0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391113" cy="54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flipH="1">
            <a:off x="-2487038" y="-550549"/>
            <a:ext cx="7620268" cy="3097126"/>
          </a:xfrm>
          <a:custGeom>
            <a:avLst/>
            <a:gdLst/>
            <a:ahLst/>
            <a:cxnLst/>
            <a:rect l="l" t="t" r="r" b="b"/>
            <a:pathLst>
              <a:path w="7620268" h="3097126">
                <a:moveTo>
                  <a:pt x="7620267" y="0"/>
                </a:moveTo>
                <a:lnTo>
                  <a:pt x="0" y="0"/>
                </a:lnTo>
                <a:lnTo>
                  <a:pt x="0" y="3097127"/>
                </a:lnTo>
                <a:lnTo>
                  <a:pt x="7620267" y="3097127"/>
                </a:lnTo>
                <a:lnTo>
                  <a:pt x="762026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 flipV="1">
            <a:off x="11859610" y="-197837"/>
            <a:ext cx="7620268" cy="3097126"/>
          </a:xfrm>
          <a:custGeom>
            <a:avLst/>
            <a:gdLst/>
            <a:ahLst/>
            <a:cxnLst/>
            <a:rect l="l" t="t" r="r" b="b"/>
            <a:pathLst>
              <a:path w="7620268" h="3097126">
                <a:moveTo>
                  <a:pt x="7620267" y="3097127"/>
                </a:moveTo>
                <a:lnTo>
                  <a:pt x="0" y="3097127"/>
                </a:lnTo>
                <a:lnTo>
                  <a:pt x="0" y="0"/>
                </a:lnTo>
                <a:lnTo>
                  <a:pt x="7620267" y="0"/>
                </a:lnTo>
                <a:lnTo>
                  <a:pt x="7620267" y="309712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511227" y="330958"/>
            <a:ext cx="10998627" cy="3911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220"/>
              </a:lnSpc>
              <a:spcBef>
                <a:spcPct val="0"/>
              </a:spcBef>
            </a:pPr>
            <a:r>
              <a:rPr lang="en-US" sz="7300">
                <a:solidFill>
                  <a:srgbClr val="F9705A"/>
                </a:solidFill>
                <a:latin typeface="Borsok"/>
                <a:ea typeface="Borsok"/>
                <a:cs typeface="Borsok"/>
                <a:sym typeface="Borsok"/>
              </a:rPr>
              <a:t>КОЛЬОРОВЕ ОЦІНЮВАННЯ</a:t>
            </a:r>
          </a:p>
        </p:txBody>
      </p:sp>
      <p:sp>
        <p:nvSpPr>
          <p:cNvPr id="21" name="Freeform 21"/>
          <p:cNvSpPr/>
          <p:nvPr/>
        </p:nvSpPr>
        <p:spPr>
          <a:xfrm>
            <a:off x="2465421" y="3910493"/>
            <a:ext cx="2091611" cy="4172791"/>
          </a:xfrm>
          <a:custGeom>
            <a:avLst/>
            <a:gdLst/>
            <a:ahLst/>
            <a:cxnLst/>
            <a:rect l="l" t="t" r="r" b="b"/>
            <a:pathLst>
              <a:path w="2091611" h="4172791">
                <a:moveTo>
                  <a:pt x="0" y="0"/>
                </a:moveTo>
                <a:lnTo>
                  <a:pt x="2091611" y="0"/>
                </a:lnTo>
                <a:lnTo>
                  <a:pt x="2091611" y="4172791"/>
                </a:lnTo>
                <a:lnTo>
                  <a:pt x="0" y="41727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612344" y="3968484"/>
            <a:ext cx="2057400" cy="4114800"/>
          </a:xfrm>
          <a:custGeom>
            <a:avLst/>
            <a:gdLst/>
            <a:ahLst/>
            <a:cxnLst/>
            <a:rect l="l" t="t" r="r" b="b"/>
            <a:pathLst>
              <a:path w="2057400" h="4114800">
                <a:moveTo>
                  <a:pt x="0" y="0"/>
                </a:moveTo>
                <a:lnTo>
                  <a:pt x="2057400" y="0"/>
                </a:lnTo>
                <a:lnTo>
                  <a:pt x="2057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958027" y="3968484"/>
            <a:ext cx="2247138" cy="3322939"/>
          </a:xfrm>
          <a:custGeom>
            <a:avLst/>
            <a:gdLst/>
            <a:ahLst/>
            <a:cxnLst/>
            <a:rect l="l" t="t" r="r" b="b"/>
            <a:pathLst>
              <a:path w="2247138" h="3322939">
                <a:moveTo>
                  <a:pt x="0" y="0"/>
                </a:moveTo>
                <a:lnTo>
                  <a:pt x="2247138" y="0"/>
                </a:lnTo>
                <a:lnTo>
                  <a:pt x="2247138" y="3322939"/>
                </a:lnTo>
                <a:lnTo>
                  <a:pt x="0" y="332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7958027" y="4760345"/>
            <a:ext cx="2247138" cy="3322939"/>
          </a:xfrm>
          <a:custGeom>
            <a:avLst/>
            <a:gdLst/>
            <a:ahLst/>
            <a:cxnLst/>
            <a:rect l="l" t="t" r="r" b="b"/>
            <a:pathLst>
              <a:path w="2247138" h="3322939">
                <a:moveTo>
                  <a:pt x="0" y="0"/>
                </a:moveTo>
                <a:lnTo>
                  <a:pt x="2247138" y="0"/>
                </a:lnTo>
                <a:lnTo>
                  <a:pt x="2247138" y="3322939"/>
                </a:lnTo>
                <a:lnTo>
                  <a:pt x="0" y="332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289332" y="8283845"/>
            <a:ext cx="5324011" cy="1759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uk-UA" sz="4400" dirty="0">
                <a:solidFill>
                  <a:srgbClr val="000000"/>
                </a:solidFill>
                <a:latin typeface="Borsok"/>
                <a:ea typeface="Borsok"/>
                <a:cs typeface="Borsok"/>
                <a:sym typeface="Borsok"/>
              </a:rPr>
              <a:t>На </a:t>
            </a:r>
            <a:r>
              <a:rPr lang="uk-UA" sz="4400" dirty="0" err="1">
                <a:solidFill>
                  <a:srgbClr val="000000"/>
                </a:solidFill>
                <a:latin typeface="Borsok"/>
                <a:ea typeface="Borsok"/>
                <a:cs typeface="Borsok"/>
                <a:sym typeface="Borsok"/>
              </a:rPr>
              <a:t>уроці</a:t>
            </a:r>
            <a:r>
              <a:rPr lang="uk-UA" sz="4400" dirty="0">
                <a:solidFill>
                  <a:srgbClr val="000000"/>
                </a:solidFill>
                <a:latin typeface="Borsok"/>
                <a:ea typeface="Borsok"/>
                <a:cs typeface="Borsok"/>
                <a:sym typeface="Borsok"/>
              </a:rPr>
              <a:t> мені </a:t>
            </a:r>
            <a:r>
              <a:rPr lang="uk-UA" sz="3200" dirty="0">
                <a:solidFill>
                  <a:srgbClr val="000000"/>
                </a:solidFill>
                <a:latin typeface="Borsok"/>
                <a:ea typeface="Borsok"/>
                <a:cs typeface="Borsok"/>
                <a:sym typeface="Borsok"/>
              </a:rPr>
              <a:t>дуже сподобалось</a:t>
            </a:r>
            <a:endParaRPr lang="en-US" sz="3200" dirty="0">
              <a:solidFill>
                <a:srgbClr val="000000"/>
              </a:solidFill>
              <a:latin typeface="Borsok"/>
              <a:ea typeface="Borsok"/>
              <a:cs typeface="Borsok"/>
              <a:sym typeface="Borsok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590182" y="8456930"/>
            <a:ext cx="5540706" cy="1872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uk-UA" sz="5199" dirty="0">
                <a:solidFill>
                  <a:srgbClr val="000000"/>
                </a:solidFill>
                <a:latin typeface="Borsok"/>
                <a:ea typeface="Borsok"/>
                <a:cs typeface="Borsok"/>
                <a:sym typeface="Borsok"/>
              </a:rPr>
              <a:t>На </a:t>
            </a:r>
            <a:r>
              <a:rPr lang="uk-UA" sz="5199" dirty="0" err="1">
                <a:solidFill>
                  <a:srgbClr val="000000"/>
                </a:solidFill>
                <a:latin typeface="Borsok"/>
                <a:ea typeface="Borsok"/>
                <a:cs typeface="Borsok"/>
                <a:sym typeface="Borsok"/>
              </a:rPr>
              <a:t>уроці</a:t>
            </a:r>
            <a:r>
              <a:rPr lang="uk-UA" sz="5199" dirty="0">
                <a:solidFill>
                  <a:srgbClr val="000000"/>
                </a:solidFill>
                <a:latin typeface="Borsok"/>
                <a:ea typeface="Borsok"/>
                <a:cs typeface="Borsok"/>
                <a:sym typeface="Borsok"/>
              </a:rPr>
              <a:t> мені сподобалось</a:t>
            </a:r>
            <a:endParaRPr lang="en-US" sz="5199" dirty="0">
              <a:solidFill>
                <a:srgbClr val="000000"/>
              </a:solidFill>
              <a:latin typeface="Borsok"/>
              <a:ea typeface="Borsok"/>
              <a:cs typeface="Borsok"/>
              <a:sym typeface="Borsok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2679947" y="8456930"/>
            <a:ext cx="4863856" cy="1748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uk-UA" sz="4000" dirty="0">
                <a:solidFill>
                  <a:srgbClr val="000000"/>
                </a:solidFill>
                <a:latin typeface="Borsok"/>
                <a:ea typeface="Borsok"/>
                <a:cs typeface="Borsok"/>
                <a:sym typeface="Borsok"/>
              </a:rPr>
              <a:t>На </a:t>
            </a:r>
            <a:r>
              <a:rPr lang="uk-UA" sz="4000" dirty="0" err="1">
                <a:solidFill>
                  <a:srgbClr val="000000"/>
                </a:solidFill>
                <a:latin typeface="Borsok"/>
                <a:ea typeface="Borsok"/>
                <a:cs typeface="Borsok"/>
                <a:sym typeface="Borsok"/>
              </a:rPr>
              <a:t>уроці</a:t>
            </a:r>
            <a:r>
              <a:rPr lang="uk-UA" sz="4000" dirty="0">
                <a:solidFill>
                  <a:srgbClr val="000000"/>
                </a:solidFill>
                <a:latin typeface="Borsok"/>
                <a:ea typeface="Borsok"/>
                <a:cs typeface="Borsok"/>
                <a:sym typeface="Borsok"/>
              </a:rPr>
              <a:t> мені </a:t>
            </a:r>
          </a:p>
          <a:p>
            <a:pPr algn="ctr">
              <a:lnSpc>
                <a:spcPts val="7279"/>
              </a:lnSpc>
            </a:pPr>
            <a:r>
              <a:rPr lang="uk-UA" sz="4000" dirty="0">
                <a:solidFill>
                  <a:srgbClr val="000000"/>
                </a:solidFill>
                <a:latin typeface="Borsok"/>
                <a:ea typeface="Borsok"/>
                <a:cs typeface="Borsok"/>
                <a:sym typeface="Borsok"/>
              </a:rPr>
              <a:t>не сподобалось</a:t>
            </a:r>
            <a:endParaRPr lang="en-US" sz="4000" dirty="0">
              <a:solidFill>
                <a:srgbClr val="000000"/>
              </a:solidFill>
              <a:latin typeface="Borsok"/>
              <a:ea typeface="Borsok"/>
              <a:cs typeface="Borsok"/>
              <a:sym typeface="Bors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0692947" cy="8229600"/>
            <a:chOff x="0" y="0"/>
            <a:chExt cx="2816250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14093" y="1028700"/>
            <a:ext cx="4945207" cy="8229600"/>
            <a:chOff x="0" y="0"/>
            <a:chExt cx="130244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875247" y="2878142"/>
            <a:ext cx="9037646" cy="362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78"/>
              </a:lnSpc>
            </a:pPr>
            <a:r>
              <a:rPr lang="en-US" sz="12798">
                <a:solidFill>
                  <a:srgbClr val="F9705A"/>
                </a:solidFill>
                <a:latin typeface="Borsok"/>
                <a:ea typeface="Borsok"/>
                <a:cs typeface="Borsok"/>
                <a:sym typeface="Borsok"/>
              </a:rPr>
              <a:t>ДЯКУЮ ЗА РОБОТУ!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-922290" y="7754130"/>
            <a:ext cx="9323464" cy="3789361"/>
          </a:xfrm>
          <a:custGeom>
            <a:avLst/>
            <a:gdLst/>
            <a:ahLst/>
            <a:cxnLst/>
            <a:rect l="l" t="t" r="r" b="b"/>
            <a:pathLst>
              <a:path w="9323464" h="3789361">
                <a:moveTo>
                  <a:pt x="9323464" y="0"/>
                </a:moveTo>
                <a:lnTo>
                  <a:pt x="0" y="0"/>
                </a:lnTo>
                <a:lnTo>
                  <a:pt x="0" y="3789361"/>
                </a:lnTo>
                <a:lnTo>
                  <a:pt x="9323464" y="3789361"/>
                </a:lnTo>
                <a:lnTo>
                  <a:pt x="932346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7934307" y="-309851"/>
            <a:ext cx="7271573" cy="2955405"/>
          </a:xfrm>
          <a:custGeom>
            <a:avLst/>
            <a:gdLst/>
            <a:ahLst/>
            <a:cxnLst/>
            <a:rect l="l" t="t" r="r" b="b"/>
            <a:pathLst>
              <a:path w="7271573" h="2955405">
                <a:moveTo>
                  <a:pt x="7271573" y="0"/>
                </a:moveTo>
                <a:lnTo>
                  <a:pt x="0" y="0"/>
                </a:lnTo>
                <a:lnTo>
                  <a:pt x="0" y="2955405"/>
                </a:lnTo>
                <a:lnTo>
                  <a:pt x="7271573" y="2955405"/>
                </a:lnTo>
                <a:lnTo>
                  <a:pt x="72715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-2602577" y="1273502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6"/>
                </a:moveTo>
                <a:lnTo>
                  <a:pt x="5634352" y="2289986"/>
                </a:lnTo>
                <a:lnTo>
                  <a:pt x="5634352" y="0"/>
                </a:lnTo>
                <a:lnTo>
                  <a:pt x="0" y="0"/>
                </a:lnTo>
                <a:lnTo>
                  <a:pt x="0" y="228998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6226957" y="6017227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5"/>
                </a:moveTo>
                <a:lnTo>
                  <a:pt x="5634353" y="2289985"/>
                </a:lnTo>
                <a:lnTo>
                  <a:pt x="5634353" y="0"/>
                </a:lnTo>
                <a:lnTo>
                  <a:pt x="0" y="0"/>
                </a:lnTo>
                <a:lnTo>
                  <a:pt x="0" y="228998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0355039" y="1458238"/>
            <a:ext cx="5871919" cy="14951645"/>
          </a:xfrm>
          <a:custGeom>
            <a:avLst/>
            <a:gdLst/>
            <a:ahLst/>
            <a:cxnLst/>
            <a:rect l="l" t="t" r="r" b="b"/>
            <a:pathLst>
              <a:path w="5871919" h="14951645">
                <a:moveTo>
                  <a:pt x="5871918" y="0"/>
                </a:moveTo>
                <a:lnTo>
                  <a:pt x="0" y="0"/>
                </a:lnTo>
                <a:lnTo>
                  <a:pt x="0" y="14951644"/>
                </a:lnTo>
                <a:lnTo>
                  <a:pt x="5871918" y="14951644"/>
                </a:lnTo>
                <a:lnTo>
                  <a:pt x="587191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321104" flipH="1">
            <a:off x="-14469" y="-193360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3056956" y="0"/>
                </a:moveTo>
                <a:lnTo>
                  <a:pt x="0" y="0"/>
                </a:lnTo>
                <a:lnTo>
                  <a:pt x="0" y="3303195"/>
                </a:lnTo>
                <a:lnTo>
                  <a:pt x="3056956" y="3303195"/>
                </a:lnTo>
                <a:lnTo>
                  <a:pt x="305695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313162" y="6249812"/>
            <a:ext cx="2299144" cy="4114800"/>
          </a:xfrm>
          <a:custGeom>
            <a:avLst/>
            <a:gdLst/>
            <a:ahLst/>
            <a:cxnLst/>
            <a:rect l="l" t="t" r="r" b="b"/>
            <a:pathLst>
              <a:path w="2299144" h="4114800">
                <a:moveTo>
                  <a:pt x="0" y="0"/>
                </a:moveTo>
                <a:lnTo>
                  <a:pt x="2299145" y="0"/>
                </a:lnTo>
                <a:lnTo>
                  <a:pt x="2299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66745" y="-357992"/>
            <a:ext cx="10066789" cy="8229600"/>
          </a:xfrm>
          <a:custGeom>
            <a:avLst/>
            <a:gdLst/>
            <a:ahLst/>
            <a:cxnLst/>
            <a:rect l="l" t="t" r="r" b="b"/>
            <a:pathLst>
              <a:path w="10066789" h="8229600">
                <a:moveTo>
                  <a:pt x="0" y="0"/>
                </a:moveTo>
                <a:lnTo>
                  <a:pt x="10066789" y="0"/>
                </a:lnTo>
                <a:lnTo>
                  <a:pt x="10066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02158" y="7433458"/>
            <a:ext cx="10066789" cy="8229600"/>
          </a:xfrm>
          <a:custGeom>
            <a:avLst/>
            <a:gdLst/>
            <a:ahLst/>
            <a:cxnLst/>
            <a:rect l="l" t="t" r="r" b="b"/>
            <a:pathLst>
              <a:path w="10066789" h="8229600">
                <a:moveTo>
                  <a:pt x="0" y="0"/>
                </a:moveTo>
                <a:lnTo>
                  <a:pt x="10066789" y="0"/>
                </a:lnTo>
                <a:lnTo>
                  <a:pt x="10066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05919" y="-996167"/>
            <a:ext cx="10066789" cy="8229600"/>
          </a:xfrm>
          <a:custGeom>
            <a:avLst/>
            <a:gdLst/>
            <a:ahLst/>
            <a:cxnLst/>
            <a:rect l="l" t="t" r="r" b="b"/>
            <a:pathLst>
              <a:path w="10066789" h="8229600">
                <a:moveTo>
                  <a:pt x="0" y="0"/>
                </a:moveTo>
                <a:lnTo>
                  <a:pt x="10066789" y="0"/>
                </a:lnTo>
                <a:lnTo>
                  <a:pt x="10066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034853" flipV="1">
            <a:off x="2404904" y="368323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034853" flipV="1">
            <a:off x="-2273849" y="-3199427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3" y="8211629"/>
                </a:lnTo>
                <a:lnTo>
                  <a:pt x="9386333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034853" flipV="1">
            <a:off x="13594833" y="-1712858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61363" y="1028700"/>
            <a:ext cx="16230600" cy="8229600"/>
            <a:chOff x="0" y="0"/>
            <a:chExt cx="4274726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58688" y="1306655"/>
            <a:ext cx="8441357" cy="1952222"/>
            <a:chOff x="0" y="0"/>
            <a:chExt cx="2223238" cy="51416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23238" cy="514165"/>
            </a:xfrm>
            <a:custGeom>
              <a:avLst/>
              <a:gdLst/>
              <a:ahLst/>
              <a:cxnLst/>
              <a:rect l="l" t="t" r="r" b="b"/>
              <a:pathLst>
                <a:path w="2223238" h="514165">
                  <a:moveTo>
                    <a:pt x="46774" y="0"/>
                  </a:moveTo>
                  <a:lnTo>
                    <a:pt x="2176464" y="0"/>
                  </a:lnTo>
                  <a:cubicBezTo>
                    <a:pt x="2188869" y="0"/>
                    <a:pt x="2200766" y="4928"/>
                    <a:pt x="2209538" y="13700"/>
                  </a:cubicBezTo>
                  <a:cubicBezTo>
                    <a:pt x="2218310" y="22472"/>
                    <a:pt x="2223238" y="34369"/>
                    <a:pt x="2223238" y="46774"/>
                  </a:cubicBezTo>
                  <a:lnTo>
                    <a:pt x="2223238" y="467391"/>
                  </a:lnTo>
                  <a:cubicBezTo>
                    <a:pt x="2223238" y="479797"/>
                    <a:pt x="2218310" y="491694"/>
                    <a:pt x="2209538" y="500466"/>
                  </a:cubicBezTo>
                  <a:cubicBezTo>
                    <a:pt x="2200766" y="509237"/>
                    <a:pt x="2188869" y="514165"/>
                    <a:pt x="2176464" y="514165"/>
                  </a:cubicBezTo>
                  <a:lnTo>
                    <a:pt x="46774" y="514165"/>
                  </a:lnTo>
                  <a:cubicBezTo>
                    <a:pt x="20942" y="514165"/>
                    <a:pt x="0" y="493224"/>
                    <a:pt x="0" y="467391"/>
                  </a:cubicBezTo>
                  <a:lnTo>
                    <a:pt x="0" y="46774"/>
                  </a:lnTo>
                  <a:cubicBezTo>
                    <a:pt x="0" y="34369"/>
                    <a:pt x="4928" y="22472"/>
                    <a:pt x="13700" y="13700"/>
                  </a:cubicBezTo>
                  <a:cubicBezTo>
                    <a:pt x="22472" y="4928"/>
                    <a:pt x="34369" y="0"/>
                    <a:pt x="46774" y="0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223238" cy="542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58688" y="3420802"/>
            <a:ext cx="8441357" cy="1286544"/>
            <a:chOff x="0" y="0"/>
            <a:chExt cx="2223238" cy="33884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223238" cy="338843"/>
            </a:xfrm>
            <a:custGeom>
              <a:avLst/>
              <a:gdLst/>
              <a:ahLst/>
              <a:cxnLst/>
              <a:rect l="l" t="t" r="r" b="b"/>
              <a:pathLst>
                <a:path w="2223238" h="338843">
                  <a:moveTo>
                    <a:pt x="46774" y="0"/>
                  </a:moveTo>
                  <a:lnTo>
                    <a:pt x="2176464" y="0"/>
                  </a:lnTo>
                  <a:cubicBezTo>
                    <a:pt x="2188869" y="0"/>
                    <a:pt x="2200766" y="4928"/>
                    <a:pt x="2209538" y="13700"/>
                  </a:cubicBezTo>
                  <a:cubicBezTo>
                    <a:pt x="2218310" y="22472"/>
                    <a:pt x="2223238" y="34369"/>
                    <a:pt x="2223238" y="46774"/>
                  </a:cubicBezTo>
                  <a:lnTo>
                    <a:pt x="2223238" y="292069"/>
                  </a:lnTo>
                  <a:cubicBezTo>
                    <a:pt x="2223238" y="317901"/>
                    <a:pt x="2202296" y="338843"/>
                    <a:pt x="2176464" y="338843"/>
                  </a:cubicBezTo>
                  <a:lnTo>
                    <a:pt x="46774" y="338843"/>
                  </a:lnTo>
                  <a:cubicBezTo>
                    <a:pt x="34369" y="338843"/>
                    <a:pt x="22472" y="333915"/>
                    <a:pt x="13700" y="325143"/>
                  </a:cubicBezTo>
                  <a:cubicBezTo>
                    <a:pt x="4928" y="316371"/>
                    <a:pt x="0" y="304474"/>
                    <a:pt x="0" y="292069"/>
                  </a:cubicBezTo>
                  <a:lnTo>
                    <a:pt x="0" y="46774"/>
                  </a:lnTo>
                  <a:cubicBezTo>
                    <a:pt x="0" y="34369"/>
                    <a:pt x="4928" y="22472"/>
                    <a:pt x="13700" y="13700"/>
                  </a:cubicBezTo>
                  <a:cubicBezTo>
                    <a:pt x="22472" y="4928"/>
                    <a:pt x="34369" y="0"/>
                    <a:pt x="46774" y="0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2223238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70215" y="4871268"/>
            <a:ext cx="8529829" cy="1286544"/>
            <a:chOff x="0" y="0"/>
            <a:chExt cx="2246539" cy="33884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46539" cy="338843"/>
            </a:xfrm>
            <a:custGeom>
              <a:avLst/>
              <a:gdLst/>
              <a:ahLst/>
              <a:cxnLst/>
              <a:rect l="l" t="t" r="r" b="b"/>
              <a:pathLst>
                <a:path w="2246539" h="338843">
                  <a:moveTo>
                    <a:pt x="46289" y="0"/>
                  </a:moveTo>
                  <a:lnTo>
                    <a:pt x="2200250" y="0"/>
                  </a:lnTo>
                  <a:cubicBezTo>
                    <a:pt x="2212527" y="0"/>
                    <a:pt x="2224301" y="4877"/>
                    <a:pt x="2232982" y="13558"/>
                  </a:cubicBezTo>
                  <a:cubicBezTo>
                    <a:pt x="2241663" y="22239"/>
                    <a:pt x="2246539" y="34012"/>
                    <a:pt x="2246539" y="46289"/>
                  </a:cubicBezTo>
                  <a:lnTo>
                    <a:pt x="2246539" y="292554"/>
                  </a:lnTo>
                  <a:cubicBezTo>
                    <a:pt x="2246539" y="304830"/>
                    <a:pt x="2241663" y="316604"/>
                    <a:pt x="2232982" y="325285"/>
                  </a:cubicBezTo>
                  <a:cubicBezTo>
                    <a:pt x="2224301" y="333966"/>
                    <a:pt x="2212527" y="338843"/>
                    <a:pt x="2200250" y="338843"/>
                  </a:cubicBezTo>
                  <a:lnTo>
                    <a:pt x="46289" y="338843"/>
                  </a:lnTo>
                  <a:cubicBezTo>
                    <a:pt x="34012" y="338843"/>
                    <a:pt x="22239" y="333966"/>
                    <a:pt x="13558" y="325285"/>
                  </a:cubicBezTo>
                  <a:cubicBezTo>
                    <a:pt x="4877" y="316604"/>
                    <a:pt x="0" y="304830"/>
                    <a:pt x="0" y="292554"/>
                  </a:cubicBezTo>
                  <a:lnTo>
                    <a:pt x="0" y="46289"/>
                  </a:lnTo>
                  <a:cubicBezTo>
                    <a:pt x="0" y="34012"/>
                    <a:pt x="4877" y="22239"/>
                    <a:pt x="13558" y="13558"/>
                  </a:cubicBezTo>
                  <a:cubicBezTo>
                    <a:pt x="22239" y="4877"/>
                    <a:pt x="34012" y="0"/>
                    <a:pt x="46289" y="0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2246539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73697" y="6386412"/>
            <a:ext cx="8526348" cy="1286544"/>
            <a:chOff x="0" y="0"/>
            <a:chExt cx="2245622" cy="33884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45622" cy="338843"/>
            </a:xfrm>
            <a:custGeom>
              <a:avLst/>
              <a:gdLst/>
              <a:ahLst/>
              <a:cxnLst/>
              <a:rect l="l" t="t" r="r" b="b"/>
              <a:pathLst>
                <a:path w="2245622" h="338843">
                  <a:moveTo>
                    <a:pt x="46308" y="0"/>
                  </a:moveTo>
                  <a:lnTo>
                    <a:pt x="2199314" y="0"/>
                  </a:lnTo>
                  <a:cubicBezTo>
                    <a:pt x="2224890" y="0"/>
                    <a:pt x="2245622" y="20733"/>
                    <a:pt x="2245622" y="46308"/>
                  </a:cubicBezTo>
                  <a:lnTo>
                    <a:pt x="2245622" y="292535"/>
                  </a:lnTo>
                  <a:cubicBezTo>
                    <a:pt x="2245622" y="304817"/>
                    <a:pt x="2240744" y="316595"/>
                    <a:pt x="2232059" y="325280"/>
                  </a:cubicBezTo>
                  <a:cubicBezTo>
                    <a:pt x="2223375" y="333964"/>
                    <a:pt x="2211596" y="338843"/>
                    <a:pt x="2199314" y="338843"/>
                  </a:cubicBezTo>
                  <a:lnTo>
                    <a:pt x="46308" y="338843"/>
                  </a:lnTo>
                  <a:cubicBezTo>
                    <a:pt x="20733" y="338843"/>
                    <a:pt x="0" y="318110"/>
                    <a:pt x="0" y="292535"/>
                  </a:cubicBezTo>
                  <a:lnTo>
                    <a:pt x="0" y="46308"/>
                  </a:lnTo>
                  <a:cubicBezTo>
                    <a:pt x="0" y="20733"/>
                    <a:pt x="20733" y="0"/>
                    <a:pt x="46308" y="0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2245622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1093759" y="1306655"/>
            <a:ext cx="5950375" cy="6117208"/>
          </a:xfrm>
          <a:custGeom>
            <a:avLst/>
            <a:gdLst/>
            <a:ahLst/>
            <a:cxnLst/>
            <a:rect l="l" t="t" r="r" b="b"/>
            <a:pathLst>
              <a:path w="5950375" h="6117208">
                <a:moveTo>
                  <a:pt x="0" y="0"/>
                </a:moveTo>
                <a:lnTo>
                  <a:pt x="5950375" y="0"/>
                </a:lnTo>
                <a:lnTo>
                  <a:pt x="5950375" y="6117208"/>
                </a:lnTo>
                <a:lnTo>
                  <a:pt x="0" y="61172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258688" y="-21764"/>
            <a:ext cx="7970303" cy="132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80"/>
              </a:lnSpc>
              <a:spcBef>
                <a:spcPct val="0"/>
              </a:spcBef>
            </a:pPr>
            <a:r>
              <a:rPr lang="en-US" sz="7700">
                <a:solidFill>
                  <a:srgbClr val="FFFFFF"/>
                </a:solidFill>
                <a:latin typeface="Borsok"/>
                <a:ea typeface="Borsok"/>
                <a:cs typeface="Borsok"/>
                <a:sym typeface="Borsok"/>
              </a:rPr>
              <a:t>“СИНОПТИК”</a:t>
            </a:r>
          </a:p>
        </p:txBody>
      </p:sp>
      <p:sp>
        <p:nvSpPr>
          <p:cNvPr id="26" name="Freeform 26"/>
          <p:cNvSpPr/>
          <p:nvPr/>
        </p:nvSpPr>
        <p:spPr>
          <a:xfrm>
            <a:off x="9634936" y="-109583"/>
            <a:ext cx="6338701" cy="2576256"/>
          </a:xfrm>
          <a:custGeom>
            <a:avLst/>
            <a:gdLst/>
            <a:ahLst/>
            <a:cxnLst/>
            <a:rect l="l" t="t" r="r" b="b"/>
            <a:pathLst>
              <a:path w="6338701" h="2576256">
                <a:moveTo>
                  <a:pt x="0" y="0"/>
                </a:moveTo>
                <a:lnTo>
                  <a:pt x="6338701" y="0"/>
                </a:lnTo>
                <a:lnTo>
                  <a:pt x="6338701" y="2576256"/>
                </a:lnTo>
                <a:lnTo>
                  <a:pt x="0" y="2576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857385" flipH="1">
            <a:off x="-5999" y="-82683"/>
            <a:ext cx="1448112" cy="1363858"/>
          </a:xfrm>
          <a:custGeom>
            <a:avLst/>
            <a:gdLst/>
            <a:ahLst/>
            <a:cxnLst/>
            <a:rect l="l" t="t" r="r" b="b"/>
            <a:pathLst>
              <a:path w="1448112" h="1363858">
                <a:moveTo>
                  <a:pt x="1448112" y="0"/>
                </a:moveTo>
                <a:lnTo>
                  <a:pt x="0" y="0"/>
                </a:lnTo>
                <a:lnTo>
                  <a:pt x="0" y="1363858"/>
                </a:lnTo>
                <a:lnTo>
                  <a:pt x="1448112" y="1363858"/>
                </a:lnTo>
                <a:lnTo>
                  <a:pt x="144811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1173697" y="7871608"/>
            <a:ext cx="8526348" cy="1286544"/>
            <a:chOff x="0" y="0"/>
            <a:chExt cx="2245622" cy="33884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245622" cy="338843"/>
            </a:xfrm>
            <a:custGeom>
              <a:avLst/>
              <a:gdLst/>
              <a:ahLst/>
              <a:cxnLst/>
              <a:rect l="l" t="t" r="r" b="b"/>
              <a:pathLst>
                <a:path w="2245622" h="338843">
                  <a:moveTo>
                    <a:pt x="46308" y="0"/>
                  </a:moveTo>
                  <a:lnTo>
                    <a:pt x="2199314" y="0"/>
                  </a:lnTo>
                  <a:cubicBezTo>
                    <a:pt x="2224890" y="0"/>
                    <a:pt x="2245622" y="20733"/>
                    <a:pt x="2245622" y="46308"/>
                  </a:cubicBezTo>
                  <a:lnTo>
                    <a:pt x="2245622" y="292535"/>
                  </a:lnTo>
                  <a:cubicBezTo>
                    <a:pt x="2245622" y="304817"/>
                    <a:pt x="2240744" y="316595"/>
                    <a:pt x="2232059" y="325280"/>
                  </a:cubicBezTo>
                  <a:cubicBezTo>
                    <a:pt x="2223375" y="333964"/>
                    <a:pt x="2211596" y="338843"/>
                    <a:pt x="2199314" y="338843"/>
                  </a:cubicBezTo>
                  <a:lnTo>
                    <a:pt x="46308" y="338843"/>
                  </a:lnTo>
                  <a:cubicBezTo>
                    <a:pt x="20733" y="338843"/>
                    <a:pt x="0" y="318110"/>
                    <a:pt x="0" y="292535"/>
                  </a:cubicBezTo>
                  <a:lnTo>
                    <a:pt x="0" y="46308"/>
                  </a:lnTo>
                  <a:cubicBezTo>
                    <a:pt x="0" y="20733"/>
                    <a:pt x="20733" y="0"/>
                    <a:pt x="46308" y="0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2245622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0910717" y="7233433"/>
            <a:ext cx="3787140" cy="3039180"/>
          </a:xfrm>
          <a:custGeom>
            <a:avLst/>
            <a:gdLst/>
            <a:ahLst/>
            <a:cxnLst/>
            <a:rect l="l" t="t" r="r" b="b"/>
            <a:pathLst>
              <a:path w="3787140" h="3039180">
                <a:moveTo>
                  <a:pt x="0" y="0"/>
                </a:moveTo>
                <a:lnTo>
                  <a:pt x="3787140" y="0"/>
                </a:lnTo>
                <a:lnTo>
                  <a:pt x="3787140" y="3039179"/>
                </a:lnTo>
                <a:lnTo>
                  <a:pt x="0" y="30391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5266575" y="7142661"/>
            <a:ext cx="1992725" cy="3144339"/>
          </a:xfrm>
          <a:custGeom>
            <a:avLst/>
            <a:gdLst/>
            <a:ahLst/>
            <a:cxnLst/>
            <a:rect l="l" t="t" r="r" b="b"/>
            <a:pathLst>
              <a:path w="1992725" h="3144339">
                <a:moveTo>
                  <a:pt x="0" y="0"/>
                </a:moveTo>
                <a:lnTo>
                  <a:pt x="1992725" y="0"/>
                </a:lnTo>
                <a:lnTo>
                  <a:pt x="1992725" y="3144339"/>
                </a:lnTo>
                <a:lnTo>
                  <a:pt x="0" y="31443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1170215" y="3483092"/>
            <a:ext cx="8216162" cy="103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4"/>
              </a:lnSpc>
              <a:spcBef>
                <a:spcPct val="0"/>
              </a:spcBef>
            </a:pPr>
            <a:r>
              <a:rPr lang="en-US" sz="6003" dirty="0">
                <a:solidFill>
                  <a:srgbClr val="FFFDEF"/>
                </a:solidFill>
                <a:latin typeface="Borsok"/>
                <a:ea typeface="Borsok"/>
                <a:cs typeface="Borsok"/>
                <a:sym typeface="Borsok"/>
              </a:rPr>
              <a:t>ЯКИЙ МІСЯЦЬ?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71956" y="4946946"/>
            <a:ext cx="8214421" cy="103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4"/>
              </a:lnSpc>
              <a:spcBef>
                <a:spcPct val="0"/>
              </a:spcBef>
            </a:pPr>
            <a:r>
              <a:rPr lang="en-US" sz="6003" dirty="0">
                <a:solidFill>
                  <a:srgbClr val="FFFDEF"/>
                </a:solidFill>
                <a:latin typeface="Borsok"/>
                <a:ea typeface="Borsok"/>
                <a:cs typeface="Borsok"/>
                <a:sym typeface="Borsok"/>
              </a:rPr>
              <a:t>ЯКЕ ЧИСЛО?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92286" y="1342315"/>
            <a:ext cx="8085687" cy="2095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4"/>
              </a:lnSpc>
              <a:spcBef>
                <a:spcPct val="0"/>
              </a:spcBef>
            </a:pPr>
            <a:r>
              <a:rPr lang="en-US" sz="5996" dirty="0">
                <a:solidFill>
                  <a:srgbClr val="FFFDEF"/>
                </a:solidFill>
                <a:latin typeface="Borsok"/>
                <a:ea typeface="Borsok"/>
                <a:cs typeface="Borsok"/>
                <a:sym typeface="Borsok"/>
              </a:rPr>
              <a:t>ЯКА ЗАРАЗ ПОРА РОКУ?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58688" y="6367044"/>
            <a:ext cx="8441357" cy="103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4"/>
              </a:lnSpc>
              <a:spcBef>
                <a:spcPct val="0"/>
              </a:spcBef>
            </a:pPr>
            <a:r>
              <a:rPr lang="en-US" sz="6003" dirty="0">
                <a:solidFill>
                  <a:srgbClr val="FFFDEF"/>
                </a:solidFill>
                <a:latin typeface="Borsok"/>
                <a:ea typeface="Borsok"/>
                <a:cs typeface="Borsok"/>
                <a:sym typeface="Borsok"/>
              </a:rPr>
              <a:t>ЯКИЙ СТАН НЕБА?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73697" y="7992236"/>
            <a:ext cx="8526348" cy="103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4"/>
              </a:lnSpc>
              <a:spcBef>
                <a:spcPct val="0"/>
              </a:spcBef>
            </a:pPr>
            <a:r>
              <a:rPr lang="en-US" sz="6003" dirty="0">
                <a:solidFill>
                  <a:srgbClr val="FFFDEF"/>
                </a:solidFill>
                <a:latin typeface="Borsok"/>
                <a:ea typeface="Borsok"/>
                <a:cs typeface="Borsok"/>
                <a:sym typeface="Borsok"/>
              </a:rPr>
              <a:t>ЧИ БУЛИ ОПАДИ?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-8037382">
            <a:off x="-2537478" y="6181185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891266">
            <a:off x="13884636" y="-174544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402807" y="0"/>
            <a:ext cx="6714921" cy="2729164"/>
          </a:xfrm>
          <a:custGeom>
            <a:avLst/>
            <a:gdLst/>
            <a:ahLst/>
            <a:cxnLst/>
            <a:rect l="l" t="t" r="r" b="b"/>
            <a:pathLst>
              <a:path w="6714921" h="2729164">
                <a:moveTo>
                  <a:pt x="0" y="0"/>
                </a:moveTo>
                <a:lnTo>
                  <a:pt x="6714922" y="0"/>
                </a:lnTo>
                <a:lnTo>
                  <a:pt x="6714922" y="2729164"/>
                </a:lnTo>
                <a:lnTo>
                  <a:pt x="0" y="27291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3803872" y="7972092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13068" y="2954329"/>
            <a:ext cx="10111535" cy="3634167"/>
          </a:xfrm>
          <a:custGeom>
            <a:avLst/>
            <a:gdLst/>
            <a:ahLst/>
            <a:cxnLst/>
            <a:rect l="l" t="t" r="r" b="b"/>
            <a:pathLst>
              <a:path w="10111535" h="3634167">
                <a:moveTo>
                  <a:pt x="0" y="0"/>
                </a:moveTo>
                <a:lnTo>
                  <a:pt x="10111535" y="0"/>
                </a:lnTo>
                <a:lnTo>
                  <a:pt x="10111535" y="3634167"/>
                </a:lnTo>
                <a:lnTo>
                  <a:pt x="0" y="36341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919852" y="739771"/>
            <a:ext cx="5934697" cy="5934697"/>
          </a:xfrm>
          <a:custGeom>
            <a:avLst/>
            <a:gdLst/>
            <a:ahLst/>
            <a:cxnLst/>
            <a:rect l="l" t="t" r="r" b="b"/>
            <a:pathLst>
              <a:path w="5934697" h="5934697">
                <a:moveTo>
                  <a:pt x="0" y="0"/>
                </a:moveTo>
                <a:lnTo>
                  <a:pt x="5934697" y="0"/>
                </a:lnTo>
                <a:lnTo>
                  <a:pt x="5934697" y="5934698"/>
                </a:lnTo>
                <a:lnTo>
                  <a:pt x="0" y="59346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166463" y="6611771"/>
            <a:ext cx="3092837" cy="3343608"/>
          </a:xfrm>
          <a:custGeom>
            <a:avLst/>
            <a:gdLst/>
            <a:ahLst/>
            <a:cxnLst/>
            <a:rect l="l" t="t" r="r" b="b"/>
            <a:pathLst>
              <a:path w="3092837" h="3343608">
                <a:moveTo>
                  <a:pt x="0" y="0"/>
                </a:moveTo>
                <a:lnTo>
                  <a:pt x="3092837" y="0"/>
                </a:lnTo>
                <a:lnTo>
                  <a:pt x="3092837" y="3343608"/>
                </a:lnTo>
                <a:lnTo>
                  <a:pt x="0" y="33436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7191" y="0"/>
            <a:ext cx="4176994" cy="3545224"/>
          </a:xfrm>
          <a:custGeom>
            <a:avLst/>
            <a:gdLst/>
            <a:ahLst/>
            <a:cxnLst/>
            <a:rect l="l" t="t" r="r" b="b"/>
            <a:pathLst>
              <a:path w="4176994" h="3545224">
                <a:moveTo>
                  <a:pt x="0" y="0"/>
                </a:moveTo>
                <a:lnTo>
                  <a:pt x="4176995" y="0"/>
                </a:lnTo>
                <a:lnTo>
                  <a:pt x="4176995" y="3545224"/>
                </a:lnTo>
                <a:lnTo>
                  <a:pt x="0" y="354522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-439900" y="7959161"/>
            <a:ext cx="10576283" cy="1439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52"/>
              </a:lnSpc>
            </a:pPr>
            <a:r>
              <a:rPr lang="en-US" sz="8537" dirty="0">
                <a:solidFill>
                  <a:srgbClr val="F9705A"/>
                </a:solidFill>
                <a:latin typeface="Waldemar"/>
                <a:ea typeface="Waldemar"/>
                <a:cs typeface="Waldemar"/>
                <a:sym typeface="Waldemar"/>
              </a:rPr>
              <a:t>       ДРУЗІ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01406" y="6616087"/>
            <a:ext cx="1828800" cy="140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40" dirty="0">
                <a:solidFill>
                  <a:srgbClr val="F9705A"/>
                </a:solidFill>
                <a:latin typeface="Waldemar"/>
                <a:ea typeface="Waldemar"/>
                <a:cs typeface="Waldemar"/>
                <a:sym typeface="Waldemar"/>
              </a:rPr>
              <a:t>Д</a:t>
            </a:r>
            <a:endParaRPr lang="uk-UA" sz="8540" dirty="0"/>
          </a:p>
        </p:txBody>
      </p:sp>
      <p:sp>
        <p:nvSpPr>
          <p:cNvPr id="16" name="TextBox 15"/>
          <p:cNvSpPr txBox="1"/>
          <p:nvPr/>
        </p:nvSpPr>
        <p:spPr>
          <a:xfrm>
            <a:off x="3300324" y="6639268"/>
            <a:ext cx="5190712" cy="140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540" dirty="0">
                <a:solidFill>
                  <a:srgbClr val="F9705A"/>
                </a:solidFill>
                <a:latin typeface="Waldemar"/>
                <a:ea typeface="Waldemar"/>
                <a:cs typeface="Waldemar"/>
                <a:sym typeface="Waldemar"/>
              </a:rPr>
              <a:t>Р У К А</a:t>
            </a:r>
            <a:endParaRPr lang="uk-UA" sz="8540" dirty="0"/>
          </a:p>
        </p:txBody>
      </p:sp>
      <p:sp>
        <p:nvSpPr>
          <p:cNvPr id="17" name="TextBox 16"/>
          <p:cNvSpPr txBox="1"/>
          <p:nvPr/>
        </p:nvSpPr>
        <p:spPr>
          <a:xfrm>
            <a:off x="9321228" y="6497587"/>
            <a:ext cx="2476500" cy="140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540" dirty="0">
                <a:solidFill>
                  <a:srgbClr val="F9705A"/>
                </a:solidFill>
                <a:latin typeface="Waldemar"/>
                <a:sym typeface="Waldemar"/>
              </a:rPr>
              <a:t>З І</a:t>
            </a:r>
            <a:endParaRPr lang="uk-UA" sz="8540" dirty="0"/>
          </a:p>
        </p:txBody>
      </p:sp>
      <p:cxnSp>
        <p:nvCxnSpPr>
          <p:cNvPr id="19" name="Пряма сполучна лінія 18"/>
          <p:cNvCxnSpPr/>
          <p:nvPr/>
        </p:nvCxnSpPr>
        <p:spPr>
          <a:xfrm>
            <a:off x="5653739" y="6399577"/>
            <a:ext cx="1387844" cy="164623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 сполучна лінія 19"/>
          <p:cNvCxnSpPr/>
          <p:nvPr/>
        </p:nvCxnSpPr>
        <p:spPr>
          <a:xfrm>
            <a:off x="6860411" y="6377741"/>
            <a:ext cx="1387844" cy="164623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759443">
            <a:off x="-1995239" y="-336860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59443">
            <a:off x="9615962" y="4129795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55008">
            <a:off x="13104534" y="-407831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4418136" y="8081574"/>
            <a:ext cx="8262334" cy="3358083"/>
          </a:xfrm>
          <a:custGeom>
            <a:avLst/>
            <a:gdLst/>
            <a:ahLst/>
            <a:cxnLst/>
            <a:rect l="l" t="t" r="r" b="b"/>
            <a:pathLst>
              <a:path w="8262334" h="3358083">
                <a:moveTo>
                  <a:pt x="0" y="0"/>
                </a:moveTo>
                <a:lnTo>
                  <a:pt x="8262334" y="0"/>
                </a:lnTo>
                <a:lnTo>
                  <a:pt x="8262334" y="3358083"/>
                </a:lnTo>
                <a:lnTo>
                  <a:pt x="0" y="33580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374128" y="-170955"/>
            <a:ext cx="5903338" cy="2399310"/>
          </a:xfrm>
          <a:custGeom>
            <a:avLst/>
            <a:gdLst/>
            <a:ahLst/>
            <a:cxnLst/>
            <a:rect l="l" t="t" r="r" b="b"/>
            <a:pathLst>
              <a:path w="5903338" h="2399310">
                <a:moveTo>
                  <a:pt x="0" y="0"/>
                </a:moveTo>
                <a:lnTo>
                  <a:pt x="5903338" y="0"/>
                </a:lnTo>
                <a:lnTo>
                  <a:pt x="5903338" y="2399310"/>
                </a:lnTo>
                <a:lnTo>
                  <a:pt x="0" y="2399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8830348" y="2568370"/>
            <a:ext cx="8235019" cy="1554640"/>
            <a:chOff x="0" y="0"/>
            <a:chExt cx="2168894" cy="40945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68894" cy="409453"/>
            </a:xfrm>
            <a:custGeom>
              <a:avLst/>
              <a:gdLst/>
              <a:ahLst/>
              <a:cxnLst/>
              <a:rect l="l" t="t" r="r" b="b"/>
              <a:pathLst>
                <a:path w="2168894" h="409453">
                  <a:moveTo>
                    <a:pt x="47946" y="0"/>
                  </a:moveTo>
                  <a:lnTo>
                    <a:pt x="2120947" y="0"/>
                  </a:lnTo>
                  <a:cubicBezTo>
                    <a:pt x="2133664" y="0"/>
                    <a:pt x="2145859" y="5051"/>
                    <a:pt x="2154851" y="14043"/>
                  </a:cubicBezTo>
                  <a:cubicBezTo>
                    <a:pt x="2163842" y="23035"/>
                    <a:pt x="2168894" y="35230"/>
                    <a:pt x="2168894" y="47946"/>
                  </a:cubicBezTo>
                  <a:lnTo>
                    <a:pt x="2168894" y="361506"/>
                  </a:lnTo>
                  <a:cubicBezTo>
                    <a:pt x="2168894" y="374222"/>
                    <a:pt x="2163842" y="386418"/>
                    <a:pt x="2154851" y="395409"/>
                  </a:cubicBezTo>
                  <a:cubicBezTo>
                    <a:pt x="2145859" y="404401"/>
                    <a:pt x="2133664" y="409453"/>
                    <a:pt x="2120947" y="409453"/>
                  </a:cubicBezTo>
                  <a:lnTo>
                    <a:pt x="47946" y="409453"/>
                  </a:lnTo>
                  <a:cubicBezTo>
                    <a:pt x="35230" y="409453"/>
                    <a:pt x="23035" y="404401"/>
                    <a:pt x="14043" y="395409"/>
                  </a:cubicBezTo>
                  <a:cubicBezTo>
                    <a:pt x="5051" y="386418"/>
                    <a:pt x="0" y="374222"/>
                    <a:pt x="0" y="361506"/>
                  </a:cubicBezTo>
                  <a:lnTo>
                    <a:pt x="0" y="47946"/>
                  </a:lnTo>
                  <a:cubicBezTo>
                    <a:pt x="0" y="35230"/>
                    <a:pt x="5051" y="23035"/>
                    <a:pt x="14043" y="14043"/>
                  </a:cubicBezTo>
                  <a:cubicBezTo>
                    <a:pt x="23035" y="5051"/>
                    <a:pt x="35230" y="0"/>
                    <a:pt x="47946" y="0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168894" cy="438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312928">
            <a:off x="10894806" y="919318"/>
            <a:ext cx="1328541" cy="1251244"/>
          </a:xfrm>
          <a:custGeom>
            <a:avLst/>
            <a:gdLst/>
            <a:ahLst/>
            <a:cxnLst/>
            <a:rect l="l" t="t" r="r" b="b"/>
            <a:pathLst>
              <a:path w="1328541" h="1251244">
                <a:moveTo>
                  <a:pt x="0" y="0"/>
                </a:moveTo>
                <a:lnTo>
                  <a:pt x="1328541" y="0"/>
                </a:lnTo>
                <a:lnTo>
                  <a:pt x="1328541" y="1251244"/>
                </a:lnTo>
                <a:lnTo>
                  <a:pt x="0" y="12512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28700" y="737211"/>
            <a:ext cx="6368162" cy="5978113"/>
          </a:xfrm>
          <a:custGeom>
            <a:avLst/>
            <a:gdLst/>
            <a:ahLst/>
            <a:cxnLst/>
            <a:rect l="l" t="t" r="r" b="b"/>
            <a:pathLst>
              <a:path w="6368162" h="5978113">
                <a:moveTo>
                  <a:pt x="0" y="0"/>
                </a:moveTo>
                <a:lnTo>
                  <a:pt x="6368162" y="0"/>
                </a:lnTo>
                <a:lnTo>
                  <a:pt x="6368162" y="5978112"/>
                </a:lnTo>
                <a:lnTo>
                  <a:pt x="0" y="59781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346704" y="4123010"/>
            <a:ext cx="3660010" cy="5821090"/>
          </a:xfrm>
          <a:custGeom>
            <a:avLst/>
            <a:gdLst/>
            <a:ahLst/>
            <a:cxnLst/>
            <a:rect l="l" t="t" r="r" b="b"/>
            <a:pathLst>
              <a:path w="3660010" h="5821090">
                <a:moveTo>
                  <a:pt x="0" y="0"/>
                </a:moveTo>
                <a:lnTo>
                  <a:pt x="3660010" y="0"/>
                </a:lnTo>
                <a:lnTo>
                  <a:pt x="3660010" y="5821090"/>
                </a:lnTo>
                <a:lnTo>
                  <a:pt x="0" y="582109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43975" y="6381215"/>
            <a:ext cx="6615325" cy="2770167"/>
          </a:xfrm>
          <a:custGeom>
            <a:avLst/>
            <a:gdLst/>
            <a:ahLst/>
            <a:cxnLst/>
            <a:rect l="l" t="t" r="r" b="b"/>
            <a:pathLst>
              <a:path w="6615325" h="2770167">
                <a:moveTo>
                  <a:pt x="0" y="0"/>
                </a:moveTo>
                <a:lnTo>
                  <a:pt x="6615325" y="0"/>
                </a:lnTo>
                <a:lnTo>
                  <a:pt x="6615325" y="2770167"/>
                </a:lnTo>
                <a:lnTo>
                  <a:pt x="0" y="277016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830348" y="2580474"/>
            <a:ext cx="8235019" cy="1184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78"/>
              </a:lnSpc>
            </a:pPr>
            <a:r>
              <a:rPr lang="en-US" sz="6111" spc="916">
                <a:solidFill>
                  <a:srgbClr val="FFEEC8"/>
                </a:solidFill>
                <a:latin typeface="Waldemar"/>
                <a:ea typeface="Waldemar"/>
                <a:cs typeface="Waldemar"/>
                <a:sym typeface="Waldemar"/>
              </a:rPr>
              <a:t>“МІКРОФОН”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6581393" flipV="1">
            <a:off x="-3017257" y="-112862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380719" flipV="1">
            <a:off x="6547595" y="550219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3" y="8211629"/>
                </a:lnTo>
                <a:lnTo>
                  <a:pt x="9386333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V="1">
            <a:off x="8786188" y="-4105815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448177" y="1071785"/>
            <a:ext cx="6811123" cy="8229600"/>
            <a:chOff x="0" y="0"/>
            <a:chExt cx="1793876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93876" cy="2167467"/>
            </a:xfrm>
            <a:custGeom>
              <a:avLst/>
              <a:gdLst/>
              <a:ahLst/>
              <a:cxnLst/>
              <a:rect l="l" t="t" r="r" b="b"/>
              <a:pathLst>
                <a:path w="1793876" h="2167467">
                  <a:moveTo>
                    <a:pt x="57970" y="0"/>
                  </a:moveTo>
                  <a:lnTo>
                    <a:pt x="1735906" y="0"/>
                  </a:lnTo>
                  <a:cubicBezTo>
                    <a:pt x="1767922" y="0"/>
                    <a:pt x="1793876" y="25954"/>
                    <a:pt x="1793876" y="57970"/>
                  </a:cubicBezTo>
                  <a:lnTo>
                    <a:pt x="1793876" y="2109497"/>
                  </a:lnTo>
                  <a:cubicBezTo>
                    <a:pt x="1793876" y="2141513"/>
                    <a:pt x="1767922" y="2167467"/>
                    <a:pt x="1735906" y="2167467"/>
                  </a:cubicBezTo>
                  <a:lnTo>
                    <a:pt x="57970" y="2167467"/>
                  </a:lnTo>
                  <a:cubicBezTo>
                    <a:pt x="42595" y="2167467"/>
                    <a:pt x="27850" y="2161359"/>
                    <a:pt x="16979" y="2150488"/>
                  </a:cubicBezTo>
                  <a:cubicBezTo>
                    <a:pt x="6107" y="2139616"/>
                    <a:pt x="0" y="2124872"/>
                    <a:pt x="0" y="2109497"/>
                  </a:cubicBezTo>
                  <a:lnTo>
                    <a:pt x="0" y="57970"/>
                  </a:lnTo>
                  <a:cubicBezTo>
                    <a:pt x="0" y="25954"/>
                    <a:pt x="25954" y="0"/>
                    <a:pt x="57970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79387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1028700"/>
            <a:ext cx="8871634" cy="8229600"/>
            <a:chOff x="0" y="0"/>
            <a:chExt cx="2336562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36562" cy="2167467"/>
            </a:xfrm>
            <a:custGeom>
              <a:avLst/>
              <a:gdLst/>
              <a:ahLst/>
              <a:cxnLst/>
              <a:rect l="l" t="t" r="r" b="b"/>
              <a:pathLst>
                <a:path w="2336562" h="2167467">
                  <a:moveTo>
                    <a:pt x="44506" y="0"/>
                  </a:moveTo>
                  <a:lnTo>
                    <a:pt x="2292056" y="0"/>
                  </a:lnTo>
                  <a:cubicBezTo>
                    <a:pt x="2303860" y="0"/>
                    <a:pt x="2315180" y="4689"/>
                    <a:pt x="2323526" y="13035"/>
                  </a:cubicBezTo>
                  <a:cubicBezTo>
                    <a:pt x="2331873" y="21382"/>
                    <a:pt x="2336562" y="32702"/>
                    <a:pt x="2336562" y="44506"/>
                  </a:cubicBezTo>
                  <a:lnTo>
                    <a:pt x="2336562" y="2122961"/>
                  </a:lnTo>
                  <a:cubicBezTo>
                    <a:pt x="2336562" y="2147541"/>
                    <a:pt x="2316636" y="2167467"/>
                    <a:pt x="2292056" y="2167467"/>
                  </a:cubicBezTo>
                  <a:lnTo>
                    <a:pt x="44506" y="2167467"/>
                  </a:lnTo>
                  <a:cubicBezTo>
                    <a:pt x="32702" y="2167467"/>
                    <a:pt x="21382" y="2162778"/>
                    <a:pt x="13035" y="2154431"/>
                  </a:cubicBezTo>
                  <a:cubicBezTo>
                    <a:pt x="4689" y="2146085"/>
                    <a:pt x="0" y="2134765"/>
                    <a:pt x="0" y="2122961"/>
                  </a:cubicBezTo>
                  <a:lnTo>
                    <a:pt x="0" y="44506"/>
                  </a:lnTo>
                  <a:cubicBezTo>
                    <a:pt x="0" y="32702"/>
                    <a:pt x="4689" y="21382"/>
                    <a:pt x="13035" y="13035"/>
                  </a:cubicBezTo>
                  <a:cubicBezTo>
                    <a:pt x="21382" y="4689"/>
                    <a:pt x="32702" y="0"/>
                    <a:pt x="4450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336562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2276025" y="-214423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0" y="0"/>
                </a:moveTo>
                <a:lnTo>
                  <a:pt x="6329254" y="0"/>
                </a:lnTo>
                <a:lnTo>
                  <a:pt x="6329254" y="2572416"/>
                </a:lnTo>
                <a:lnTo>
                  <a:pt x="0" y="25724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712792">
            <a:off x="15638968" y="-561204"/>
            <a:ext cx="6196632" cy="9488836"/>
          </a:xfrm>
          <a:custGeom>
            <a:avLst/>
            <a:gdLst/>
            <a:ahLst/>
            <a:cxnLst/>
            <a:rect l="l" t="t" r="r" b="b"/>
            <a:pathLst>
              <a:path w="6196632" h="9488836">
                <a:moveTo>
                  <a:pt x="0" y="0"/>
                </a:moveTo>
                <a:lnTo>
                  <a:pt x="6196632" y="0"/>
                </a:lnTo>
                <a:lnTo>
                  <a:pt x="6196632" y="9488836"/>
                </a:lnTo>
                <a:lnTo>
                  <a:pt x="0" y="94888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12928">
            <a:off x="9959324" y="207737"/>
            <a:ext cx="1448112" cy="1363858"/>
          </a:xfrm>
          <a:custGeom>
            <a:avLst/>
            <a:gdLst/>
            <a:ahLst/>
            <a:cxnLst/>
            <a:rect l="l" t="t" r="r" b="b"/>
            <a:pathLst>
              <a:path w="1448112" h="1363858">
                <a:moveTo>
                  <a:pt x="0" y="0"/>
                </a:moveTo>
                <a:lnTo>
                  <a:pt x="1448112" y="0"/>
                </a:lnTo>
                <a:lnTo>
                  <a:pt x="1448112" y="1363857"/>
                </a:lnTo>
                <a:lnTo>
                  <a:pt x="0" y="13638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857385" flipH="1">
            <a:off x="4788479" y="689214"/>
            <a:ext cx="1448112" cy="1363858"/>
          </a:xfrm>
          <a:custGeom>
            <a:avLst/>
            <a:gdLst/>
            <a:ahLst/>
            <a:cxnLst/>
            <a:rect l="l" t="t" r="r" b="b"/>
            <a:pathLst>
              <a:path w="1448112" h="1363858">
                <a:moveTo>
                  <a:pt x="1448111" y="0"/>
                </a:moveTo>
                <a:lnTo>
                  <a:pt x="0" y="0"/>
                </a:lnTo>
                <a:lnTo>
                  <a:pt x="0" y="1363858"/>
                </a:lnTo>
                <a:lnTo>
                  <a:pt x="1448111" y="1363858"/>
                </a:lnTo>
                <a:lnTo>
                  <a:pt x="144811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1279211" y="144742"/>
            <a:ext cx="6034949" cy="2452801"/>
          </a:xfrm>
          <a:custGeom>
            <a:avLst/>
            <a:gdLst/>
            <a:ahLst/>
            <a:cxnLst/>
            <a:rect l="l" t="t" r="r" b="b"/>
            <a:pathLst>
              <a:path w="6034949" h="2452801">
                <a:moveTo>
                  <a:pt x="6034949" y="0"/>
                </a:moveTo>
                <a:lnTo>
                  <a:pt x="0" y="0"/>
                </a:lnTo>
                <a:lnTo>
                  <a:pt x="0" y="2452801"/>
                </a:lnTo>
                <a:lnTo>
                  <a:pt x="6034949" y="2452801"/>
                </a:lnTo>
                <a:lnTo>
                  <a:pt x="60349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512647" y="2775506"/>
            <a:ext cx="6441175" cy="5402535"/>
          </a:xfrm>
          <a:custGeom>
            <a:avLst/>
            <a:gdLst/>
            <a:ahLst/>
            <a:cxnLst/>
            <a:rect l="l" t="t" r="r" b="b"/>
            <a:pathLst>
              <a:path w="6441175" h="5402535">
                <a:moveTo>
                  <a:pt x="0" y="0"/>
                </a:moveTo>
                <a:lnTo>
                  <a:pt x="6441174" y="0"/>
                </a:lnTo>
                <a:lnTo>
                  <a:pt x="6441174" y="5402535"/>
                </a:lnTo>
                <a:lnTo>
                  <a:pt x="0" y="540253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198998" y="6120641"/>
            <a:ext cx="4089002" cy="4114800"/>
          </a:xfrm>
          <a:custGeom>
            <a:avLst/>
            <a:gdLst/>
            <a:ahLst/>
            <a:cxnLst/>
            <a:rect l="l" t="t" r="r" b="b"/>
            <a:pathLst>
              <a:path w="4089002" h="4114800">
                <a:moveTo>
                  <a:pt x="0" y="0"/>
                </a:moveTo>
                <a:lnTo>
                  <a:pt x="4089002" y="0"/>
                </a:lnTo>
                <a:lnTo>
                  <a:pt x="40890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433064" y="1634589"/>
            <a:ext cx="6467269" cy="4114800"/>
          </a:xfrm>
          <a:custGeom>
            <a:avLst/>
            <a:gdLst/>
            <a:ahLst/>
            <a:cxnLst/>
            <a:rect l="l" t="t" r="r" b="b"/>
            <a:pathLst>
              <a:path w="6467269" h="4114800">
                <a:moveTo>
                  <a:pt x="0" y="0"/>
                </a:moveTo>
                <a:lnTo>
                  <a:pt x="6467270" y="0"/>
                </a:lnTo>
                <a:lnTo>
                  <a:pt x="64672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55186" y="4183214"/>
            <a:ext cx="4085654" cy="4114800"/>
          </a:xfrm>
          <a:custGeom>
            <a:avLst/>
            <a:gdLst/>
            <a:ahLst/>
            <a:cxnLst/>
            <a:rect l="l" t="t" r="r" b="b"/>
            <a:pathLst>
              <a:path w="4085654" h="4114800">
                <a:moveTo>
                  <a:pt x="0" y="0"/>
                </a:moveTo>
                <a:lnTo>
                  <a:pt x="4085653" y="0"/>
                </a:lnTo>
                <a:lnTo>
                  <a:pt x="4085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1009582" y="7391555"/>
            <a:ext cx="5727948" cy="8771145"/>
          </a:xfrm>
          <a:custGeom>
            <a:avLst/>
            <a:gdLst/>
            <a:ahLst/>
            <a:cxnLst/>
            <a:rect l="l" t="t" r="r" b="b"/>
            <a:pathLst>
              <a:path w="5727948" h="8771145">
                <a:moveTo>
                  <a:pt x="0" y="0"/>
                </a:moveTo>
                <a:lnTo>
                  <a:pt x="5727947" y="0"/>
                </a:lnTo>
                <a:lnTo>
                  <a:pt x="5727947" y="8771146"/>
                </a:lnTo>
                <a:lnTo>
                  <a:pt x="0" y="8771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2163279" y="5295454"/>
            <a:ext cx="7315200" cy="3483864"/>
          </a:xfrm>
          <a:custGeom>
            <a:avLst/>
            <a:gdLst/>
            <a:ahLst/>
            <a:cxnLst/>
            <a:rect l="l" t="t" r="r" b="b"/>
            <a:pathLst>
              <a:path w="7315200" h="3483864">
                <a:moveTo>
                  <a:pt x="0" y="0"/>
                </a:moveTo>
                <a:lnTo>
                  <a:pt x="7315200" y="0"/>
                </a:lnTo>
                <a:lnTo>
                  <a:pt x="7315200" y="3483864"/>
                </a:lnTo>
                <a:lnTo>
                  <a:pt x="0" y="34838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2999798" y="-525711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9934546" y="6486057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3329519" y="-635682"/>
            <a:ext cx="7893306" cy="3208098"/>
          </a:xfrm>
          <a:custGeom>
            <a:avLst/>
            <a:gdLst/>
            <a:ahLst/>
            <a:cxnLst/>
            <a:rect l="l" t="t" r="r" b="b"/>
            <a:pathLst>
              <a:path w="7893306" h="3208098">
                <a:moveTo>
                  <a:pt x="7893306" y="0"/>
                </a:moveTo>
                <a:lnTo>
                  <a:pt x="0" y="0"/>
                </a:lnTo>
                <a:lnTo>
                  <a:pt x="0" y="3208098"/>
                </a:lnTo>
                <a:lnTo>
                  <a:pt x="7893306" y="3208098"/>
                </a:lnTo>
                <a:lnTo>
                  <a:pt x="78933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75891" y="2368013"/>
            <a:ext cx="13234148" cy="5828854"/>
            <a:chOff x="0" y="0"/>
            <a:chExt cx="3485537" cy="15351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85537" cy="1535172"/>
            </a:xfrm>
            <a:custGeom>
              <a:avLst/>
              <a:gdLst/>
              <a:ahLst/>
              <a:cxnLst/>
              <a:rect l="l" t="t" r="r" b="b"/>
              <a:pathLst>
                <a:path w="3485537" h="1535172">
                  <a:moveTo>
                    <a:pt x="29835" y="0"/>
                  </a:moveTo>
                  <a:lnTo>
                    <a:pt x="3455702" y="0"/>
                  </a:lnTo>
                  <a:cubicBezTo>
                    <a:pt x="3472180" y="0"/>
                    <a:pt x="3485537" y="13357"/>
                    <a:pt x="3485537" y="29835"/>
                  </a:cubicBezTo>
                  <a:lnTo>
                    <a:pt x="3485537" y="1505337"/>
                  </a:lnTo>
                  <a:cubicBezTo>
                    <a:pt x="3485537" y="1521814"/>
                    <a:pt x="3472180" y="1535172"/>
                    <a:pt x="3455702" y="1535172"/>
                  </a:cubicBezTo>
                  <a:lnTo>
                    <a:pt x="29835" y="1535172"/>
                  </a:lnTo>
                  <a:cubicBezTo>
                    <a:pt x="13357" y="1535172"/>
                    <a:pt x="0" y="1521814"/>
                    <a:pt x="0" y="1505337"/>
                  </a:cubicBezTo>
                  <a:lnTo>
                    <a:pt x="0" y="29835"/>
                  </a:lnTo>
                  <a:cubicBezTo>
                    <a:pt x="0" y="13357"/>
                    <a:pt x="13357" y="0"/>
                    <a:pt x="29835" y="0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485537" cy="1563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75891" y="2324766"/>
            <a:ext cx="13025292" cy="604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8"/>
              </a:lnSpc>
            </a:pPr>
            <a:r>
              <a:rPr lang="en-US" sz="6311" spc="946" dirty="0">
                <a:solidFill>
                  <a:srgbClr val="FFEEC8"/>
                </a:solidFill>
                <a:latin typeface="Borsok"/>
                <a:ea typeface="Borsok"/>
                <a:cs typeface="Borsok"/>
                <a:sym typeface="Borsok"/>
              </a:rPr>
              <a:t>ДРУЖБА – ЦЕ СТОСУНКИ МІЖ ЛЮДЬМИ НА ОСНОВІ ДОВІРИ, ВІДДАНОСТІ, СПІЛЬНОСТІ ІНТЕРЕСІВ.</a:t>
            </a:r>
          </a:p>
          <a:p>
            <a:pPr algn="ctr">
              <a:lnSpc>
                <a:spcPts val="7698"/>
              </a:lnSpc>
            </a:pPr>
            <a:endParaRPr lang="en-US" sz="6311" spc="946" dirty="0">
              <a:solidFill>
                <a:srgbClr val="FFEEC8"/>
              </a:solidFill>
              <a:latin typeface="Borsok"/>
              <a:ea typeface="Borsok"/>
              <a:cs typeface="Borsok"/>
              <a:sym typeface="Borsok"/>
            </a:endParaRPr>
          </a:p>
        </p:txBody>
      </p:sp>
      <p:sp>
        <p:nvSpPr>
          <p:cNvPr id="13" name="Freeform 13"/>
          <p:cNvSpPr/>
          <p:nvPr/>
        </p:nvSpPr>
        <p:spPr>
          <a:xfrm rot="-1160400" flipH="1">
            <a:off x="3802033" y="642219"/>
            <a:ext cx="1523509" cy="1434868"/>
          </a:xfrm>
          <a:custGeom>
            <a:avLst/>
            <a:gdLst/>
            <a:ahLst/>
            <a:cxnLst/>
            <a:rect l="l" t="t" r="r" b="b"/>
            <a:pathLst>
              <a:path w="1523509" h="1434868">
                <a:moveTo>
                  <a:pt x="1523508" y="0"/>
                </a:moveTo>
                <a:lnTo>
                  <a:pt x="0" y="0"/>
                </a:lnTo>
                <a:lnTo>
                  <a:pt x="0" y="1434869"/>
                </a:lnTo>
                <a:lnTo>
                  <a:pt x="1523508" y="1434869"/>
                </a:lnTo>
                <a:lnTo>
                  <a:pt x="152350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571346" y="6855567"/>
            <a:ext cx="4890216" cy="3398700"/>
          </a:xfrm>
          <a:custGeom>
            <a:avLst/>
            <a:gdLst/>
            <a:ahLst/>
            <a:cxnLst/>
            <a:rect l="l" t="t" r="r" b="b"/>
            <a:pathLst>
              <a:path w="4890216" h="3398700">
                <a:moveTo>
                  <a:pt x="0" y="0"/>
                </a:moveTo>
                <a:lnTo>
                  <a:pt x="4890216" y="0"/>
                </a:lnTo>
                <a:lnTo>
                  <a:pt x="4890216" y="3398700"/>
                </a:lnTo>
                <a:lnTo>
                  <a:pt x="0" y="33987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361777">
            <a:off x="13466167" y="3280141"/>
            <a:ext cx="5383023" cy="2838321"/>
          </a:xfrm>
          <a:custGeom>
            <a:avLst/>
            <a:gdLst/>
            <a:ahLst/>
            <a:cxnLst/>
            <a:rect l="l" t="t" r="r" b="b"/>
            <a:pathLst>
              <a:path w="5383023" h="2838321">
                <a:moveTo>
                  <a:pt x="0" y="0"/>
                </a:moveTo>
                <a:lnTo>
                  <a:pt x="5383023" y="0"/>
                </a:lnTo>
                <a:lnTo>
                  <a:pt x="5383023" y="2838321"/>
                </a:lnTo>
                <a:lnTo>
                  <a:pt x="0" y="28383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826227" y="480765"/>
            <a:ext cx="2951687" cy="3027372"/>
          </a:xfrm>
          <a:custGeom>
            <a:avLst/>
            <a:gdLst/>
            <a:ahLst/>
            <a:cxnLst/>
            <a:rect l="l" t="t" r="r" b="b"/>
            <a:pathLst>
              <a:path w="2951687" h="3027372">
                <a:moveTo>
                  <a:pt x="0" y="0"/>
                </a:moveTo>
                <a:lnTo>
                  <a:pt x="2951687" y="0"/>
                </a:lnTo>
                <a:lnTo>
                  <a:pt x="2951687" y="3027371"/>
                </a:lnTo>
                <a:lnTo>
                  <a:pt x="0" y="30273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28700" y="7137852"/>
            <a:ext cx="3800847" cy="3454020"/>
          </a:xfrm>
          <a:custGeom>
            <a:avLst/>
            <a:gdLst/>
            <a:ahLst/>
            <a:cxnLst/>
            <a:rect l="l" t="t" r="r" b="b"/>
            <a:pathLst>
              <a:path w="3800847" h="3454020">
                <a:moveTo>
                  <a:pt x="0" y="0"/>
                </a:moveTo>
                <a:lnTo>
                  <a:pt x="3800847" y="0"/>
                </a:lnTo>
                <a:lnTo>
                  <a:pt x="3800847" y="3454020"/>
                </a:lnTo>
                <a:lnTo>
                  <a:pt x="0" y="345402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876527" y="7170585"/>
            <a:ext cx="4253172" cy="3116415"/>
          </a:xfrm>
          <a:custGeom>
            <a:avLst/>
            <a:gdLst/>
            <a:ahLst/>
            <a:cxnLst/>
            <a:rect l="l" t="t" r="r" b="b"/>
            <a:pathLst>
              <a:path w="4253172" h="3116415">
                <a:moveTo>
                  <a:pt x="0" y="0"/>
                </a:moveTo>
                <a:lnTo>
                  <a:pt x="4253172" y="0"/>
                </a:lnTo>
                <a:lnTo>
                  <a:pt x="4253172" y="3116415"/>
                </a:lnTo>
                <a:lnTo>
                  <a:pt x="0" y="31164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520150" y="703270"/>
            <a:ext cx="7878828" cy="1585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79"/>
              </a:lnSpc>
              <a:spcBef>
                <a:spcPct val="0"/>
              </a:spcBef>
            </a:pPr>
            <a:r>
              <a:rPr lang="en-US" sz="9199">
                <a:solidFill>
                  <a:srgbClr val="F9705A"/>
                </a:solidFill>
                <a:latin typeface="Borsok"/>
                <a:ea typeface="Borsok"/>
                <a:cs typeface="Borsok"/>
                <a:sym typeface="Borsok"/>
              </a:rPr>
              <a:t>СЛОВНИЧОК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0692947" cy="8229600"/>
            <a:chOff x="0" y="0"/>
            <a:chExt cx="2816250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14093" y="1028700"/>
            <a:ext cx="4945207" cy="8229600"/>
            <a:chOff x="0" y="0"/>
            <a:chExt cx="130244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-922290" y="7754130"/>
            <a:ext cx="9323464" cy="3789361"/>
          </a:xfrm>
          <a:custGeom>
            <a:avLst/>
            <a:gdLst/>
            <a:ahLst/>
            <a:cxnLst/>
            <a:rect l="l" t="t" r="r" b="b"/>
            <a:pathLst>
              <a:path w="9323464" h="3789361">
                <a:moveTo>
                  <a:pt x="9323464" y="0"/>
                </a:moveTo>
                <a:lnTo>
                  <a:pt x="0" y="0"/>
                </a:lnTo>
                <a:lnTo>
                  <a:pt x="0" y="3789361"/>
                </a:lnTo>
                <a:lnTo>
                  <a:pt x="9323464" y="3789361"/>
                </a:lnTo>
                <a:lnTo>
                  <a:pt x="932346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1016427" y="-204200"/>
            <a:ext cx="7271573" cy="2955405"/>
          </a:xfrm>
          <a:custGeom>
            <a:avLst/>
            <a:gdLst/>
            <a:ahLst/>
            <a:cxnLst/>
            <a:rect l="l" t="t" r="r" b="b"/>
            <a:pathLst>
              <a:path w="7271573" h="2955405">
                <a:moveTo>
                  <a:pt x="7271573" y="0"/>
                </a:moveTo>
                <a:lnTo>
                  <a:pt x="0" y="0"/>
                </a:lnTo>
                <a:lnTo>
                  <a:pt x="0" y="2955405"/>
                </a:lnTo>
                <a:lnTo>
                  <a:pt x="7271573" y="2955405"/>
                </a:lnTo>
                <a:lnTo>
                  <a:pt x="72715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V="1">
            <a:off x="-2602577" y="1273502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6"/>
                </a:moveTo>
                <a:lnTo>
                  <a:pt x="5634352" y="2289986"/>
                </a:lnTo>
                <a:lnTo>
                  <a:pt x="5634352" y="0"/>
                </a:lnTo>
                <a:lnTo>
                  <a:pt x="0" y="0"/>
                </a:lnTo>
                <a:lnTo>
                  <a:pt x="0" y="228998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15963895" y="7997015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5"/>
                </a:moveTo>
                <a:lnTo>
                  <a:pt x="5634353" y="2289985"/>
                </a:lnTo>
                <a:lnTo>
                  <a:pt x="5634353" y="0"/>
                </a:lnTo>
                <a:lnTo>
                  <a:pt x="0" y="0"/>
                </a:lnTo>
                <a:lnTo>
                  <a:pt x="0" y="228998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72077" y="561450"/>
            <a:ext cx="10692947" cy="1577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99"/>
              </a:lnSpc>
            </a:pPr>
            <a:r>
              <a:rPr lang="en-US" sz="10999">
                <a:solidFill>
                  <a:srgbClr val="F9705A"/>
                </a:solidFill>
                <a:latin typeface="Borsok"/>
                <a:ea typeface="Borsok"/>
                <a:cs typeface="Borsok"/>
                <a:sym typeface="Borsok"/>
              </a:rPr>
              <a:t>ВІДНОВИ ВІРШ</a:t>
            </a:r>
          </a:p>
        </p:txBody>
      </p:sp>
      <p:sp>
        <p:nvSpPr>
          <p:cNvPr id="17" name="Freeform 17"/>
          <p:cNvSpPr/>
          <p:nvPr/>
        </p:nvSpPr>
        <p:spPr>
          <a:xfrm rot="-2321104" flipH="1">
            <a:off x="-14469" y="6983247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3056956" y="0"/>
                </a:moveTo>
                <a:lnTo>
                  <a:pt x="0" y="0"/>
                </a:lnTo>
                <a:lnTo>
                  <a:pt x="0" y="3303195"/>
                </a:lnTo>
                <a:lnTo>
                  <a:pt x="3056956" y="3303195"/>
                </a:lnTo>
                <a:lnTo>
                  <a:pt x="305695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13459">
            <a:off x="16140156" y="307358"/>
            <a:ext cx="1827303" cy="1720987"/>
          </a:xfrm>
          <a:custGeom>
            <a:avLst/>
            <a:gdLst/>
            <a:ahLst/>
            <a:cxnLst/>
            <a:rect l="l" t="t" r="r" b="b"/>
            <a:pathLst>
              <a:path w="1827303" h="1720987">
                <a:moveTo>
                  <a:pt x="0" y="0"/>
                </a:moveTo>
                <a:lnTo>
                  <a:pt x="1827302" y="0"/>
                </a:lnTo>
                <a:lnTo>
                  <a:pt x="1827302" y="1720987"/>
                </a:lnTo>
                <a:lnTo>
                  <a:pt x="0" y="17209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8"/>
          <p:cNvSpPr txBox="1"/>
          <p:nvPr/>
        </p:nvSpPr>
        <p:spPr>
          <a:xfrm>
            <a:off x="2009049" y="2170564"/>
            <a:ext cx="1017348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2F3242"/>
                </a:solidFill>
              </a:rPr>
              <a:t>Щоб могли ми гарно жити,</a:t>
            </a:r>
          </a:p>
          <a:p>
            <a:r>
              <a:rPr lang="uk-UA" sz="6000" b="1" dirty="0">
                <a:solidFill>
                  <a:srgbClr val="2F3242"/>
                </a:solidFill>
              </a:rPr>
              <a:t>Треба вчитися ____________</a:t>
            </a:r>
          </a:p>
          <a:p>
            <a:r>
              <a:rPr lang="uk-UA" sz="6000" b="1" dirty="0">
                <a:solidFill>
                  <a:srgbClr val="2F3242"/>
                </a:solidFill>
              </a:rPr>
              <a:t>І не кидатись словами,</a:t>
            </a:r>
          </a:p>
          <a:p>
            <a:r>
              <a:rPr lang="uk-UA" sz="6000" b="1" dirty="0">
                <a:solidFill>
                  <a:srgbClr val="2F3242"/>
                </a:solidFill>
              </a:rPr>
              <a:t>Щоб не стати _____________</a:t>
            </a:r>
          </a:p>
          <a:p>
            <a:r>
              <a:rPr lang="uk-UA" sz="6000" b="1" dirty="0">
                <a:solidFill>
                  <a:srgbClr val="2F3242"/>
                </a:solidFill>
              </a:rPr>
              <a:t>І запам’ятай собі – </a:t>
            </a:r>
          </a:p>
          <a:p>
            <a:r>
              <a:rPr lang="uk-UA" sz="6000" b="1" dirty="0">
                <a:solidFill>
                  <a:srgbClr val="2F3242"/>
                </a:solidFill>
              </a:rPr>
              <a:t>З другом легше у  _________</a:t>
            </a:r>
            <a:endParaRPr lang="ru-RU" sz="6000" b="1" dirty="0">
              <a:solidFill>
                <a:srgbClr val="2F324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364832" y="4863521"/>
            <a:ext cx="34794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solidFill>
                  <a:srgbClr val="0070C0"/>
                </a:solidFill>
              </a:rPr>
              <a:t>дружити</a:t>
            </a:r>
            <a:endParaRPr lang="ru-RU" sz="66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364917" y="7210770"/>
            <a:ext cx="3479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70C0"/>
                </a:solidFill>
              </a:rPr>
              <a:t>ворогами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894786" y="2901968"/>
            <a:ext cx="2891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70C0"/>
                </a:solidFill>
              </a:rPr>
              <a:t>журбі</a:t>
            </a:r>
            <a:endParaRPr lang="ru-RU" sz="6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56 -0.02315 L -0.12656 -0.02269 C -0.12664 -0.02577 -0.12656 -0.08349 -0.12855 -0.10371 C -0.12907 -0.10818 -0.12977 -0.11266 -0.13046 -0.11698 C -0.13168 -0.12377 -0.13394 -0.1358 -0.13541 -0.14105 C -0.13593 -0.14337 -0.13671 -0.14491 -0.13732 -0.14661 C -0.13767 -0.15 -0.13767 -0.15401 -0.13828 -0.15726 C -0.13923 -0.16204 -0.14444 -0.18272 -0.14609 -0.18658 C -0.14878 -0.19368 -0.15121 -0.20309 -0.15477 -0.20556 C -0.15677 -0.20695 -0.15954 -0.20864 -0.16163 -0.21065 C -0.16293 -0.21235 -0.16397 -0.21497 -0.16536 -0.2159 C -0.16701 -0.2176 -0.16875 -0.2176 -0.17031 -0.21898 C -0.17126 -0.2196 -0.1723 -0.22084 -0.17326 -0.22145 C -0.17473 -0.22269 -0.17647 -0.22315 -0.17812 -0.22439 C -0.18012 -0.22593 -0.18185 -0.22824 -0.18385 -0.22963 C -0.18541 -0.23087 -0.18706 -0.23133 -0.1888 -0.23226 C -0.18967 -0.23287 -0.19071 -0.23411 -0.19157 -0.23519 C -0.19322 -0.23658 -0.19479 -0.2392 -0.19652 -0.24043 C -0.19939 -0.24213 -0.20217 -0.24213 -0.20529 -0.2429 C -0.20807 -0.24491 -0.21102 -0.24738 -0.21388 -0.24846 C -0.21814 -0.24985 -0.2223 -0.24985 -0.22656 -0.25124 C -0.23324 -0.25293 -0.23559 -0.25417 -0.24201 -0.25618 L -0.29244 -0.25124 C -0.2993 -0.25016 -0.30616 -0.25185 -0.31276 -0.24846 C -0.3151 -0.24722 -0.31866 -0.23766 -0.31866 -0.23719 C -0.31996 -0.23226 -0.32092 -0.22624 -0.32248 -0.22145 C -0.32387 -0.21806 -0.32664 -0.21111 -0.32734 -0.20556 C -0.32769 -0.20309 -0.32734 -0.20031 -0.32734 -0.19738 L -0.32734 -0.19722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2" y="-1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09 0.01111 L -0.12109 0.01142 C -0.12161 0.0037 -0.12187 -0.00355 -0.12239 -0.01096 C -0.12265 -0.01497 -0.123 -0.01914 -0.12343 -0.02315 C -0.12378 -0.02624 -0.1243 -0.02948 -0.12456 -0.03303 C -0.12552 -0.04506 -0.12569 -0.05741 -0.12682 -0.06975 C -0.12907 -0.09182 -0.12795 -0.08827 -0.13368 -0.09645 C -0.13394 -0.09877 -0.13394 -0.10201 -0.13472 -0.10386 L -0.14487 -0.11852 C -0.146 -0.12022 -0.14748 -0.1213 -0.14835 -0.12346 C -0.14939 -0.12593 -0.15043 -0.12917 -0.15164 -0.13056 C -0.1539 -0.13333 -0.15625 -0.13411 -0.1585 -0.13534 C -0.16241 -0.14198 -0.16302 -0.14383 -0.16753 -0.14784 C -0.1697 -0.14969 -0.17421 -0.15293 -0.17421 -0.15278 L -0.18107 -0.16281 C -0.18229 -0.16404 -0.18315 -0.16667 -0.18446 -0.16744 C -0.19427 -0.17269 -0.18368 -0.16621 -0.19348 -0.17469 C -0.19565 -0.17639 -0.19826 -0.17685 -0.20034 -0.17963 C -0.20251 -0.18303 -0.20442 -0.18812 -0.20703 -0.18951 C -0.22118 -0.19707 -0.20364 -0.18719 -0.21493 -0.19445 C -0.21649 -0.19522 -0.21805 -0.19583 -0.21953 -0.19676 C -0.22065 -0.19753 -0.22178 -0.19861 -0.22291 -0.19938 C -0.22439 -0.20016 -0.22595 -0.20093 -0.22734 -0.2017 C -0.22977 -0.20324 -0.23185 -0.20494 -0.23411 -0.20664 C -0.23715 -0.20864 -0.23897 -0.21034 -0.2421 -0.21142 C -0.2447 -0.2125 -0.24739 -0.21296 -0.25 -0.21374 C -0.25668 -0.21605 -0.25781 -0.21698 -0.26475 -0.21883 C -0.26848 -0.21991 -0.27222 -0.22053 -0.27612 -0.2213 C -0.28793 -0.22762 -0.27022 -0.21837 -0.28949 -0.22624 C -0.29079 -0.22654 -0.29175 -0.22824 -0.29296 -0.22855 C -0.32022 -0.23843 -0.28585 -0.22284 -0.31328 -0.23565 C -0.34817 -0.22824 -0.30095 -0.23951 -0.33585 -0.22855 C -0.35017 -0.22423 -0.34513 -0.23287 -0.35043 -0.2213 L -0.35043 -0.22114 " pathEditMode="relative" rAng="0" ptsTypes="AAAAAAAAAAAAAAAAAAAAAAAAAAAAAAAA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7" y="-123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79 0.02546 L -0.07179 0.02546 C -0.07639 0.02716 -0.08107 0.02886 -0.08533 0.03102 C -0.1013 0.0392 -0.08854 0.03442 -0.10286 0.04275 C -0.11606 0.05062 -0.10607 0.03858 -0.12587 0.05602 C -0.13238 0.06188 -0.14765 0.07454 -0.15295 0.08256 C -0.15521 0.08596 -0.15738 0.08951 -0.15972 0.09275 C -0.16189 0.09583 -0.16467 0.09815 -0.16658 0.10154 C -0.16875 0.10571 -0.1697 0.1105 -0.17179 0.11466 C -0.17335 0.11744 -0.17561 0.1196 -0.17725 0.12207 C -0.17934 0.12516 -0.18073 0.12886 -0.18264 0.13241 C -0.18811 0.14213 -0.18238 0.1304 -0.19071 0.14414 C -0.19192 0.14583 -0.19271 0.148 -0.19349 0.15 C -0.19418 0.15154 -0.19696 0.1588 -0.19757 0.16158 C -0.19817 0.1642 -0.19791 0.16682 -0.19896 0.16914 C -0.19965 0.17083 -0.20173 0.17192 -0.20295 0.17346 C -0.2039 0.17639 -0.2046 0.17948 -0.20564 0.18225 C -0.20625 0.1838 -0.2079 0.18503 -0.20833 0.18658 C -0.21354 0.20108 -0.20607 0.18796 -0.21258 0.1983 C -0.21554 0.21142 -0.21137 0.19614 -0.21779 0.21142 C -0.21901 0.21451 -0.2197 0.21729 -0.22057 0.22037 L -0.22317 0.22917 C -0.22361 0.23056 -0.2243 0.2321 -0.22465 0.23349 C -0.22673 0.24475 -0.22482 0.23704 -0.22864 0.2483 C -0.22908 0.24954 -0.22934 0.25108 -0.23003 0.25247 C -0.23064 0.25432 -0.23186 0.2554 -0.23281 0.2571 C -0.23307 0.25942 -0.23342 0.26204 -0.23403 0.26435 C -0.23646 0.27207 -0.23646 0.26806 -0.23949 0.27469 C -0.24192 0.27963 -0.24418 0.28997 -0.24765 0.29367 L -0.25156 0.298 C -0.2539 0.30587 -0.25225 0.30108 -0.2585 0.31111 C -0.25929 0.31281 -0.25972 0.31466 -0.2612 0.31574 C -0.26241 0.31667 -0.26397 0.31744 -0.26519 0.31867 C -0.26614 0.3196 -0.26684 0.32083 -0.26788 0.32161 C -0.2704 0.32361 -0.27326 0.32531 -0.27595 0.32732 L -0.28003 0.33025 L -0.28411 0.33318 C -0.28802 0.33951 -0.28507 0.33611 -0.29088 0.34059 C -0.29253 0.34198 -0.29427 0.34398 -0.29627 0.34506 C -0.29887 0.34645 -0.30156 0.34722 -0.30442 0.34784 L -0.30963 0.34954 L -0.30963 0.34969 " pathEditMode="relative" rAng="0" ptsTypes="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92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45134" y="1028700"/>
            <a:ext cx="11176513" cy="8229600"/>
            <a:chOff x="0" y="0"/>
            <a:chExt cx="2816250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14093" y="1028700"/>
            <a:ext cx="4945207" cy="8229600"/>
            <a:chOff x="0" y="0"/>
            <a:chExt cx="130244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-922290" y="7754130"/>
            <a:ext cx="9323464" cy="3789361"/>
          </a:xfrm>
          <a:custGeom>
            <a:avLst/>
            <a:gdLst/>
            <a:ahLst/>
            <a:cxnLst/>
            <a:rect l="l" t="t" r="r" b="b"/>
            <a:pathLst>
              <a:path w="9323464" h="3789361">
                <a:moveTo>
                  <a:pt x="9323464" y="0"/>
                </a:moveTo>
                <a:lnTo>
                  <a:pt x="0" y="0"/>
                </a:lnTo>
                <a:lnTo>
                  <a:pt x="0" y="3789361"/>
                </a:lnTo>
                <a:lnTo>
                  <a:pt x="9323464" y="3789361"/>
                </a:lnTo>
                <a:lnTo>
                  <a:pt x="932346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1016427" y="-204200"/>
            <a:ext cx="7271573" cy="2955405"/>
          </a:xfrm>
          <a:custGeom>
            <a:avLst/>
            <a:gdLst/>
            <a:ahLst/>
            <a:cxnLst/>
            <a:rect l="l" t="t" r="r" b="b"/>
            <a:pathLst>
              <a:path w="7271573" h="2955405">
                <a:moveTo>
                  <a:pt x="7271573" y="0"/>
                </a:moveTo>
                <a:lnTo>
                  <a:pt x="0" y="0"/>
                </a:lnTo>
                <a:lnTo>
                  <a:pt x="0" y="2955405"/>
                </a:lnTo>
                <a:lnTo>
                  <a:pt x="7271573" y="2955405"/>
                </a:lnTo>
                <a:lnTo>
                  <a:pt x="72715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V="1">
            <a:off x="-2602577" y="1273502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6"/>
                </a:moveTo>
                <a:lnTo>
                  <a:pt x="5634352" y="2289986"/>
                </a:lnTo>
                <a:lnTo>
                  <a:pt x="5634352" y="0"/>
                </a:lnTo>
                <a:lnTo>
                  <a:pt x="0" y="0"/>
                </a:lnTo>
                <a:lnTo>
                  <a:pt x="0" y="228998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15963895" y="7997015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5"/>
                </a:moveTo>
                <a:lnTo>
                  <a:pt x="5634353" y="2289985"/>
                </a:lnTo>
                <a:lnTo>
                  <a:pt x="5634353" y="0"/>
                </a:lnTo>
                <a:lnTo>
                  <a:pt x="0" y="0"/>
                </a:lnTo>
                <a:lnTo>
                  <a:pt x="0" y="228998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14599" y="287342"/>
            <a:ext cx="10692947" cy="1577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99"/>
              </a:lnSpc>
            </a:pPr>
            <a:r>
              <a:rPr lang="en-US" sz="10999">
                <a:solidFill>
                  <a:srgbClr val="F9705A"/>
                </a:solidFill>
                <a:latin typeface="Borsok"/>
                <a:ea typeface="Borsok"/>
                <a:cs typeface="Borsok"/>
                <a:sym typeface="Borsok"/>
              </a:rPr>
              <a:t>ВІДНОВИ ВІРШ</a:t>
            </a:r>
          </a:p>
        </p:txBody>
      </p:sp>
      <p:sp>
        <p:nvSpPr>
          <p:cNvPr id="17" name="Freeform 17"/>
          <p:cNvSpPr/>
          <p:nvPr/>
        </p:nvSpPr>
        <p:spPr>
          <a:xfrm rot="-2321104" flipH="1">
            <a:off x="-14469" y="6983247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3056956" y="0"/>
                </a:moveTo>
                <a:lnTo>
                  <a:pt x="0" y="0"/>
                </a:lnTo>
                <a:lnTo>
                  <a:pt x="0" y="3303195"/>
                </a:lnTo>
                <a:lnTo>
                  <a:pt x="3056956" y="3303195"/>
                </a:lnTo>
                <a:lnTo>
                  <a:pt x="305695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13459">
            <a:off x="16140156" y="307358"/>
            <a:ext cx="1827303" cy="1720987"/>
          </a:xfrm>
          <a:custGeom>
            <a:avLst/>
            <a:gdLst/>
            <a:ahLst/>
            <a:cxnLst/>
            <a:rect l="l" t="t" r="r" b="b"/>
            <a:pathLst>
              <a:path w="1827303" h="1720987">
                <a:moveTo>
                  <a:pt x="0" y="0"/>
                </a:moveTo>
                <a:lnTo>
                  <a:pt x="1827302" y="0"/>
                </a:lnTo>
                <a:lnTo>
                  <a:pt x="1827302" y="1720987"/>
                </a:lnTo>
                <a:lnTo>
                  <a:pt x="0" y="17209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8"/>
          <p:cNvSpPr txBox="1"/>
          <p:nvPr/>
        </p:nvSpPr>
        <p:spPr>
          <a:xfrm>
            <a:off x="1028699" y="2218549"/>
            <a:ext cx="108018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7200" dirty="0"/>
          </a:p>
          <a:p>
            <a:endParaRPr lang="uk-UA" dirty="0"/>
          </a:p>
        </p:txBody>
      </p:sp>
      <p:sp>
        <p:nvSpPr>
          <p:cNvPr id="20" name="TextBox 19"/>
          <p:cNvSpPr txBox="1"/>
          <p:nvPr/>
        </p:nvSpPr>
        <p:spPr>
          <a:xfrm>
            <a:off x="545134" y="1483504"/>
            <a:ext cx="1214743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2F3242"/>
                </a:solidFill>
              </a:rPr>
              <a:t>І ніколи не </a:t>
            </a:r>
            <a:r>
              <a:rPr lang="uk-UA" sz="6000" b="1" dirty="0" err="1">
                <a:solidFill>
                  <a:srgbClr val="2F3242"/>
                </a:solidFill>
              </a:rPr>
              <a:t>забудь</a:t>
            </a:r>
            <a:r>
              <a:rPr lang="uk-UA" sz="6000" b="1" dirty="0">
                <a:solidFill>
                  <a:srgbClr val="2F3242"/>
                </a:solidFill>
              </a:rPr>
              <a:t>!</a:t>
            </a:r>
          </a:p>
          <a:p>
            <a:r>
              <a:rPr lang="uk-UA" sz="6000" b="1" dirty="0">
                <a:solidFill>
                  <a:srgbClr val="2F3242"/>
                </a:solidFill>
              </a:rPr>
              <a:t>Й ти для друга - вірним_______</a:t>
            </a:r>
          </a:p>
          <a:p>
            <a:r>
              <a:rPr lang="uk-UA" sz="6000" b="1" dirty="0">
                <a:solidFill>
                  <a:srgbClr val="2F3242"/>
                </a:solidFill>
              </a:rPr>
              <a:t>Й ще одне запам’ятай: </a:t>
            </a:r>
          </a:p>
          <a:p>
            <a:r>
              <a:rPr lang="uk-UA" sz="6000" b="1" dirty="0">
                <a:solidFill>
                  <a:srgbClr val="2F3242"/>
                </a:solidFill>
              </a:rPr>
              <a:t>Друзів ти не ______________</a:t>
            </a:r>
          </a:p>
          <a:p>
            <a:r>
              <a:rPr lang="uk-UA" sz="6000" b="1" dirty="0">
                <a:solidFill>
                  <a:srgbClr val="2F3242"/>
                </a:solidFill>
              </a:rPr>
              <a:t>Знай, моя дитино мила,</a:t>
            </a:r>
          </a:p>
          <a:p>
            <a:r>
              <a:rPr lang="uk-UA" sz="6000" b="1" dirty="0">
                <a:solidFill>
                  <a:srgbClr val="2F3242"/>
                </a:solidFill>
              </a:rPr>
              <a:t>Дружба - це велика________</a:t>
            </a:r>
            <a:endParaRPr lang="ru-RU" sz="6000" b="1" dirty="0">
              <a:solidFill>
                <a:srgbClr val="2F324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403989" y="6836494"/>
            <a:ext cx="2891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70C0"/>
                </a:solidFill>
              </a:rPr>
              <a:t>будь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113052" y="4759116"/>
            <a:ext cx="2891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70C0"/>
                </a:solidFill>
              </a:rPr>
              <a:t>забувай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436973" y="2859701"/>
            <a:ext cx="2891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70C0"/>
                </a:solidFill>
              </a:rPr>
              <a:t>сила</a:t>
            </a:r>
            <a:endParaRPr lang="ru-RU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16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016 L 8.33333E-7 0.00015 C -0.00061 -0.00617 -0.0059 -0.07546 -0.0092 -0.08874 L -0.01537 -0.11204 C -0.01927 -0.14213 -0.01354 -0.10509 -0.02144 -0.13565 C -0.0224 -0.13935 -0.02196 -0.14352 -0.02292 -0.14738 C -0.02422 -0.15201 -0.02587 -0.15648 -0.0276 -0.16111 C -0.03186 -0.19475 -0.02578 -0.15309 -0.03203 -0.18272 C -0.0329 -0.18658 -0.03281 -0.19074 -0.03368 -0.19445 C -0.03438 -0.19799 -0.03585 -0.20093 -0.03672 -0.20417 C -0.03724 -0.20664 -0.03759 -0.20941 -0.03811 -0.21204 C -0.03915 -0.21667 -0.0401 -0.22161 -0.04132 -0.22624 C -0.04184 -0.22809 -0.04236 -0.22979 -0.04288 -0.23195 C -0.04366 -0.23565 -0.04462 -0.24553 -0.04566 -0.24954 C -0.04662 -0.25232 -0.04809 -0.25463 -0.04887 -0.25741 C -0.04948 -0.25988 -0.04974 -0.26266 -0.05035 -0.26528 C -0.05165 -0.26991 -0.05365 -0.27438 -0.05495 -0.27886 C -0.0566 -0.28472 -0.05738 -0.2912 -0.05964 -0.29676 C -0.06042 -0.29938 -0.06137 -0.30185 -0.06259 -0.30448 C -0.06406 -0.30787 -0.06589 -0.31096 -0.06719 -0.31435 C -0.06788 -0.3162 -0.06788 -0.31837 -0.06866 -0.32022 C -0.07057 -0.325 -0.07387 -0.33133 -0.0763 -0.33596 C -0.07682 -0.33843 -0.07691 -0.3412 -0.07769 -0.34383 C -0.08012 -0.35046 -0.08186 -0.34985 -0.08542 -0.35556 C -0.08759 -0.35926 -0.08906 -0.36374 -0.09141 -0.36713 C -0.1013 -0.38195 -0.10191 -0.38148 -0.11276 -0.39074 C -0.11415 -0.39213 -0.11606 -0.39306 -0.11736 -0.39475 C -0.1184 -0.39599 -0.1191 -0.39769 -0.12031 -0.39861 C -0.12231 -0.39985 -0.12448 -0.39985 -0.12639 -0.40046 C -0.12813 -0.40124 -0.1296 -0.40154 -0.13099 -0.40262 C -0.14158 -0.40926 -0.12891 -0.40448 -0.14184 -0.40833 C -0.15295 -0.41837 -0.13854 -0.40664 -0.15234 -0.41435 C -0.15391 -0.41528 -0.15521 -0.41713 -0.15677 -0.41837 C -0.16094 -0.42099 -0.16493 -0.42346 -0.16901 -0.42624 L -0.17509 -0.43009 L -0.18125 -0.4338 C -0.18993 -0.43333 -0.19861 -0.43287 -0.20712 -0.43195 C -0.21667 -0.43087 -0.21615 -0.4338 -0.21615 -0.42809 L -0.21615 -0.42778 " pathEditMode="relative" rAng="0" ptsTypes="AAAAAAAAAAAAAAAAAAAAAAAAAAAAAAAAAA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6" y="-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8118 L 3.05556E-6 -0.08133 C -0.03516 -0.07192 0.00538 -0.08133 -0.04254 -0.07531 C -0.04905 -0.07469 -0.05512 -0.07161 -0.0619 -0.0713 L -0.13169 -0.06837 C -0.17353 -0.0605 -0.13629 -0.06682 -0.17405 -0.06281 C -0.20148 -0.05988 -0.18776 -0.0605 -0.21302 -0.05695 C -0.21788 -0.05648 -0.22275 -0.05602 -0.22769 -0.05571 L -0.24071 -0.05417 C -0.2454 -0.05371 -0.25052 -0.0534 -0.25521 -0.05294 C -0.25973 -0.05216 -0.26849 -0.05093 -0.27309 -0.04985 C -0.27535 -0.04954 -0.27743 -0.04892 -0.2796 -0.04861 C -0.2829 -0.04815 -0.28611 -0.04753 -0.28941 -0.04723 C -0.30104 -0.04753 -0.3224 -0.04784 -0.33655 -0.04985 C -0.3382 -0.05016 -0.33959 -0.05108 -0.34132 -0.05139 C -0.34341 -0.05185 -0.34566 -0.05201 -0.34783 -0.05294 C -0.35217 -0.05448 -0.35617 -0.05741 -0.36085 -0.05849 L -0.36728 -0.05988 C -0.37058 -0.06173 -0.37335 -0.06451 -0.37709 -0.06559 C -0.3803 -0.06652 -0.38403 -0.06682 -0.38681 -0.06837 C -0.3921 -0.07161 -0.3915 -0.0696 -0.3915 -0.07253 L -0.3915 -0.07269 " pathEditMode="relative" rAng="0" ptsTypes="AAAAAAAAAAAAAAAAAAAA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16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4.72222E-6 -4.81481E-6 C -0.00408 0.00186 -0.00834 0.00309 -0.01181 0.00556 C -0.0132 0.00649 -0.0132 0.00911 -0.01467 0.01004 C -0.01728 0.01158 -0.02066 0.01173 -0.02336 0.01297 C -0.02839 0.01513 -0.03299 0.01791 -0.03794 0.02022 L -0.04653 0.0247 C -0.0494 0.02624 -0.05235 0.02809 -0.05513 0.02933 C -0.06155 0.03164 -0.06841 0.03303 -0.07405 0.03658 C -0.07796 0.03889 -0.08134 0.04229 -0.08568 0.04383 C -0.08724 0.04414 -0.08872 0.04476 -0.0902 0.04538 C -0.09514 0.04815 -0.10009 0.05078 -0.10443 0.05417 C -0.11198 0.05988 -0.10825 0.05741 -0.11589 0.06142 C -0.12327 0.07254 -0.11511 0.0605 -0.12188 0.06883 C -0.12353 0.07068 -0.12431 0.07315 -0.12622 0.0747 C -0.12891 0.07732 -0.13204 0.07855 -0.13481 0.08071 C -0.13655 0.08195 -0.13777 0.08365 -0.13924 0.08519 C -0.14514 0.09013 -0.14905 0.0909 -0.15374 0.09846 C -0.15686 0.10278 -0.16138 0.1105 -0.16528 0.11451 C -0.16711 0.11621 -0.16928 0.11729 -0.1711 0.11899 C -0.1737 0.1213 -0.17579 0.12408 -0.17822 0.12624 C -0.19263 0.13781 -0.17848 0.12207 -0.19419 0.13797 C -0.19575 0.13967 -0.19679 0.14229 -0.19862 0.14383 C -0.20174 0.14661 -0.20556 0.14862 -0.20869 0.15139 C -0.21181 0.15355 -0.21467 0.15587 -0.21754 0.15865 C -0.22179 0.16281 -0.22561 0.16821 -0.23047 0.17192 C -0.25608 0.19028 -0.229 0.17007 -0.24636 0.18504 C -0.24766 0.18627 -0.24948 0.18673 -0.25087 0.18797 C -0.25487 0.19183 -0.25842 0.19599 -0.26259 0.19985 L -0.26806 0.20571 L -0.27683 0.21467 C -0.27796 0.21544 -0.27908 0.21636 -0.27978 0.21744 C -0.2902 0.23334 -0.27214 0.20649 -0.28837 0.22778 C -0.29809 0.24028 -0.28716 0.23071 -0.29862 0.23951 C -0.30226 0.25047 -0.29679 0.2375 -0.30434 0.24676 C -0.30547 0.24815 -0.30504 0.24985 -0.30591 0.25139 C -0.30764 0.25448 -0.31138 0.26004 -0.31138 0.26034 C -0.31138 0.2625 -0.31007 0.27269 -0.30886 0.27624 C -0.30816 0.27794 -0.30652 0.27917 -0.30591 0.28087 C -0.30521 0.28226 -0.30434 0.28519 -0.30434 0.2855 L -0.30591 0.28689 " pathEditMode="relative" rAng="0" ptsTypes="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73" y="14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314</Words>
  <Application>Microsoft Office PowerPoint</Application>
  <PresentationFormat>Довільний</PresentationFormat>
  <Paragraphs>138</Paragraphs>
  <Slides>29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29</vt:i4>
      </vt:variant>
    </vt:vector>
  </HeadingPairs>
  <TitlesOfParts>
    <vt:vector size="36" baseType="lpstr">
      <vt:lpstr>Waldemar</vt:lpstr>
      <vt:lpstr>Arial</vt:lpstr>
      <vt:lpstr>Jua</vt:lpstr>
      <vt:lpstr>Veleka Bold</vt:lpstr>
      <vt:lpstr>Borsok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Дружба. Правила дружби</dc:title>
  <cp:lastModifiedBy>Юлія Недоступ</cp:lastModifiedBy>
  <cp:revision>11</cp:revision>
  <dcterms:created xsi:type="dcterms:W3CDTF">2006-08-16T00:00:00Z</dcterms:created>
  <dcterms:modified xsi:type="dcterms:W3CDTF">2025-02-10T16:01:21Z</dcterms:modified>
  <dc:identifier>DAGemJVuhME</dc:identifier>
</cp:coreProperties>
</file>