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66" r:id="rId6"/>
    <p:sldId id="263" r:id="rId7"/>
    <p:sldId id="264" r:id="rId8"/>
    <p:sldId id="265" r:id="rId9"/>
    <p:sldId id="260" r:id="rId10"/>
    <p:sldId id="261" r:id="rId11"/>
    <p:sldId id="262" r:id="rId12"/>
    <p:sldId id="278" r:id="rId13"/>
    <p:sldId id="271" r:id="rId14"/>
    <p:sldId id="269" r:id="rId15"/>
    <p:sldId id="272" r:id="rId16"/>
    <p:sldId id="270" r:id="rId17"/>
    <p:sldId id="274" r:id="rId18"/>
    <p:sldId id="276" r:id="rId19"/>
    <p:sldId id="273" r:id="rId20"/>
    <p:sldId id="277" r:id="rId21"/>
    <p:sldId id="267" r:id="rId22"/>
    <p:sldId id="268" r:id="rId23"/>
    <p:sldId id="275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0387BD-EF5C-4164-B571-FF52A3C965CD}" type="datetimeFigureOut">
              <a:rPr lang="ru-RU" smtClean="0"/>
              <a:t>30.03.2025</a:t>
            </a:fld>
            <a:endParaRPr lang="ru-RU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45EACD-BB47-4556-A421-B5FCE2999207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26169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45EACD-BB47-4556-A421-B5FCE2999207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69635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036BC-2C1D-45B5-B8A6-7A79858281E1}" type="datetimeFigureOut">
              <a:rPr lang="ru-RU" smtClean="0"/>
              <a:t>30.03.2025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F71F3A81-1782-4075-A628-CC49DC21E659}" type="slidenum">
              <a:rPr lang="ru-RU" smtClean="0"/>
              <a:t>‹№›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38516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036BC-2C1D-45B5-B8A6-7A79858281E1}" type="datetimeFigureOut">
              <a:rPr lang="ru-RU" smtClean="0"/>
              <a:t>30.03.2025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F3A81-1782-4075-A628-CC49DC21E659}" type="slidenum">
              <a:rPr lang="ru-RU" smtClean="0"/>
              <a:t>‹№›</a:t>
            </a:fld>
            <a:endParaRPr lang="ru-RU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54496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036BC-2C1D-45B5-B8A6-7A79858281E1}" type="datetimeFigureOut">
              <a:rPr lang="ru-RU" smtClean="0"/>
              <a:t>30.03.2025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F3A81-1782-4075-A628-CC49DC21E659}" type="slidenum">
              <a:rPr lang="ru-RU" smtClean="0"/>
              <a:t>‹№›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03362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036BC-2C1D-45B5-B8A6-7A79858281E1}" type="datetimeFigureOut">
              <a:rPr lang="ru-RU" smtClean="0"/>
              <a:t>30.03.2025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F3A81-1782-4075-A628-CC49DC21E659}" type="slidenum">
              <a:rPr lang="ru-RU" smtClean="0"/>
              <a:t>‹№›</a:t>
            </a:fld>
            <a:endParaRPr lang="ru-RU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15917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036BC-2C1D-45B5-B8A6-7A79858281E1}" type="datetimeFigureOut">
              <a:rPr lang="ru-RU" smtClean="0"/>
              <a:t>30.03.2025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F3A81-1782-4075-A628-CC49DC21E659}" type="slidenum">
              <a:rPr lang="ru-RU" smtClean="0"/>
              <a:t>‹№›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2398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036BC-2C1D-45B5-B8A6-7A79858281E1}" type="datetimeFigureOut">
              <a:rPr lang="ru-RU" smtClean="0"/>
              <a:t>30.03.2025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F3A81-1782-4075-A628-CC49DC21E659}" type="slidenum">
              <a:rPr lang="ru-RU" smtClean="0"/>
              <a:t>‹№›</a:t>
            </a:fld>
            <a:endParaRPr lang="ru-RU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75554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036BC-2C1D-45B5-B8A6-7A79858281E1}" type="datetimeFigureOut">
              <a:rPr lang="ru-RU" smtClean="0"/>
              <a:t>30.03.2025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F3A81-1782-4075-A628-CC49DC21E659}" type="slidenum">
              <a:rPr lang="ru-RU" smtClean="0"/>
              <a:t>‹№›</a:t>
            </a:fld>
            <a:endParaRPr lang="ru-RU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1374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036BC-2C1D-45B5-B8A6-7A79858281E1}" type="datetimeFigureOut">
              <a:rPr lang="ru-RU" smtClean="0"/>
              <a:t>30.03.2025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F3A81-1782-4075-A628-CC49DC21E659}" type="slidenum">
              <a:rPr lang="ru-RU" smtClean="0"/>
              <a:t>‹№›</a:t>
            </a:fld>
            <a:endParaRPr lang="ru-RU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41717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036BC-2C1D-45B5-B8A6-7A79858281E1}" type="datetimeFigureOut">
              <a:rPr lang="ru-RU" smtClean="0"/>
              <a:t>30.03.2025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F3A81-1782-4075-A628-CC49DC21E659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34108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036BC-2C1D-45B5-B8A6-7A79858281E1}" type="datetimeFigureOut">
              <a:rPr lang="ru-RU" smtClean="0"/>
              <a:t>30.03.2025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F3A81-1782-4075-A628-CC49DC21E659}" type="slidenum">
              <a:rPr lang="ru-RU" smtClean="0"/>
              <a:t>‹№›</a:t>
            </a:fld>
            <a:endParaRPr lang="ru-RU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5151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uk-UA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70F036BC-2C1D-45B5-B8A6-7A79858281E1}" type="datetimeFigureOut">
              <a:rPr lang="ru-RU" smtClean="0"/>
              <a:t>30.03.2025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F3A81-1782-4075-A628-CC49DC21E659}" type="slidenum">
              <a:rPr lang="ru-RU" smtClean="0"/>
              <a:t>‹№›</a:t>
            </a:fld>
            <a:endParaRPr lang="ru-RU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35972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F036BC-2C1D-45B5-B8A6-7A79858281E1}" type="datetimeFigureOut">
              <a:rPr lang="ru-RU" smtClean="0"/>
              <a:t>30.03.2025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F71F3A81-1782-4075-A628-CC49DC21E659}" type="slidenum">
              <a:rPr lang="ru-RU" smtClean="0"/>
              <a:t>‹№›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0245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tags" Target="../tags/tag3.xml"/><Relationship Id="rId7" Type="http://schemas.openxmlformats.org/officeDocument/2006/relationships/image" Target="../media/image19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258A6D-5B4A-954C-D8EB-8D9CDAB7C2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59119" y="0"/>
            <a:ext cx="10360056" cy="2215299"/>
          </a:xfrm>
        </p:spPr>
        <p:txBody>
          <a:bodyPr>
            <a:normAutofit/>
          </a:bodyPr>
          <a:lstStyle/>
          <a:p>
            <a:r>
              <a:rPr lang="ru-RU" sz="3600" dirty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</a:rPr>
              <a:t>«</a:t>
            </a:r>
            <a:r>
              <a:rPr lang="ru-RU" sz="3600" dirty="0" err="1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</a:rPr>
              <a:t>Профорієнтація</a:t>
            </a:r>
            <a:r>
              <a:rPr lang="ru-RU" sz="3600" dirty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</a:rPr>
              <a:t> на уроках </a:t>
            </a:r>
            <a:r>
              <a:rPr lang="ru-RU" sz="3600" dirty="0" err="1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</a:rPr>
              <a:t>англійської</a:t>
            </a:r>
            <a:r>
              <a:rPr lang="ru-RU" sz="3600" dirty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ru-RU" sz="3600" dirty="0" err="1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</a:rPr>
              <a:t>мови</a:t>
            </a:r>
            <a:r>
              <a:rPr lang="ru-RU" sz="3600" dirty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</a:rPr>
              <a:t> в </a:t>
            </a:r>
            <a:r>
              <a:rPr lang="ru-RU" sz="3600" dirty="0" err="1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</a:rPr>
              <a:t>профільній</a:t>
            </a:r>
            <a:r>
              <a:rPr lang="ru-RU" sz="3600" dirty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ru-RU" sz="3600" dirty="0" err="1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</a:rPr>
              <a:t>школі</a:t>
            </a:r>
            <a:r>
              <a:rPr lang="ru-RU" sz="3600" dirty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</a:rPr>
              <a:t>»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6596E08A-CF1A-6DFB-A193-06F8E70149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06532" y="3101419"/>
            <a:ext cx="4748320" cy="1407405"/>
          </a:xfrm>
        </p:spPr>
        <p:txBody>
          <a:bodyPr>
            <a:normAutofit fontScale="25000" lnSpcReduction="20000"/>
          </a:bodyPr>
          <a:lstStyle/>
          <a:p>
            <a:pPr algn="r"/>
            <a:r>
              <a:rPr lang="uk-UA" sz="6400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Підготувала Савченко Л.В., </a:t>
            </a:r>
          </a:p>
          <a:p>
            <a:pPr algn="r"/>
            <a:r>
              <a:rPr lang="uk-UA" sz="6400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Вчитель англійської мови</a:t>
            </a:r>
          </a:p>
          <a:p>
            <a:pPr algn="r"/>
            <a:r>
              <a:rPr lang="uk-UA" sz="6400" dirty="0" err="1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Селидівський</a:t>
            </a:r>
            <a:r>
              <a:rPr lang="uk-UA" sz="6400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  ліцей №1</a:t>
            </a:r>
          </a:p>
          <a:p>
            <a:pPr algn="r"/>
            <a:r>
              <a:rPr lang="uk-UA" sz="6400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Донецької області</a:t>
            </a:r>
          </a:p>
          <a:p>
            <a:pPr algn="r"/>
            <a:endParaRPr lang="ru-RU" dirty="0">
              <a:solidFill>
                <a:schemeClr val="accent6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FACBB78-5320-DA76-DC97-C43A429466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23" y="2215299"/>
            <a:ext cx="5915577" cy="3727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1332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8902C0-5CE7-5258-8D70-A341931174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id="{A168C117-83A5-B5AE-503A-FF0D0A264B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194" y="1"/>
            <a:ext cx="10887959" cy="5844618"/>
          </a:xfrm>
        </p:spPr>
      </p:pic>
    </p:spTree>
    <p:extLst>
      <p:ext uri="{BB962C8B-B14F-4D97-AF65-F5344CB8AC3E}">
        <p14:creationId xmlns:p14="http://schemas.microsoft.com/office/powerpoint/2010/main" val="1122237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262DDA-6B41-3E51-5F5A-F08BE209DD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id="{CDD70F2E-3E41-EA36-4802-8C366AF135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097" y="94268"/>
            <a:ext cx="11708091" cy="5959213"/>
          </a:xfrm>
        </p:spPr>
      </p:pic>
    </p:spTree>
    <p:extLst>
      <p:ext uri="{BB962C8B-B14F-4D97-AF65-F5344CB8AC3E}">
        <p14:creationId xmlns:p14="http://schemas.microsoft.com/office/powerpoint/2010/main" val="1511117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A3C856F-886D-32BC-450A-AC073162E0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2487" y="65988"/>
            <a:ext cx="11208470" cy="540035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0" i="0" dirty="0">
                <a:solidFill>
                  <a:srgbClr val="000000"/>
                </a:solidFill>
                <a:effectLst/>
                <a:latin typeface="Montserrat" panose="00000500000000000000" pitchFamily="2" charset="-52"/>
              </a:rPr>
              <a:t> </a:t>
            </a:r>
          </a:p>
          <a:p>
            <a:r>
              <a:rPr lang="ru-RU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рофорієнтаційна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робота в закладах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освіти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має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вагоме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значення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майбутнього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здобувачів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освіти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допомагає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зорієнтувати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підготувати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їх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професійної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діяльності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надаючи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корисну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інформацію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щодо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розуміння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світу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праці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включаючи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бачення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власної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кар’єрної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траєкторії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уроках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англійської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мови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(при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вивченні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теми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”’Professions. Caree”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старшій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профільній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школі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молоді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люди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поглиблюють свої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знання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уявлення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щодо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професійного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світу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якому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відбуваються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різноманітні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глобальні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регіональні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суспільно-географічні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екологічні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;%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отримують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орієнтацію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професійний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вибір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вчаться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розрізняти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аналізувати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класифікувати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інформацію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професійного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спрямування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оцінюванювати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її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погляду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нормативності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відповідності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ситуації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здійсненню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пошуку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інформації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різноманітних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джерелах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використанню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її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самостійно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створених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ситуаціях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0F5A1D3-F4A2-0CB9-A2C3-D150DE5500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3755" y="4169446"/>
            <a:ext cx="2912245" cy="192026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04DBB11-E68E-3B52-8E21-1E4A5CF6E4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2210" y="4169446"/>
            <a:ext cx="3051143" cy="192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9671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8AB144-2DA9-E4EF-C922-230BF49039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9" descr="114-5 les professions 1">
            <a:extLst>
              <a:ext uri="{FF2B5EF4-FFF2-40B4-BE49-F238E27FC236}">
                <a16:creationId xmlns:a16="http://schemas.microsoft.com/office/drawing/2014/main" id="{9D220F4E-391F-52F0-69B1-0C8C580EFD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257" y="804519"/>
            <a:ext cx="4779388" cy="533233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5" name="Picture 10" descr="114-5 les professions 2">
            <a:extLst>
              <a:ext uri="{FF2B5EF4-FFF2-40B4-BE49-F238E27FC236}">
                <a16:creationId xmlns:a16="http://schemas.microsoft.com/office/drawing/2014/main" id="{2F9D1884-D3BD-1223-F6D4-05AA43F0A0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2761" y="804519"/>
            <a:ext cx="7072145" cy="5332329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9127871-E9F5-F277-1B7A-01250B1FB856}"/>
              </a:ext>
            </a:extLst>
          </p:cNvPr>
          <p:cNvSpPr txBox="1"/>
          <p:nvPr/>
        </p:nvSpPr>
        <p:spPr>
          <a:xfrm>
            <a:off x="3384223" y="358219"/>
            <a:ext cx="61404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 Black" panose="020B0A04020102020204" pitchFamily="34" charset="0"/>
              </a:rPr>
              <a:t>Guess! What profession is it?</a:t>
            </a:r>
            <a:endParaRPr lang="ru-RU" sz="24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24633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E25C5C9-70C9-A670-A609-BF00D891B3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1572" y="1473909"/>
            <a:ext cx="4202980" cy="3418601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A8C42406-5E95-AFC6-0D59-7CD5545F21E8}"/>
              </a:ext>
            </a:extLst>
          </p:cNvPr>
          <p:cNvPicPr>
            <a:picLocks noGrp="1" noChangeAspect="1" noChangeArrowheads="1"/>
          </p:cNvPicPr>
          <p:nvPr>
            <p:ph idx="1"/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56"/>
          <a:stretch>
            <a:fillRect/>
          </a:stretch>
        </p:blipFill>
        <p:spPr>
          <a:xfrm>
            <a:off x="152201" y="203706"/>
            <a:ext cx="3561959" cy="2540409"/>
          </a:xfrm>
          <a:noFill/>
          <a:ln w="63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7C702288-DEE7-A205-9443-502240598801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0430" y="0"/>
            <a:ext cx="3763530" cy="2540409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8ECA84D7-ADA1-D572-2182-926BB6AB3887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200" y="3044859"/>
            <a:ext cx="3196081" cy="3035430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22F531A-9319-122A-2C88-DB7666EFCEC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6734" y="2950591"/>
            <a:ext cx="3763066" cy="286574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758EA74-26DE-7736-8F57-1F2168715653}"/>
              </a:ext>
            </a:extLst>
          </p:cNvPr>
          <p:cNvSpPr txBox="1"/>
          <p:nvPr/>
        </p:nvSpPr>
        <p:spPr>
          <a:xfrm>
            <a:off x="3930978" y="203705"/>
            <a:ext cx="43457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What peculiarities of these professions can you name? </a:t>
            </a:r>
          </a:p>
          <a:p>
            <a:r>
              <a:rPr lang="en-US" dirty="0"/>
              <a:t>What are the requirements to the applicants?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023156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15CA23-DEB1-C6D8-DDFA-6834F036B5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Місце для вмісту 5">
            <a:extLst>
              <a:ext uri="{FF2B5EF4-FFF2-40B4-BE49-F238E27FC236}">
                <a16:creationId xmlns:a16="http://schemas.microsoft.com/office/drawing/2014/main" id="{1BBACD2E-9381-E3AC-2D51-2D86FE20C3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314" y="65988"/>
            <a:ext cx="6777873" cy="5806911"/>
          </a:xfr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19937B9-8EBD-8C8B-C94A-2710DF93C3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257" y="0"/>
            <a:ext cx="5015058" cy="58728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329918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08B957-6D74-F5E6-F8C3-59B70D1387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Місце для вмісту 5">
            <a:extLst>
              <a:ext uri="{FF2B5EF4-FFF2-40B4-BE49-F238E27FC236}">
                <a16:creationId xmlns:a16="http://schemas.microsoft.com/office/drawing/2014/main" id="{649106E3-4BE1-0A02-7F5C-15AF00D171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283" y="0"/>
            <a:ext cx="3479865" cy="3553906"/>
          </a:xfr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DCA0CF6-ED5C-5076-BD73-736CF71789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478" y="308597"/>
            <a:ext cx="4282157" cy="508145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4EB78F3-7892-41CE-AD48-A766FCA4DE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0403" y="203705"/>
            <a:ext cx="3717151" cy="508145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4A66051-9B02-F009-A9E8-75CAE5C73E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8786" y="2635760"/>
            <a:ext cx="5122209" cy="3355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4805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1F14852-C06B-70B9-7DE8-621BD97A49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7963" y="121363"/>
            <a:ext cx="5522535" cy="5826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970E5C3-81EB-7D81-4A83-37B8153B46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7611" y="2243580"/>
            <a:ext cx="5434554" cy="37047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952446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42BB831-DAC2-BBE4-3B44-A77F8814A6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8193"/>
            <a:ext cx="5932799" cy="475538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54B05BA-17AF-66C2-48B9-CEF47284E9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838" y="3721230"/>
            <a:ext cx="4160364" cy="234020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2B927C6-DCFB-8033-4B6D-788855B4985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9202" y="0"/>
            <a:ext cx="5810250" cy="60614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427081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FDCF5F-4DE3-1E3F-9FCF-E093D024B4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id="{C635B25E-1D20-A2CC-A199-C00F1393E3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469823"/>
            <a:ext cx="6096000" cy="3601380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1F7AC44-EAB2-824F-C3A3-F858814A80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1678"/>
            <a:ext cx="6956981" cy="3950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8713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26BAAE-B30E-3842-C196-24286362F8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id="{B1390300-EB46-E465-96F3-3F044AC6AF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146" y="160256"/>
            <a:ext cx="9917708" cy="5968640"/>
          </a:xfrm>
        </p:spPr>
      </p:pic>
    </p:spTree>
    <p:extLst>
      <p:ext uri="{BB962C8B-B14F-4D97-AF65-F5344CB8AC3E}">
        <p14:creationId xmlns:p14="http://schemas.microsoft.com/office/powerpoint/2010/main" val="41408026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4BACF28-8609-C562-FEC4-96096F9B0F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547" y="-1"/>
            <a:ext cx="6221691" cy="585404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2959338-3616-C0E6-3E36-A14CEDF668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1442" y="3182090"/>
            <a:ext cx="3544479" cy="49381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87F3700-F5E9-D789-A789-708476D919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32775" y="33951"/>
            <a:ext cx="5269584" cy="29260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824708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7412E4-2D6C-E5F2-70F9-4C5EB5D8F1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id="{872676A6-1C7E-F1C9-1900-4F7ECA719B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144" y="65988"/>
            <a:ext cx="11048215" cy="5891752"/>
          </a:xfrm>
        </p:spPr>
      </p:pic>
    </p:spTree>
    <p:extLst>
      <p:ext uri="{BB962C8B-B14F-4D97-AF65-F5344CB8AC3E}">
        <p14:creationId xmlns:p14="http://schemas.microsoft.com/office/powerpoint/2010/main" val="992822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E3F7FE-748F-995A-35B6-6BDE9E4A5A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id="{79E964EB-3198-D2E5-C34F-A37892465A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022" y="94268"/>
            <a:ext cx="11340445" cy="5959213"/>
          </a:xfrm>
        </p:spPr>
      </p:pic>
    </p:spTree>
    <p:extLst>
      <p:ext uri="{BB962C8B-B14F-4D97-AF65-F5344CB8AC3E}">
        <p14:creationId xmlns:p14="http://schemas.microsoft.com/office/powerpoint/2010/main" val="599462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49D8357-4A46-FD57-ED4B-D65583E8D4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536" y="0"/>
            <a:ext cx="11887200" cy="628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2935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6E97F2-1D0D-31BB-2745-B1C4A3D19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id="{EF27DB15-0559-F282-F902-E5CDA258A1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973" y="216817"/>
            <a:ext cx="9935851" cy="6457360"/>
          </a:xfrm>
        </p:spPr>
      </p:pic>
    </p:spTree>
    <p:extLst>
      <p:ext uri="{BB962C8B-B14F-4D97-AF65-F5344CB8AC3E}">
        <p14:creationId xmlns:p14="http://schemas.microsoft.com/office/powerpoint/2010/main" val="7639988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664292-D153-D247-5705-319CF1CA9E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id="{8962A9F4-7713-5B6A-2BE6-E011C42F0E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767" y="263951"/>
            <a:ext cx="10020694" cy="6391373"/>
          </a:xfrm>
        </p:spPr>
      </p:pic>
    </p:spTree>
    <p:extLst>
      <p:ext uri="{BB962C8B-B14F-4D97-AF65-F5344CB8AC3E}">
        <p14:creationId xmlns:p14="http://schemas.microsoft.com/office/powerpoint/2010/main" val="6492122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1414BA-D9C9-A164-ED6E-EC224F0309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id="{35BDB183-B983-C30A-0E20-134C8E772A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742" y="0"/>
            <a:ext cx="10784263" cy="5948313"/>
          </a:xfrm>
        </p:spPr>
      </p:pic>
    </p:spTree>
    <p:extLst>
      <p:ext uri="{BB962C8B-B14F-4D97-AF65-F5344CB8AC3E}">
        <p14:creationId xmlns:p14="http://schemas.microsoft.com/office/powerpoint/2010/main" val="27784320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1CBB25-D654-6E6B-8E5E-168D46120B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id="{42DC1B7E-097E-6B3D-7B35-7ECB1D4DF9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754" y="141402"/>
            <a:ext cx="11104775" cy="5912079"/>
          </a:xfrm>
        </p:spPr>
      </p:pic>
    </p:spTree>
    <p:extLst>
      <p:ext uri="{BB962C8B-B14F-4D97-AF65-F5344CB8AC3E}">
        <p14:creationId xmlns:p14="http://schemas.microsoft.com/office/powerpoint/2010/main" val="38614259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A41B25-1E34-50D0-8EFC-5EB300D3E6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id="{BE28BB42-5592-762C-4934-E8BC1EB373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865" y="0"/>
            <a:ext cx="10699422" cy="5957740"/>
          </a:xfrm>
        </p:spPr>
      </p:pic>
    </p:spTree>
    <p:extLst>
      <p:ext uri="{BB962C8B-B14F-4D97-AF65-F5344CB8AC3E}">
        <p14:creationId xmlns:p14="http://schemas.microsoft.com/office/powerpoint/2010/main" val="38163854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0D0E6F-C079-20B4-A1D5-030086A4C6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id="{129AC778-F6B7-023C-489E-690118CCA2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107" y="56180"/>
            <a:ext cx="10614581" cy="5750731"/>
          </a:xfrm>
        </p:spPr>
      </p:pic>
    </p:spTree>
    <p:extLst>
      <p:ext uri="{BB962C8B-B14F-4D97-AF65-F5344CB8AC3E}">
        <p14:creationId xmlns:p14="http://schemas.microsoft.com/office/powerpoint/2010/main" val="21633594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B016D1-4DAE-B9C5-BA54-8486129FEE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id="{B5013609-F064-EFB1-2E08-8C6F8D4C93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545" y="28404"/>
            <a:ext cx="10727704" cy="5948189"/>
          </a:xfrm>
        </p:spPr>
      </p:pic>
    </p:spTree>
    <p:extLst>
      <p:ext uri="{BB962C8B-B14F-4D97-AF65-F5344CB8AC3E}">
        <p14:creationId xmlns:p14="http://schemas.microsoft.com/office/powerpoint/2010/main" val="248546240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LLVER_BOOKMARK" val="п2012124174417SlideId26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LLVER_BOOKMARK" val="п2012124174358SlideId25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LLVER_BOOKMARK" val="п2012124174417SlideId260"/>
</p:tagLst>
</file>

<file path=ppt/theme/theme1.xml><?xml version="1.0" encoding="utf-8"?>
<a:theme xmlns:a="http://schemas.openxmlformats.org/drawingml/2006/main" name="Галерея">
  <a:themeElements>
    <a:clrScheme name="Галерея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Галерея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алерея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148</TotalTime>
  <Words>170</Words>
  <Application>Microsoft Office PowerPoint</Application>
  <PresentationFormat>Широкий екран</PresentationFormat>
  <Paragraphs>13</Paragraphs>
  <Slides>23</Slides>
  <Notes>1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23</vt:i4>
      </vt:variant>
    </vt:vector>
  </HeadingPairs>
  <TitlesOfParts>
    <vt:vector size="30" baseType="lpstr">
      <vt:lpstr>Arial</vt:lpstr>
      <vt:lpstr>Arial Black</vt:lpstr>
      <vt:lpstr>Calibri</vt:lpstr>
      <vt:lpstr>Gill Sans MT</vt:lpstr>
      <vt:lpstr>Montserrat</vt:lpstr>
      <vt:lpstr>Times New Roman</vt:lpstr>
      <vt:lpstr>Галерея</vt:lpstr>
      <vt:lpstr>«Профорієнтація на уроках англійської мови в профільній школі»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Савченко Людмила</dc:creator>
  <cp:lastModifiedBy>Савченко Людмила</cp:lastModifiedBy>
  <cp:revision>2</cp:revision>
  <dcterms:created xsi:type="dcterms:W3CDTF">2025-03-25T18:24:56Z</dcterms:created>
  <dcterms:modified xsi:type="dcterms:W3CDTF">2025-03-30T12:06:56Z</dcterms:modified>
</cp:coreProperties>
</file>