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6" r:id="rId2"/>
    <p:sldId id="425" r:id="rId3"/>
    <p:sldId id="428" r:id="rId4"/>
    <p:sldId id="427" r:id="rId5"/>
    <p:sldId id="429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FF00"/>
    <a:srgbClr val="00FF99"/>
    <a:srgbClr val="009900"/>
    <a:srgbClr val="FF93C9"/>
    <a:srgbClr val="FF3399"/>
    <a:srgbClr val="990033"/>
    <a:srgbClr val="CC99FF"/>
    <a:srgbClr val="CC3399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 autoAdjust="0"/>
    <p:restoredTop sz="86364" autoAdjust="0"/>
  </p:normalViewPr>
  <p:slideViewPr>
    <p:cSldViewPr>
      <p:cViewPr>
        <p:scale>
          <a:sx n="70" d="100"/>
          <a:sy n="70" d="100"/>
        </p:scale>
        <p:origin x="-1160" y="-3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68FF4-7E5C-4780-818D-129EF77D083E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27CC310E-873A-476F-ACDA-B9E3D0687696}">
      <dgm:prSet phldrT="[Текст]" custT="1"/>
      <dgm:spPr>
        <a:solidFill>
          <a:srgbClr val="0099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400" b="1" dirty="0" smtClean="0">
              <a:solidFill>
                <a:schemeClr val="tx1"/>
              </a:solidFill>
            </a:rPr>
            <a:t>1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39D70338-CE03-4F23-AE61-B82575DDE0DA}" type="par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528E3-9EC8-4AEB-88F3-D09DBC283BB1}" type="sib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E2115-4804-470C-B22E-D69E8FB43647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uk-UA" sz="4400" b="1" dirty="0" smtClean="0">
              <a:solidFill>
                <a:schemeClr val="tx1"/>
              </a:solidFill>
            </a:rPr>
            <a:t>2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AD2829E2-F215-4398-9717-DCFFAA8D327F}" type="parTrans" cxnId="{6217E32D-9AB8-47E4-A175-4C0FC6E5C724}">
      <dgm:prSet/>
      <dgm:spPr/>
      <dgm:t>
        <a:bodyPr/>
        <a:lstStyle/>
        <a:p>
          <a:endParaRPr lang="uk-UA"/>
        </a:p>
      </dgm:t>
    </dgm:pt>
    <dgm:pt modelId="{C261B632-B977-4E43-B0EC-912AEF0E3204}" type="sibTrans" cxnId="{6217E32D-9AB8-47E4-A175-4C0FC6E5C724}">
      <dgm:prSet/>
      <dgm:spPr/>
      <dgm:t>
        <a:bodyPr/>
        <a:lstStyle/>
        <a:p>
          <a:endParaRPr lang="uk-UA"/>
        </a:p>
      </dgm:t>
    </dgm:pt>
    <dgm:pt modelId="{A9A7B75A-91C0-4134-90E8-43D21C349525}">
      <dgm:prSet phldrT="[Текст]" custT="1"/>
      <dgm:spPr>
        <a:solidFill>
          <a:schemeClr val="accent6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spc="-150" dirty="0" smtClean="0">
              <a:solidFill>
                <a:schemeClr val="tx1"/>
              </a:solidFill>
            </a:rPr>
            <a:t>4</a:t>
          </a:r>
          <a:endParaRPr lang="uk-UA" sz="3600" b="1" dirty="0" smtClean="0">
            <a:solidFill>
              <a:schemeClr val="tx1"/>
            </a:solidFill>
          </a:endParaRPr>
        </a:p>
      </dgm:t>
    </dgm:pt>
    <dgm:pt modelId="{2926B6A2-81BE-4354-8EAF-330C06137299}" type="parTrans" cxnId="{19881F4F-5EC0-4862-9C8A-B2BF88645F26}">
      <dgm:prSet/>
      <dgm:spPr/>
      <dgm:t>
        <a:bodyPr/>
        <a:lstStyle/>
        <a:p>
          <a:endParaRPr lang="uk-UA"/>
        </a:p>
      </dgm:t>
    </dgm:pt>
    <dgm:pt modelId="{0B478409-8016-412A-90B2-D9BA4419E649}" type="sibTrans" cxnId="{19881F4F-5EC0-4862-9C8A-B2BF88645F26}">
      <dgm:prSet/>
      <dgm:spPr/>
      <dgm:t>
        <a:bodyPr/>
        <a:lstStyle/>
        <a:p>
          <a:endParaRPr lang="uk-UA"/>
        </a:p>
      </dgm:t>
    </dgm:pt>
    <dgm:pt modelId="{86C190DB-8DE3-4275-ACA0-370F2B068482}">
      <dgm:prSet phldrT="[Текст]" custT="1"/>
      <dgm:spPr>
        <a:solidFill>
          <a:srgbClr val="0000FF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6</a:t>
          </a:r>
        </a:p>
      </dgm:t>
    </dgm:pt>
    <dgm:pt modelId="{A6587EAA-5E23-4919-8316-F02A860F97A2}" type="parTrans" cxnId="{DAB4E75B-5CCF-4E78-BF0A-B1F32F4326A8}">
      <dgm:prSet/>
      <dgm:spPr/>
      <dgm:t>
        <a:bodyPr/>
        <a:lstStyle/>
        <a:p>
          <a:endParaRPr lang="ru-RU"/>
        </a:p>
      </dgm:t>
    </dgm:pt>
    <dgm:pt modelId="{12E7B981-DB99-4A07-AF90-E2421D723EA0}" type="sibTrans" cxnId="{DAB4E75B-5CCF-4E78-BF0A-B1F32F4326A8}">
      <dgm:prSet/>
      <dgm:spPr/>
      <dgm:t>
        <a:bodyPr/>
        <a:lstStyle/>
        <a:p>
          <a:endParaRPr lang="ru-RU"/>
        </a:p>
      </dgm:t>
    </dgm:pt>
    <dgm:pt modelId="{0074E0DF-ACB3-432E-A044-DCF9BA3B9D4F}">
      <dgm:prSet phldrT="[Текст]" custT="1"/>
      <dgm:spPr>
        <a:solidFill>
          <a:srgbClr val="00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5</a:t>
          </a:r>
        </a:p>
      </dgm:t>
    </dgm:pt>
    <dgm:pt modelId="{6874B325-3291-46FA-B6BA-7CB9F07F1328}" type="parTrans" cxnId="{32A3EA9E-56A0-431A-B281-FD046C6B375F}">
      <dgm:prSet/>
      <dgm:spPr/>
      <dgm:t>
        <a:bodyPr/>
        <a:lstStyle/>
        <a:p>
          <a:endParaRPr lang="ru-RU"/>
        </a:p>
      </dgm:t>
    </dgm:pt>
    <dgm:pt modelId="{5ADADE06-8EA9-4C8E-9084-880CD482F6FE}" type="sibTrans" cxnId="{32A3EA9E-56A0-431A-B281-FD046C6B375F}">
      <dgm:prSet/>
      <dgm:spPr/>
      <dgm:t>
        <a:bodyPr/>
        <a:lstStyle/>
        <a:p>
          <a:endParaRPr lang="ru-RU"/>
        </a:p>
      </dgm:t>
    </dgm:pt>
    <dgm:pt modelId="{6E79C4A8-F2C7-4F17-A1AC-0F2B60C3D3B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bg1"/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 </a:t>
          </a:r>
          <a:r>
            <a:rPr lang="uk-UA" sz="4000" b="1" dirty="0" smtClean="0">
              <a:solidFill>
                <a:schemeClr val="tx1"/>
              </a:solidFill>
            </a:rPr>
            <a:t>3</a:t>
          </a:r>
        </a:p>
      </dgm:t>
    </dgm:pt>
    <dgm:pt modelId="{62F16B31-C44A-4771-A24D-80810B9FFD02}" type="parTrans" cxnId="{8A39E9C8-2F57-4F3C-9E5E-A329250FCC43}">
      <dgm:prSet/>
      <dgm:spPr/>
      <dgm:t>
        <a:bodyPr/>
        <a:lstStyle/>
        <a:p>
          <a:endParaRPr lang="ru-RU"/>
        </a:p>
      </dgm:t>
    </dgm:pt>
    <dgm:pt modelId="{A2620450-E915-4F4D-B589-1A1DE8226292}" type="sibTrans" cxnId="{8A39E9C8-2F57-4F3C-9E5E-A329250FCC43}">
      <dgm:prSet/>
      <dgm:spPr/>
      <dgm:t>
        <a:bodyPr/>
        <a:lstStyle/>
        <a:p>
          <a:endParaRPr lang="ru-RU"/>
        </a:p>
      </dgm:t>
    </dgm:pt>
    <dgm:pt modelId="{49C81E4F-D39B-497B-A397-220F986E0734}" type="pres">
      <dgm:prSet presAssocID="{24568FF4-7E5C-4780-818D-129EF77D083E}" presName="compositeShape" presStyleCnt="0">
        <dgm:presLayoutVars>
          <dgm:chMax val="7"/>
          <dgm:dir/>
          <dgm:resizeHandles val="exact"/>
        </dgm:presLayoutVars>
      </dgm:prSet>
      <dgm:spPr/>
    </dgm:pt>
    <dgm:pt modelId="{68F589AC-A1CC-4AF5-8C74-844177AF9714}" type="pres">
      <dgm:prSet presAssocID="{24568FF4-7E5C-4780-818D-129EF77D083E}" presName="wedge1" presStyleLbl="node1" presStyleIdx="0" presStyleCnt="6" custLinFactNeighborX="-2541" custLinFactNeighborY="5754"/>
      <dgm:spPr/>
      <dgm:t>
        <a:bodyPr/>
        <a:lstStyle/>
        <a:p>
          <a:endParaRPr lang="ru-RU"/>
        </a:p>
      </dgm:t>
    </dgm:pt>
    <dgm:pt modelId="{B261E42B-4F97-4A83-BDDA-65AEAF3D1C67}" type="pres">
      <dgm:prSet presAssocID="{24568FF4-7E5C-4780-818D-129EF77D083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E0497-437A-47EB-8B9F-A4F18129B64D}" type="pres">
      <dgm:prSet presAssocID="{24568FF4-7E5C-4780-818D-129EF77D083E}" presName="wedge2" presStyleLbl="node1" presStyleIdx="1" presStyleCnt="6"/>
      <dgm:spPr/>
      <dgm:t>
        <a:bodyPr/>
        <a:lstStyle/>
        <a:p>
          <a:endParaRPr lang="ru-RU"/>
        </a:p>
      </dgm:t>
    </dgm:pt>
    <dgm:pt modelId="{E9B5FE14-EA9D-4D24-91D7-25367FB42E58}" type="pres">
      <dgm:prSet presAssocID="{24568FF4-7E5C-4780-818D-129EF77D083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C548-C761-4F02-B914-36EFFBB567F5}" type="pres">
      <dgm:prSet presAssocID="{24568FF4-7E5C-4780-818D-129EF77D083E}" presName="wedge3" presStyleLbl="node1" presStyleIdx="2" presStyleCnt="6"/>
      <dgm:spPr/>
      <dgm:t>
        <a:bodyPr/>
        <a:lstStyle/>
        <a:p>
          <a:endParaRPr lang="ru-RU"/>
        </a:p>
      </dgm:t>
    </dgm:pt>
    <dgm:pt modelId="{DB2B6210-D6D3-41F4-B280-6FDF5F42FB9C}" type="pres">
      <dgm:prSet presAssocID="{24568FF4-7E5C-4780-818D-129EF77D083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3BDC-B0C9-4E96-B42C-3300FE74635C}" type="pres">
      <dgm:prSet presAssocID="{24568FF4-7E5C-4780-818D-129EF77D083E}" presName="wedge4" presStyleLbl="node1" presStyleIdx="3" presStyleCnt="6"/>
      <dgm:spPr/>
      <dgm:t>
        <a:bodyPr/>
        <a:lstStyle/>
        <a:p>
          <a:endParaRPr lang="ru-RU"/>
        </a:p>
      </dgm:t>
    </dgm:pt>
    <dgm:pt modelId="{099D5BD1-D06D-4AB1-9BCC-8733003B37CE}" type="pres">
      <dgm:prSet presAssocID="{24568FF4-7E5C-4780-818D-129EF77D083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A5BB-EE30-46F0-A86B-492C306D81C4}" type="pres">
      <dgm:prSet presAssocID="{24568FF4-7E5C-4780-818D-129EF77D083E}" presName="wedge5" presStyleLbl="node1" presStyleIdx="4" presStyleCnt="6"/>
      <dgm:spPr/>
      <dgm:t>
        <a:bodyPr/>
        <a:lstStyle/>
        <a:p>
          <a:endParaRPr lang="ru-RU"/>
        </a:p>
      </dgm:t>
    </dgm:pt>
    <dgm:pt modelId="{FC1F75DD-9B3B-49E9-89E6-AC2F0F9A7C57}" type="pres">
      <dgm:prSet presAssocID="{24568FF4-7E5C-4780-818D-129EF77D083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97A9-C281-45B3-811B-6CCA01EB1C69}" type="pres">
      <dgm:prSet presAssocID="{24568FF4-7E5C-4780-818D-129EF77D083E}" presName="wedge6" presStyleLbl="node1" presStyleIdx="5" presStyleCnt="6"/>
      <dgm:spPr/>
      <dgm:t>
        <a:bodyPr/>
        <a:lstStyle/>
        <a:p>
          <a:endParaRPr lang="ru-RU"/>
        </a:p>
      </dgm:t>
    </dgm:pt>
    <dgm:pt modelId="{9D06E6D2-574F-4EE2-8282-FADC0F7688CC}" type="pres">
      <dgm:prSet presAssocID="{24568FF4-7E5C-4780-818D-129EF77D083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6EB19-6AD8-4E57-A9BF-F4C967132B8E}" type="presOf" srcId="{24568FF4-7E5C-4780-818D-129EF77D083E}" destId="{49C81E4F-D39B-497B-A397-220F986E0734}" srcOrd="0" destOrd="0" presId="urn:microsoft.com/office/officeart/2005/8/layout/chart3"/>
    <dgm:cxn modelId="{32A3EA9E-56A0-431A-B281-FD046C6B375F}" srcId="{24568FF4-7E5C-4780-818D-129EF77D083E}" destId="{0074E0DF-ACB3-432E-A044-DCF9BA3B9D4F}" srcOrd="4" destOrd="0" parTransId="{6874B325-3291-46FA-B6BA-7CB9F07F1328}" sibTransId="{5ADADE06-8EA9-4C8E-9084-880CD482F6FE}"/>
    <dgm:cxn modelId="{C6F71E7C-1076-4714-94DE-A4A5F88D93A6}" type="presOf" srcId="{6E79C4A8-F2C7-4F17-A1AC-0F2B60C3D3BD}" destId="{7F74C548-C761-4F02-B914-36EFFBB567F5}" srcOrd="0" destOrd="0" presId="urn:microsoft.com/office/officeart/2005/8/layout/chart3"/>
    <dgm:cxn modelId="{5947D90A-5545-4B89-AF92-4102E8DDDB21}" type="presOf" srcId="{A9A7B75A-91C0-4134-90E8-43D21C349525}" destId="{099D5BD1-D06D-4AB1-9BCC-8733003B37CE}" srcOrd="1" destOrd="0" presId="urn:microsoft.com/office/officeart/2005/8/layout/chart3"/>
    <dgm:cxn modelId="{C57BD10D-156B-412D-97E3-46D40CF9372C}" type="presOf" srcId="{86C190DB-8DE3-4275-ACA0-370F2B068482}" destId="{9D06E6D2-574F-4EE2-8282-FADC0F7688CC}" srcOrd="1" destOrd="0" presId="urn:microsoft.com/office/officeart/2005/8/layout/chart3"/>
    <dgm:cxn modelId="{F6551949-8528-4C03-B232-D45A4F14DF2E}" type="presOf" srcId="{27CC310E-873A-476F-ACDA-B9E3D0687696}" destId="{68F589AC-A1CC-4AF5-8C74-844177AF9714}" srcOrd="0" destOrd="0" presId="urn:microsoft.com/office/officeart/2005/8/layout/chart3"/>
    <dgm:cxn modelId="{A1E228E0-2287-4CE3-AE4C-B02753FE5E0A}" type="presOf" srcId="{592E2115-4804-470C-B22E-D69E8FB43647}" destId="{004E0497-437A-47EB-8B9F-A4F18129B64D}" srcOrd="0" destOrd="0" presId="urn:microsoft.com/office/officeart/2005/8/layout/chart3"/>
    <dgm:cxn modelId="{E7318FC3-BBB0-4FFF-B703-7618DE66AF04}" type="presOf" srcId="{27CC310E-873A-476F-ACDA-B9E3D0687696}" destId="{B261E42B-4F97-4A83-BDDA-65AEAF3D1C67}" srcOrd="1" destOrd="0" presId="urn:microsoft.com/office/officeart/2005/8/layout/chart3"/>
    <dgm:cxn modelId="{306E95A1-23A6-457F-B9C1-BEF883431206}" type="presOf" srcId="{592E2115-4804-470C-B22E-D69E8FB43647}" destId="{E9B5FE14-EA9D-4D24-91D7-25367FB42E58}" srcOrd="1" destOrd="0" presId="urn:microsoft.com/office/officeart/2005/8/layout/chart3"/>
    <dgm:cxn modelId="{F46F8CAE-7560-4AD6-A71D-ECA0791A0621}" type="presOf" srcId="{86C190DB-8DE3-4275-ACA0-370F2B068482}" destId="{D0BE97A9-C281-45B3-811B-6CCA01EB1C69}" srcOrd="0" destOrd="0" presId="urn:microsoft.com/office/officeart/2005/8/layout/chart3"/>
    <dgm:cxn modelId="{B08CBEA1-E9F3-4EED-B049-F94EBA6902B3}" type="presOf" srcId="{0074E0DF-ACB3-432E-A044-DCF9BA3B9D4F}" destId="{A4DFA5BB-EE30-46F0-A86B-492C306D81C4}" srcOrd="0" destOrd="0" presId="urn:microsoft.com/office/officeart/2005/8/layout/chart3"/>
    <dgm:cxn modelId="{946E6856-0DFD-4C5A-95D5-CED481CEAB4E}" type="presOf" srcId="{6E79C4A8-F2C7-4F17-A1AC-0F2B60C3D3BD}" destId="{DB2B6210-D6D3-41F4-B280-6FDF5F42FB9C}" srcOrd="1" destOrd="0" presId="urn:microsoft.com/office/officeart/2005/8/layout/chart3"/>
    <dgm:cxn modelId="{63CEAACE-C517-4971-B390-BC2DE140D428}" type="presOf" srcId="{A9A7B75A-91C0-4134-90E8-43D21C349525}" destId="{23623BDC-B0C9-4E96-B42C-3300FE74635C}" srcOrd="0" destOrd="0" presId="urn:microsoft.com/office/officeart/2005/8/layout/chart3"/>
    <dgm:cxn modelId="{8A39E9C8-2F57-4F3C-9E5E-A329250FCC43}" srcId="{24568FF4-7E5C-4780-818D-129EF77D083E}" destId="{6E79C4A8-F2C7-4F17-A1AC-0F2B60C3D3BD}" srcOrd="2" destOrd="0" parTransId="{62F16B31-C44A-4771-A24D-80810B9FFD02}" sibTransId="{A2620450-E915-4F4D-B589-1A1DE8226292}"/>
    <dgm:cxn modelId="{DAB4E75B-5CCF-4E78-BF0A-B1F32F4326A8}" srcId="{24568FF4-7E5C-4780-818D-129EF77D083E}" destId="{86C190DB-8DE3-4275-ACA0-370F2B068482}" srcOrd="5" destOrd="0" parTransId="{A6587EAA-5E23-4919-8316-F02A860F97A2}" sibTransId="{12E7B981-DB99-4A07-AF90-E2421D723EA0}"/>
    <dgm:cxn modelId="{53E51C7B-89AA-4A94-8BA9-C19351CA4911}" srcId="{24568FF4-7E5C-4780-818D-129EF77D083E}" destId="{27CC310E-873A-476F-ACDA-B9E3D0687696}" srcOrd="0" destOrd="0" parTransId="{39D70338-CE03-4F23-AE61-B82575DDE0DA}" sibTransId="{C08528E3-9EC8-4AEB-88F3-D09DBC283BB1}"/>
    <dgm:cxn modelId="{6217E32D-9AB8-47E4-A175-4C0FC6E5C724}" srcId="{24568FF4-7E5C-4780-818D-129EF77D083E}" destId="{592E2115-4804-470C-B22E-D69E8FB43647}" srcOrd="1" destOrd="0" parTransId="{AD2829E2-F215-4398-9717-DCFFAA8D327F}" sibTransId="{C261B632-B977-4E43-B0EC-912AEF0E3204}"/>
    <dgm:cxn modelId="{BAF0786D-680D-4F6E-9E37-F6AB6F41316E}" type="presOf" srcId="{0074E0DF-ACB3-432E-A044-DCF9BA3B9D4F}" destId="{FC1F75DD-9B3B-49E9-89E6-AC2F0F9A7C57}" srcOrd="1" destOrd="0" presId="urn:microsoft.com/office/officeart/2005/8/layout/chart3"/>
    <dgm:cxn modelId="{19881F4F-5EC0-4862-9C8A-B2BF88645F26}" srcId="{24568FF4-7E5C-4780-818D-129EF77D083E}" destId="{A9A7B75A-91C0-4134-90E8-43D21C349525}" srcOrd="3" destOrd="0" parTransId="{2926B6A2-81BE-4354-8EAF-330C06137299}" sibTransId="{0B478409-8016-412A-90B2-D9BA4419E649}"/>
    <dgm:cxn modelId="{259CFE71-B3A1-4C03-80E6-4A793DEDF838}" type="presParOf" srcId="{49C81E4F-D39B-497B-A397-220F986E0734}" destId="{68F589AC-A1CC-4AF5-8C74-844177AF9714}" srcOrd="0" destOrd="0" presId="urn:microsoft.com/office/officeart/2005/8/layout/chart3"/>
    <dgm:cxn modelId="{C7BB07A3-B14E-4469-ABCD-D255F38B11AE}" type="presParOf" srcId="{49C81E4F-D39B-497B-A397-220F986E0734}" destId="{B261E42B-4F97-4A83-BDDA-65AEAF3D1C67}" srcOrd="1" destOrd="0" presId="urn:microsoft.com/office/officeart/2005/8/layout/chart3"/>
    <dgm:cxn modelId="{1CBC006A-B482-4890-861E-05BFEBF8CFFA}" type="presParOf" srcId="{49C81E4F-D39B-497B-A397-220F986E0734}" destId="{004E0497-437A-47EB-8B9F-A4F18129B64D}" srcOrd="2" destOrd="0" presId="urn:microsoft.com/office/officeart/2005/8/layout/chart3"/>
    <dgm:cxn modelId="{C4D321DA-CBF1-4F27-8CDE-C2C0AF41D629}" type="presParOf" srcId="{49C81E4F-D39B-497B-A397-220F986E0734}" destId="{E9B5FE14-EA9D-4D24-91D7-25367FB42E58}" srcOrd="3" destOrd="0" presId="urn:microsoft.com/office/officeart/2005/8/layout/chart3"/>
    <dgm:cxn modelId="{C2981000-9D32-4839-B840-2A69928C99AD}" type="presParOf" srcId="{49C81E4F-D39B-497B-A397-220F986E0734}" destId="{7F74C548-C761-4F02-B914-36EFFBB567F5}" srcOrd="4" destOrd="0" presId="urn:microsoft.com/office/officeart/2005/8/layout/chart3"/>
    <dgm:cxn modelId="{A85BC056-F113-4EC4-BB53-85EAA245335D}" type="presParOf" srcId="{49C81E4F-D39B-497B-A397-220F986E0734}" destId="{DB2B6210-D6D3-41F4-B280-6FDF5F42FB9C}" srcOrd="5" destOrd="0" presId="urn:microsoft.com/office/officeart/2005/8/layout/chart3"/>
    <dgm:cxn modelId="{512F042D-0628-4528-9E68-9F5738F3A1B8}" type="presParOf" srcId="{49C81E4F-D39B-497B-A397-220F986E0734}" destId="{23623BDC-B0C9-4E96-B42C-3300FE74635C}" srcOrd="6" destOrd="0" presId="urn:microsoft.com/office/officeart/2005/8/layout/chart3"/>
    <dgm:cxn modelId="{3585D6A7-A27F-48EC-9C1F-90E66CF6A31D}" type="presParOf" srcId="{49C81E4F-D39B-497B-A397-220F986E0734}" destId="{099D5BD1-D06D-4AB1-9BCC-8733003B37CE}" srcOrd="7" destOrd="0" presId="urn:microsoft.com/office/officeart/2005/8/layout/chart3"/>
    <dgm:cxn modelId="{611B3FFF-C02B-4404-9F23-E169373AEB92}" type="presParOf" srcId="{49C81E4F-D39B-497B-A397-220F986E0734}" destId="{A4DFA5BB-EE30-46F0-A86B-492C306D81C4}" srcOrd="8" destOrd="0" presId="urn:microsoft.com/office/officeart/2005/8/layout/chart3"/>
    <dgm:cxn modelId="{BC43594D-6B0E-46BF-973A-D3D88B2646F3}" type="presParOf" srcId="{49C81E4F-D39B-497B-A397-220F986E0734}" destId="{FC1F75DD-9B3B-49E9-89E6-AC2F0F9A7C57}" srcOrd="9" destOrd="0" presId="urn:microsoft.com/office/officeart/2005/8/layout/chart3"/>
    <dgm:cxn modelId="{86576B3B-B451-4819-A6AA-E768538DFB9B}" type="presParOf" srcId="{49C81E4F-D39B-497B-A397-220F986E0734}" destId="{D0BE97A9-C281-45B3-811B-6CCA01EB1C69}" srcOrd="10" destOrd="0" presId="urn:microsoft.com/office/officeart/2005/8/layout/chart3"/>
    <dgm:cxn modelId="{F34BC1D6-7069-43AE-B118-429837B4BD9C}" type="presParOf" srcId="{49C81E4F-D39B-497B-A397-220F986E0734}" destId="{9D06E6D2-574F-4EE2-8282-FADC0F7688CC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68FF4-7E5C-4780-818D-129EF77D083E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27CC310E-873A-476F-ACDA-B9E3D0687696}">
      <dgm:prSet phldrT="[Текст]" custT="1"/>
      <dgm:spPr>
        <a:solidFill>
          <a:srgbClr val="0099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400" b="1" dirty="0" smtClean="0">
              <a:solidFill>
                <a:schemeClr val="tx1"/>
              </a:solidFill>
            </a:rPr>
            <a:t>7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39D70338-CE03-4F23-AE61-B82575DDE0DA}" type="par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528E3-9EC8-4AEB-88F3-D09DBC283BB1}" type="sib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E2115-4804-470C-B22E-D69E8FB43647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uk-UA" sz="4400" b="1" dirty="0" smtClean="0">
              <a:solidFill>
                <a:schemeClr val="tx1"/>
              </a:solidFill>
            </a:rPr>
            <a:t>8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AD2829E2-F215-4398-9717-DCFFAA8D327F}" type="parTrans" cxnId="{6217E32D-9AB8-47E4-A175-4C0FC6E5C724}">
      <dgm:prSet/>
      <dgm:spPr/>
      <dgm:t>
        <a:bodyPr/>
        <a:lstStyle/>
        <a:p>
          <a:endParaRPr lang="uk-UA"/>
        </a:p>
      </dgm:t>
    </dgm:pt>
    <dgm:pt modelId="{C261B632-B977-4E43-B0EC-912AEF0E3204}" type="sibTrans" cxnId="{6217E32D-9AB8-47E4-A175-4C0FC6E5C724}">
      <dgm:prSet/>
      <dgm:spPr/>
      <dgm:t>
        <a:bodyPr/>
        <a:lstStyle/>
        <a:p>
          <a:endParaRPr lang="uk-UA"/>
        </a:p>
      </dgm:t>
    </dgm:pt>
    <dgm:pt modelId="{A9A7B75A-91C0-4134-90E8-43D21C349525}">
      <dgm:prSet phldrT="[Текст]" custT="1"/>
      <dgm:spPr>
        <a:solidFill>
          <a:schemeClr val="accent6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spc="-150" dirty="0" smtClean="0">
              <a:solidFill>
                <a:schemeClr val="tx1"/>
              </a:solidFill>
            </a:rPr>
            <a:t>10</a:t>
          </a:r>
          <a:endParaRPr lang="uk-UA" sz="3600" b="1" dirty="0" smtClean="0">
            <a:solidFill>
              <a:schemeClr val="tx1"/>
            </a:solidFill>
          </a:endParaRPr>
        </a:p>
      </dgm:t>
    </dgm:pt>
    <dgm:pt modelId="{2926B6A2-81BE-4354-8EAF-330C06137299}" type="parTrans" cxnId="{19881F4F-5EC0-4862-9C8A-B2BF88645F26}">
      <dgm:prSet/>
      <dgm:spPr/>
      <dgm:t>
        <a:bodyPr/>
        <a:lstStyle/>
        <a:p>
          <a:endParaRPr lang="uk-UA"/>
        </a:p>
      </dgm:t>
    </dgm:pt>
    <dgm:pt modelId="{0B478409-8016-412A-90B2-D9BA4419E649}" type="sibTrans" cxnId="{19881F4F-5EC0-4862-9C8A-B2BF88645F26}">
      <dgm:prSet/>
      <dgm:spPr/>
      <dgm:t>
        <a:bodyPr/>
        <a:lstStyle/>
        <a:p>
          <a:endParaRPr lang="uk-UA"/>
        </a:p>
      </dgm:t>
    </dgm:pt>
    <dgm:pt modelId="{86C190DB-8DE3-4275-ACA0-370F2B068482}">
      <dgm:prSet phldrT="[Текст]" custT="1"/>
      <dgm:spPr>
        <a:solidFill>
          <a:srgbClr val="0000FF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12</a:t>
          </a:r>
        </a:p>
      </dgm:t>
    </dgm:pt>
    <dgm:pt modelId="{A6587EAA-5E23-4919-8316-F02A860F97A2}" type="parTrans" cxnId="{DAB4E75B-5CCF-4E78-BF0A-B1F32F4326A8}">
      <dgm:prSet/>
      <dgm:spPr/>
      <dgm:t>
        <a:bodyPr/>
        <a:lstStyle/>
        <a:p>
          <a:endParaRPr lang="ru-RU"/>
        </a:p>
      </dgm:t>
    </dgm:pt>
    <dgm:pt modelId="{12E7B981-DB99-4A07-AF90-E2421D723EA0}" type="sibTrans" cxnId="{DAB4E75B-5CCF-4E78-BF0A-B1F32F4326A8}">
      <dgm:prSet/>
      <dgm:spPr/>
      <dgm:t>
        <a:bodyPr/>
        <a:lstStyle/>
        <a:p>
          <a:endParaRPr lang="ru-RU"/>
        </a:p>
      </dgm:t>
    </dgm:pt>
    <dgm:pt modelId="{0074E0DF-ACB3-432E-A044-DCF9BA3B9D4F}">
      <dgm:prSet phldrT="[Текст]" custT="1"/>
      <dgm:spPr>
        <a:solidFill>
          <a:srgbClr val="00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11</a:t>
          </a:r>
        </a:p>
      </dgm:t>
    </dgm:pt>
    <dgm:pt modelId="{6874B325-3291-46FA-B6BA-7CB9F07F1328}" type="parTrans" cxnId="{32A3EA9E-56A0-431A-B281-FD046C6B375F}">
      <dgm:prSet/>
      <dgm:spPr/>
      <dgm:t>
        <a:bodyPr/>
        <a:lstStyle/>
        <a:p>
          <a:endParaRPr lang="ru-RU"/>
        </a:p>
      </dgm:t>
    </dgm:pt>
    <dgm:pt modelId="{5ADADE06-8EA9-4C8E-9084-880CD482F6FE}" type="sibTrans" cxnId="{32A3EA9E-56A0-431A-B281-FD046C6B375F}">
      <dgm:prSet/>
      <dgm:spPr/>
      <dgm:t>
        <a:bodyPr/>
        <a:lstStyle/>
        <a:p>
          <a:endParaRPr lang="ru-RU"/>
        </a:p>
      </dgm:t>
    </dgm:pt>
    <dgm:pt modelId="{6E79C4A8-F2C7-4F17-A1AC-0F2B60C3D3B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bg1"/>
          </a:solidFill>
        </a:ln>
      </dgm:spPr>
      <dgm:t>
        <a:bodyPr/>
        <a:lstStyle/>
        <a:p>
          <a:pPr algn="ctr"/>
          <a:r>
            <a:rPr lang="uk-UA" sz="4000" b="1" dirty="0" smtClean="0">
              <a:solidFill>
                <a:schemeClr val="tx1"/>
              </a:solidFill>
            </a:rPr>
            <a:t>9</a:t>
          </a:r>
          <a:endParaRPr lang="uk-UA" sz="7200" b="1" dirty="0" smtClean="0">
            <a:solidFill>
              <a:schemeClr val="tx1"/>
            </a:solidFill>
          </a:endParaRPr>
        </a:p>
      </dgm:t>
    </dgm:pt>
    <dgm:pt modelId="{62F16B31-C44A-4771-A24D-80810B9FFD02}" type="parTrans" cxnId="{8A39E9C8-2F57-4F3C-9E5E-A329250FCC43}">
      <dgm:prSet/>
      <dgm:spPr/>
      <dgm:t>
        <a:bodyPr/>
        <a:lstStyle/>
        <a:p>
          <a:endParaRPr lang="ru-RU"/>
        </a:p>
      </dgm:t>
    </dgm:pt>
    <dgm:pt modelId="{A2620450-E915-4F4D-B589-1A1DE8226292}" type="sibTrans" cxnId="{8A39E9C8-2F57-4F3C-9E5E-A329250FCC43}">
      <dgm:prSet/>
      <dgm:spPr/>
      <dgm:t>
        <a:bodyPr/>
        <a:lstStyle/>
        <a:p>
          <a:endParaRPr lang="ru-RU"/>
        </a:p>
      </dgm:t>
    </dgm:pt>
    <dgm:pt modelId="{49C81E4F-D39B-497B-A397-220F986E0734}" type="pres">
      <dgm:prSet presAssocID="{24568FF4-7E5C-4780-818D-129EF77D083E}" presName="compositeShape" presStyleCnt="0">
        <dgm:presLayoutVars>
          <dgm:chMax val="7"/>
          <dgm:dir/>
          <dgm:resizeHandles val="exact"/>
        </dgm:presLayoutVars>
      </dgm:prSet>
      <dgm:spPr/>
    </dgm:pt>
    <dgm:pt modelId="{68F589AC-A1CC-4AF5-8C74-844177AF9714}" type="pres">
      <dgm:prSet presAssocID="{24568FF4-7E5C-4780-818D-129EF77D083E}" presName="wedge1" presStyleLbl="node1" presStyleIdx="0" presStyleCnt="6" custLinFactNeighborX="-2541" custLinFactNeighborY="5754"/>
      <dgm:spPr/>
      <dgm:t>
        <a:bodyPr/>
        <a:lstStyle/>
        <a:p>
          <a:endParaRPr lang="ru-RU"/>
        </a:p>
      </dgm:t>
    </dgm:pt>
    <dgm:pt modelId="{B261E42B-4F97-4A83-BDDA-65AEAF3D1C67}" type="pres">
      <dgm:prSet presAssocID="{24568FF4-7E5C-4780-818D-129EF77D083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E0497-437A-47EB-8B9F-A4F18129B64D}" type="pres">
      <dgm:prSet presAssocID="{24568FF4-7E5C-4780-818D-129EF77D083E}" presName="wedge2" presStyleLbl="node1" presStyleIdx="1" presStyleCnt="6"/>
      <dgm:spPr/>
      <dgm:t>
        <a:bodyPr/>
        <a:lstStyle/>
        <a:p>
          <a:endParaRPr lang="ru-RU"/>
        </a:p>
      </dgm:t>
    </dgm:pt>
    <dgm:pt modelId="{E9B5FE14-EA9D-4D24-91D7-25367FB42E58}" type="pres">
      <dgm:prSet presAssocID="{24568FF4-7E5C-4780-818D-129EF77D083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C548-C761-4F02-B914-36EFFBB567F5}" type="pres">
      <dgm:prSet presAssocID="{24568FF4-7E5C-4780-818D-129EF77D083E}" presName="wedge3" presStyleLbl="node1" presStyleIdx="2" presStyleCnt="6"/>
      <dgm:spPr/>
      <dgm:t>
        <a:bodyPr/>
        <a:lstStyle/>
        <a:p>
          <a:endParaRPr lang="ru-RU"/>
        </a:p>
      </dgm:t>
    </dgm:pt>
    <dgm:pt modelId="{DB2B6210-D6D3-41F4-B280-6FDF5F42FB9C}" type="pres">
      <dgm:prSet presAssocID="{24568FF4-7E5C-4780-818D-129EF77D083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3BDC-B0C9-4E96-B42C-3300FE74635C}" type="pres">
      <dgm:prSet presAssocID="{24568FF4-7E5C-4780-818D-129EF77D083E}" presName="wedge4" presStyleLbl="node1" presStyleIdx="3" presStyleCnt="6"/>
      <dgm:spPr/>
      <dgm:t>
        <a:bodyPr/>
        <a:lstStyle/>
        <a:p>
          <a:endParaRPr lang="ru-RU"/>
        </a:p>
      </dgm:t>
    </dgm:pt>
    <dgm:pt modelId="{099D5BD1-D06D-4AB1-9BCC-8733003B37CE}" type="pres">
      <dgm:prSet presAssocID="{24568FF4-7E5C-4780-818D-129EF77D083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A5BB-EE30-46F0-A86B-492C306D81C4}" type="pres">
      <dgm:prSet presAssocID="{24568FF4-7E5C-4780-818D-129EF77D083E}" presName="wedge5" presStyleLbl="node1" presStyleIdx="4" presStyleCnt="6"/>
      <dgm:spPr/>
      <dgm:t>
        <a:bodyPr/>
        <a:lstStyle/>
        <a:p>
          <a:endParaRPr lang="ru-RU"/>
        </a:p>
      </dgm:t>
    </dgm:pt>
    <dgm:pt modelId="{FC1F75DD-9B3B-49E9-89E6-AC2F0F9A7C57}" type="pres">
      <dgm:prSet presAssocID="{24568FF4-7E5C-4780-818D-129EF77D083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97A9-C281-45B3-811B-6CCA01EB1C69}" type="pres">
      <dgm:prSet presAssocID="{24568FF4-7E5C-4780-818D-129EF77D083E}" presName="wedge6" presStyleLbl="node1" presStyleIdx="5" presStyleCnt="6"/>
      <dgm:spPr/>
      <dgm:t>
        <a:bodyPr/>
        <a:lstStyle/>
        <a:p>
          <a:endParaRPr lang="ru-RU"/>
        </a:p>
      </dgm:t>
    </dgm:pt>
    <dgm:pt modelId="{9D06E6D2-574F-4EE2-8282-FADC0F7688CC}" type="pres">
      <dgm:prSet presAssocID="{24568FF4-7E5C-4780-818D-129EF77D083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3EA9E-56A0-431A-B281-FD046C6B375F}" srcId="{24568FF4-7E5C-4780-818D-129EF77D083E}" destId="{0074E0DF-ACB3-432E-A044-DCF9BA3B9D4F}" srcOrd="4" destOrd="0" parTransId="{6874B325-3291-46FA-B6BA-7CB9F07F1328}" sibTransId="{5ADADE06-8EA9-4C8E-9084-880CD482F6FE}"/>
    <dgm:cxn modelId="{28E2E750-4668-402B-83B6-AA2B007396C2}" type="presOf" srcId="{86C190DB-8DE3-4275-ACA0-370F2B068482}" destId="{D0BE97A9-C281-45B3-811B-6CCA01EB1C69}" srcOrd="0" destOrd="0" presId="urn:microsoft.com/office/officeart/2005/8/layout/chart3"/>
    <dgm:cxn modelId="{04AC6164-D1F8-4C1E-B05F-4DB73B3239A4}" type="presOf" srcId="{86C190DB-8DE3-4275-ACA0-370F2B068482}" destId="{9D06E6D2-574F-4EE2-8282-FADC0F7688CC}" srcOrd="1" destOrd="0" presId="urn:microsoft.com/office/officeart/2005/8/layout/chart3"/>
    <dgm:cxn modelId="{632A42D4-D212-47E7-BBF6-C2381D06D779}" type="presOf" srcId="{A9A7B75A-91C0-4134-90E8-43D21C349525}" destId="{099D5BD1-D06D-4AB1-9BCC-8733003B37CE}" srcOrd="1" destOrd="0" presId="urn:microsoft.com/office/officeart/2005/8/layout/chart3"/>
    <dgm:cxn modelId="{4EFE63D9-0F33-40B5-8E8F-FA17AE99ABCD}" type="presOf" srcId="{6E79C4A8-F2C7-4F17-A1AC-0F2B60C3D3BD}" destId="{7F74C548-C761-4F02-B914-36EFFBB567F5}" srcOrd="0" destOrd="0" presId="urn:microsoft.com/office/officeart/2005/8/layout/chart3"/>
    <dgm:cxn modelId="{AEEAAF2D-0AB0-4F2B-A4B5-7FE8393FA340}" type="presOf" srcId="{24568FF4-7E5C-4780-818D-129EF77D083E}" destId="{49C81E4F-D39B-497B-A397-220F986E0734}" srcOrd="0" destOrd="0" presId="urn:microsoft.com/office/officeart/2005/8/layout/chart3"/>
    <dgm:cxn modelId="{323A675F-C25C-4142-98FB-B170DCA036E4}" type="presOf" srcId="{27CC310E-873A-476F-ACDA-B9E3D0687696}" destId="{B261E42B-4F97-4A83-BDDA-65AEAF3D1C67}" srcOrd="1" destOrd="0" presId="urn:microsoft.com/office/officeart/2005/8/layout/chart3"/>
    <dgm:cxn modelId="{177CEF74-4A79-4E0F-9B69-85E3D7269B17}" type="presOf" srcId="{0074E0DF-ACB3-432E-A044-DCF9BA3B9D4F}" destId="{A4DFA5BB-EE30-46F0-A86B-492C306D81C4}" srcOrd="0" destOrd="0" presId="urn:microsoft.com/office/officeart/2005/8/layout/chart3"/>
    <dgm:cxn modelId="{592A2BA0-A93A-4F30-A235-7DBE8CD4D13C}" type="presOf" srcId="{592E2115-4804-470C-B22E-D69E8FB43647}" destId="{E9B5FE14-EA9D-4D24-91D7-25367FB42E58}" srcOrd="1" destOrd="0" presId="urn:microsoft.com/office/officeart/2005/8/layout/chart3"/>
    <dgm:cxn modelId="{8A39E9C8-2F57-4F3C-9E5E-A329250FCC43}" srcId="{24568FF4-7E5C-4780-818D-129EF77D083E}" destId="{6E79C4A8-F2C7-4F17-A1AC-0F2B60C3D3BD}" srcOrd="2" destOrd="0" parTransId="{62F16B31-C44A-4771-A24D-80810B9FFD02}" sibTransId="{A2620450-E915-4F4D-B589-1A1DE8226292}"/>
    <dgm:cxn modelId="{DAB4E75B-5CCF-4E78-BF0A-B1F32F4326A8}" srcId="{24568FF4-7E5C-4780-818D-129EF77D083E}" destId="{86C190DB-8DE3-4275-ACA0-370F2B068482}" srcOrd="5" destOrd="0" parTransId="{A6587EAA-5E23-4919-8316-F02A860F97A2}" sibTransId="{12E7B981-DB99-4A07-AF90-E2421D723EA0}"/>
    <dgm:cxn modelId="{53E51C7B-89AA-4A94-8BA9-C19351CA4911}" srcId="{24568FF4-7E5C-4780-818D-129EF77D083E}" destId="{27CC310E-873A-476F-ACDA-B9E3D0687696}" srcOrd="0" destOrd="0" parTransId="{39D70338-CE03-4F23-AE61-B82575DDE0DA}" sibTransId="{C08528E3-9EC8-4AEB-88F3-D09DBC283BB1}"/>
    <dgm:cxn modelId="{3E90188F-1B8B-4427-AB2A-CA2BBBFC17F4}" type="presOf" srcId="{0074E0DF-ACB3-432E-A044-DCF9BA3B9D4F}" destId="{FC1F75DD-9B3B-49E9-89E6-AC2F0F9A7C57}" srcOrd="1" destOrd="0" presId="urn:microsoft.com/office/officeart/2005/8/layout/chart3"/>
    <dgm:cxn modelId="{8F126A32-A809-421F-8E1A-4FD6EC34A267}" type="presOf" srcId="{592E2115-4804-470C-B22E-D69E8FB43647}" destId="{004E0497-437A-47EB-8B9F-A4F18129B64D}" srcOrd="0" destOrd="0" presId="urn:microsoft.com/office/officeart/2005/8/layout/chart3"/>
    <dgm:cxn modelId="{6217E32D-9AB8-47E4-A175-4C0FC6E5C724}" srcId="{24568FF4-7E5C-4780-818D-129EF77D083E}" destId="{592E2115-4804-470C-B22E-D69E8FB43647}" srcOrd="1" destOrd="0" parTransId="{AD2829E2-F215-4398-9717-DCFFAA8D327F}" sibTransId="{C261B632-B977-4E43-B0EC-912AEF0E3204}"/>
    <dgm:cxn modelId="{1B931380-77F8-4CD4-BBC3-CAA339B3DE7E}" type="presOf" srcId="{A9A7B75A-91C0-4134-90E8-43D21C349525}" destId="{23623BDC-B0C9-4E96-B42C-3300FE74635C}" srcOrd="0" destOrd="0" presId="urn:microsoft.com/office/officeart/2005/8/layout/chart3"/>
    <dgm:cxn modelId="{6DA0B032-5783-4E28-9BDA-D4A84F5FA2E1}" type="presOf" srcId="{27CC310E-873A-476F-ACDA-B9E3D0687696}" destId="{68F589AC-A1CC-4AF5-8C74-844177AF9714}" srcOrd="0" destOrd="0" presId="urn:microsoft.com/office/officeart/2005/8/layout/chart3"/>
    <dgm:cxn modelId="{19881F4F-5EC0-4862-9C8A-B2BF88645F26}" srcId="{24568FF4-7E5C-4780-818D-129EF77D083E}" destId="{A9A7B75A-91C0-4134-90E8-43D21C349525}" srcOrd="3" destOrd="0" parTransId="{2926B6A2-81BE-4354-8EAF-330C06137299}" sibTransId="{0B478409-8016-412A-90B2-D9BA4419E649}"/>
    <dgm:cxn modelId="{0C9BAEEE-3E2A-45CE-9BB0-316A773C1690}" type="presOf" srcId="{6E79C4A8-F2C7-4F17-A1AC-0F2B60C3D3BD}" destId="{DB2B6210-D6D3-41F4-B280-6FDF5F42FB9C}" srcOrd="1" destOrd="0" presId="urn:microsoft.com/office/officeart/2005/8/layout/chart3"/>
    <dgm:cxn modelId="{2D12A9BC-07FD-482B-8B53-E888EA3838E2}" type="presParOf" srcId="{49C81E4F-D39B-497B-A397-220F986E0734}" destId="{68F589AC-A1CC-4AF5-8C74-844177AF9714}" srcOrd="0" destOrd="0" presId="urn:microsoft.com/office/officeart/2005/8/layout/chart3"/>
    <dgm:cxn modelId="{2B049E51-360C-4111-BF43-D4F311829E3A}" type="presParOf" srcId="{49C81E4F-D39B-497B-A397-220F986E0734}" destId="{B261E42B-4F97-4A83-BDDA-65AEAF3D1C67}" srcOrd="1" destOrd="0" presId="urn:microsoft.com/office/officeart/2005/8/layout/chart3"/>
    <dgm:cxn modelId="{B0AD357B-52BC-4FDF-A3E1-268E86CFE986}" type="presParOf" srcId="{49C81E4F-D39B-497B-A397-220F986E0734}" destId="{004E0497-437A-47EB-8B9F-A4F18129B64D}" srcOrd="2" destOrd="0" presId="urn:microsoft.com/office/officeart/2005/8/layout/chart3"/>
    <dgm:cxn modelId="{1E0BF21F-3459-4DC6-B7C9-6BE03F5E7036}" type="presParOf" srcId="{49C81E4F-D39B-497B-A397-220F986E0734}" destId="{E9B5FE14-EA9D-4D24-91D7-25367FB42E58}" srcOrd="3" destOrd="0" presId="urn:microsoft.com/office/officeart/2005/8/layout/chart3"/>
    <dgm:cxn modelId="{61B4CC0C-8FE6-4E90-B8BC-5D64918AB348}" type="presParOf" srcId="{49C81E4F-D39B-497B-A397-220F986E0734}" destId="{7F74C548-C761-4F02-B914-36EFFBB567F5}" srcOrd="4" destOrd="0" presId="urn:microsoft.com/office/officeart/2005/8/layout/chart3"/>
    <dgm:cxn modelId="{46A887AE-E201-4B3D-B1F1-426913D5A9E0}" type="presParOf" srcId="{49C81E4F-D39B-497B-A397-220F986E0734}" destId="{DB2B6210-D6D3-41F4-B280-6FDF5F42FB9C}" srcOrd="5" destOrd="0" presId="urn:microsoft.com/office/officeart/2005/8/layout/chart3"/>
    <dgm:cxn modelId="{95F6D3CC-62EE-449E-8995-124866E1F5AC}" type="presParOf" srcId="{49C81E4F-D39B-497B-A397-220F986E0734}" destId="{23623BDC-B0C9-4E96-B42C-3300FE74635C}" srcOrd="6" destOrd="0" presId="urn:microsoft.com/office/officeart/2005/8/layout/chart3"/>
    <dgm:cxn modelId="{1D776857-0A43-49AA-BEBE-14B1D9C1FC8E}" type="presParOf" srcId="{49C81E4F-D39B-497B-A397-220F986E0734}" destId="{099D5BD1-D06D-4AB1-9BCC-8733003B37CE}" srcOrd="7" destOrd="0" presId="urn:microsoft.com/office/officeart/2005/8/layout/chart3"/>
    <dgm:cxn modelId="{E59D5BB9-91EE-4080-B643-4B0DF421A846}" type="presParOf" srcId="{49C81E4F-D39B-497B-A397-220F986E0734}" destId="{A4DFA5BB-EE30-46F0-A86B-492C306D81C4}" srcOrd="8" destOrd="0" presId="urn:microsoft.com/office/officeart/2005/8/layout/chart3"/>
    <dgm:cxn modelId="{E01B76B8-4BCC-4225-B2B6-49DFFF1D7D14}" type="presParOf" srcId="{49C81E4F-D39B-497B-A397-220F986E0734}" destId="{FC1F75DD-9B3B-49E9-89E6-AC2F0F9A7C57}" srcOrd="9" destOrd="0" presId="urn:microsoft.com/office/officeart/2005/8/layout/chart3"/>
    <dgm:cxn modelId="{BD83142E-F9BF-4171-9179-EB94C0C8F0D7}" type="presParOf" srcId="{49C81E4F-D39B-497B-A397-220F986E0734}" destId="{D0BE97A9-C281-45B3-811B-6CCA01EB1C69}" srcOrd="10" destOrd="0" presId="urn:microsoft.com/office/officeart/2005/8/layout/chart3"/>
    <dgm:cxn modelId="{59067176-B47A-4ECE-9DBE-AA75F5738DCF}" type="presParOf" srcId="{49C81E4F-D39B-497B-A397-220F986E0734}" destId="{9D06E6D2-574F-4EE2-8282-FADC0F7688CC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589AC-A1CC-4AF5-8C74-844177AF9714}">
      <dsp:nvSpPr>
        <dsp:cNvPr id="0" name=""/>
        <dsp:cNvSpPr/>
      </dsp:nvSpPr>
      <dsp:spPr>
        <a:xfrm>
          <a:off x="407705" y="368739"/>
          <a:ext cx="2903362" cy="2903362"/>
        </a:xfrm>
        <a:prstGeom prst="pie">
          <a:avLst>
            <a:gd name="adj1" fmla="val 16200000"/>
            <a:gd name="adj2" fmla="val 19800000"/>
          </a:avLst>
        </a:prstGeom>
        <a:solidFill>
          <a:srgbClr val="0099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1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1890493" y="679814"/>
        <a:ext cx="846814" cy="622149"/>
      </dsp:txXfrm>
    </dsp:sp>
    <dsp:sp modelId="{004E0497-437A-47EB-8B9F-A4F18129B64D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19800000"/>
            <a:gd name="adj2" fmla="val 1800000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2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2382490" y="1509230"/>
        <a:ext cx="877921" cy="587585"/>
      </dsp:txXfrm>
    </dsp:sp>
    <dsp:sp modelId="{7F74C548-C761-4F02-B914-36EFFBB567F5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1800000"/>
            <a:gd name="adj2" fmla="val 54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 </a:t>
          </a:r>
          <a:r>
            <a:rPr lang="uk-UA" sz="4000" b="1" kern="1200" dirty="0" smtClean="0">
              <a:solidFill>
                <a:schemeClr val="tx1"/>
              </a:solidFill>
            </a:rPr>
            <a:t>3</a:t>
          </a:r>
        </a:p>
      </dsp:txBody>
      <dsp:txXfrm>
        <a:off x="1877858" y="2321480"/>
        <a:ext cx="846814" cy="622149"/>
      </dsp:txXfrm>
    </dsp:sp>
    <dsp:sp modelId="{23623BDC-B0C9-4E96-B42C-3300FE74635C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5400000"/>
            <a:gd name="adj2" fmla="val 9000000"/>
          </a:avLst>
        </a:prstGeom>
        <a:solidFill>
          <a:schemeClr val="accent6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pc="-150" dirty="0" smtClean="0">
              <a:solidFill>
                <a:schemeClr val="tx1"/>
              </a:solidFill>
            </a:rPr>
            <a:t>4</a:t>
          </a:r>
          <a:endParaRPr lang="uk-UA" sz="3600" b="1" kern="1200" dirty="0" smtClean="0">
            <a:solidFill>
              <a:schemeClr val="tx1"/>
            </a:solidFill>
          </a:endParaRPr>
        </a:p>
      </dsp:txBody>
      <dsp:txXfrm>
        <a:off x="968829" y="2321480"/>
        <a:ext cx="846814" cy="622149"/>
      </dsp:txXfrm>
    </dsp:sp>
    <dsp:sp modelId="{A4DFA5BB-EE30-46F0-A86B-492C306D81C4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9000000"/>
            <a:gd name="adj2" fmla="val 12600000"/>
          </a:avLst>
        </a:prstGeom>
        <a:solidFill>
          <a:srgbClr val="00FF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5</a:t>
          </a:r>
        </a:p>
      </dsp:txBody>
      <dsp:txXfrm>
        <a:off x="440002" y="1509230"/>
        <a:ext cx="877921" cy="587585"/>
      </dsp:txXfrm>
    </dsp:sp>
    <dsp:sp modelId="{D0BE97A9-C281-45B3-811B-6CCA01EB1C69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12600000"/>
            <a:gd name="adj2" fmla="val 16200000"/>
          </a:avLst>
        </a:prstGeom>
        <a:solidFill>
          <a:srgbClr val="0000FF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6</a:t>
          </a:r>
        </a:p>
      </dsp:txBody>
      <dsp:txXfrm>
        <a:off x="968829" y="662415"/>
        <a:ext cx="846814" cy="6221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589AC-A1CC-4AF5-8C74-844177AF9714}">
      <dsp:nvSpPr>
        <dsp:cNvPr id="0" name=""/>
        <dsp:cNvSpPr/>
      </dsp:nvSpPr>
      <dsp:spPr>
        <a:xfrm>
          <a:off x="407705" y="368739"/>
          <a:ext cx="2903362" cy="2903362"/>
        </a:xfrm>
        <a:prstGeom prst="pie">
          <a:avLst>
            <a:gd name="adj1" fmla="val 16200000"/>
            <a:gd name="adj2" fmla="val 19800000"/>
          </a:avLst>
        </a:prstGeom>
        <a:solidFill>
          <a:srgbClr val="0099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7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1890493" y="679814"/>
        <a:ext cx="846814" cy="622149"/>
      </dsp:txXfrm>
    </dsp:sp>
    <dsp:sp modelId="{004E0497-437A-47EB-8B9F-A4F18129B64D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19800000"/>
            <a:gd name="adj2" fmla="val 1800000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8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2382490" y="1509230"/>
        <a:ext cx="877921" cy="587585"/>
      </dsp:txXfrm>
    </dsp:sp>
    <dsp:sp modelId="{7F74C548-C761-4F02-B914-36EFFBB567F5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1800000"/>
            <a:gd name="adj2" fmla="val 54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9</a:t>
          </a:r>
          <a:endParaRPr lang="uk-UA" sz="7200" b="1" kern="1200" dirty="0" smtClean="0">
            <a:solidFill>
              <a:schemeClr val="tx1"/>
            </a:solidFill>
          </a:endParaRPr>
        </a:p>
      </dsp:txBody>
      <dsp:txXfrm>
        <a:off x="1877858" y="2321480"/>
        <a:ext cx="846814" cy="622149"/>
      </dsp:txXfrm>
    </dsp:sp>
    <dsp:sp modelId="{23623BDC-B0C9-4E96-B42C-3300FE74635C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5400000"/>
            <a:gd name="adj2" fmla="val 9000000"/>
          </a:avLst>
        </a:prstGeom>
        <a:solidFill>
          <a:schemeClr val="accent6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pc="-150" dirty="0" smtClean="0">
              <a:solidFill>
                <a:schemeClr val="tx1"/>
              </a:solidFill>
            </a:rPr>
            <a:t>10</a:t>
          </a:r>
          <a:endParaRPr lang="uk-UA" sz="3600" b="1" kern="1200" dirty="0" smtClean="0">
            <a:solidFill>
              <a:schemeClr val="tx1"/>
            </a:solidFill>
          </a:endParaRPr>
        </a:p>
      </dsp:txBody>
      <dsp:txXfrm>
        <a:off x="968829" y="2321480"/>
        <a:ext cx="846814" cy="622149"/>
      </dsp:txXfrm>
    </dsp:sp>
    <dsp:sp modelId="{A4DFA5BB-EE30-46F0-A86B-492C306D81C4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9000000"/>
            <a:gd name="adj2" fmla="val 12600000"/>
          </a:avLst>
        </a:prstGeom>
        <a:solidFill>
          <a:srgbClr val="00FF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11</a:t>
          </a:r>
        </a:p>
      </dsp:txBody>
      <dsp:txXfrm>
        <a:off x="440002" y="1509230"/>
        <a:ext cx="877921" cy="587585"/>
      </dsp:txXfrm>
    </dsp:sp>
    <dsp:sp modelId="{D0BE97A9-C281-45B3-811B-6CCA01EB1C69}">
      <dsp:nvSpPr>
        <dsp:cNvPr id="0" name=""/>
        <dsp:cNvSpPr/>
      </dsp:nvSpPr>
      <dsp:spPr>
        <a:xfrm>
          <a:off x="395069" y="351341"/>
          <a:ext cx="2903362" cy="2903362"/>
        </a:xfrm>
        <a:prstGeom prst="pie">
          <a:avLst>
            <a:gd name="adj1" fmla="val 12600000"/>
            <a:gd name="adj2" fmla="val 16200000"/>
          </a:avLst>
        </a:prstGeom>
        <a:solidFill>
          <a:srgbClr val="0000FF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12</a:t>
          </a:r>
        </a:p>
      </dsp:txBody>
      <dsp:txXfrm>
        <a:off x="968829" y="662415"/>
        <a:ext cx="846814" cy="62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054615">
            <a:off x="407189" y="620942"/>
            <a:ext cx="64225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 «Шанс»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т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584062"/>
            <a:ext cx="6503959" cy="355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Рисунок1.png"/>
          <p:cNvPicPr>
            <a:picLocks noChangeAspect="1"/>
          </p:cNvPicPr>
          <p:nvPr/>
        </p:nvPicPr>
        <p:blipFill>
          <a:blip r:embed="rId4" cstate="print"/>
          <a:srcRect b="18565"/>
          <a:stretch>
            <a:fillRect/>
          </a:stretch>
        </p:blipFill>
        <p:spPr>
          <a:xfrm>
            <a:off x="3203848" y="2119164"/>
            <a:ext cx="1701692" cy="3528392"/>
          </a:xfrm>
          <a:prstGeom prst="rect">
            <a:avLst/>
          </a:prstGeom>
        </p:spPr>
      </p:pic>
      <p:pic>
        <p:nvPicPr>
          <p:cNvPr id="57" name="Рисунок 56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0"/>
            <a:ext cx="1698040" cy="4011910"/>
          </a:xfrm>
          <a:prstGeom prst="rect">
            <a:avLst/>
          </a:prstGeom>
        </p:spPr>
      </p:pic>
      <p:pic>
        <p:nvPicPr>
          <p:cNvPr id="56" name="Рисунок 55" descr="Рисунок1.png"/>
          <p:cNvPicPr>
            <a:picLocks noChangeAspect="1"/>
          </p:cNvPicPr>
          <p:nvPr/>
        </p:nvPicPr>
        <p:blipFill>
          <a:blip r:embed="rId6" cstate="print"/>
          <a:srcRect b="20408"/>
          <a:stretch>
            <a:fillRect/>
          </a:stretch>
        </p:blipFill>
        <p:spPr>
          <a:xfrm>
            <a:off x="4139952" y="195486"/>
            <a:ext cx="1603147" cy="3507854"/>
          </a:xfrm>
          <a:prstGeom prst="rect">
            <a:avLst/>
          </a:prstGeom>
        </p:spPr>
      </p:pic>
      <p:pic>
        <p:nvPicPr>
          <p:cNvPr id="55" name="Рисунок 54" descr="Рисунок1.png"/>
          <p:cNvPicPr>
            <a:picLocks noChangeAspect="1"/>
          </p:cNvPicPr>
          <p:nvPr/>
        </p:nvPicPr>
        <p:blipFill>
          <a:blip r:embed="rId7" cstate="print"/>
          <a:srcRect b="20459"/>
          <a:stretch>
            <a:fillRect/>
          </a:stretch>
        </p:blipFill>
        <p:spPr>
          <a:xfrm>
            <a:off x="2195736" y="195486"/>
            <a:ext cx="1905903" cy="3795886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5EF9A2D7-232E-4625-BB1D-80899BDBBAA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66531675"/>
              </p:ext>
            </p:extLst>
          </p:nvPr>
        </p:nvGraphicFramePr>
        <p:xfrm>
          <a:off x="-324544" y="1687116"/>
          <a:ext cx="3779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00C5B0F9-92C4-45C0-B774-BB968C240955}"/>
              </a:ext>
            </a:extLst>
          </p:cNvPr>
          <p:cNvSpPr/>
          <p:nvPr/>
        </p:nvSpPr>
        <p:spPr>
          <a:xfrm>
            <a:off x="611560" y="1491630"/>
            <a:ext cx="1512168" cy="380578"/>
          </a:xfrm>
          <a:prstGeom prst="roundRect">
            <a:avLst>
              <a:gd name="adj" fmla="val 24882"/>
            </a:avLst>
          </a:prstGeom>
          <a:solidFill>
            <a:srgbClr val="FF0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sz="1600" b="1" spc="-150" dirty="0" smtClean="0">
                <a:solidFill>
                  <a:schemeClr val="bg1"/>
                </a:solidFill>
              </a:rPr>
              <a:t>СТАРТ / </a:t>
            </a:r>
            <a:r>
              <a:rPr lang="uk-UA" sz="1600" b="1" spc="-150" dirty="0" smtClean="0">
                <a:solidFill>
                  <a:srgbClr val="FFFF00"/>
                </a:solidFill>
              </a:rPr>
              <a:t>СТОП</a:t>
            </a:r>
            <a:endParaRPr lang="ru-RU" sz="1600" b="1" spc="-150" dirty="0">
              <a:solidFill>
                <a:srgbClr val="FFFF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9984025">
            <a:off x="1066631" y="2844914"/>
            <a:ext cx="455011" cy="846525"/>
          </a:xfrm>
          <a:prstGeom prst="triangle">
            <a:avLst>
              <a:gd name="adj" fmla="val 57481"/>
            </a:avLst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2411760" y="462980"/>
            <a:ext cx="1440160" cy="1388619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499992" y="534988"/>
            <a:ext cx="936104" cy="10081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419872" y="2335188"/>
            <a:ext cx="1224136" cy="120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6012160" y="267494"/>
            <a:ext cx="1296144" cy="1152128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699542"/>
            <a:ext cx="12747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spc="-15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Подвоєння</a:t>
            </a:r>
            <a:endParaRPr lang="ru-RU" sz="1600" b="1" cap="none" spc="-150" dirty="0">
              <a:ln w="18415" cmpd="sng">
                <a:noFill/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9087" y="75101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+2</a:t>
            </a:r>
            <a:endParaRPr lang="ru-RU" sz="36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71800" y="771550"/>
            <a:ext cx="750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+3</a:t>
            </a:r>
            <a:endParaRPr lang="ru-RU" sz="4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195486"/>
            <a:ext cx="1944216" cy="24482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endParaRPr lang="uk-UA" sz="3600" b="1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23478"/>
            <a:ext cx="1728193" cy="19236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uk-UA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0"/>
            <a:ext cx="1691680" cy="22117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uk-UA" sz="3200" b="1" dirty="0"/>
          </a:p>
        </p:txBody>
      </p:sp>
      <p:pic>
        <p:nvPicPr>
          <p:cNvPr id="49" name="Рисунок 48" descr="Рисунок1.png"/>
          <p:cNvPicPr>
            <a:picLocks noChangeAspect="1"/>
          </p:cNvPicPr>
          <p:nvPr/>
        </p:nvPicPr>
        <p:blipFill>
          <a:blip r:embed="rId16" cstate="print"/>
          <a:srcRect b="40423"/>
          <a:stretch>
            <a:fillRect/>
          </a:stretch>
        </p:blipFill>
        <p:spPr>
          <a:xfrm>
            <a:off x="5004048" y="1759124"/>
            <a:ext cx="1869114" cy="3122528"/>
          </a:xfrm>
          <a:prstGeom prst="rect">
            <a:avLst/>
          </a:prstGeom>
        </p:spPr>
      </p:pic>
      <p:sp>
        <p:nvSpPr>
          <p:cNvPr id="53" name="Блок-схема: узел 52"/>
          <p:cNvSpPr/>
          <p:nvPr/>
        </p:nvSpPr>
        <p:spPr>
          <a:xfrm>
            <a:off x="5220072" y="1975148"/>
            <a:ext cx="1440160" cy="144754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347864" y="2571750"/>
            <a:ext cx="14224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</a:rPr>
              <a:t>Пощастить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</a:rPr>
              <a:t> наступного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</a:rPr>
              <a:t> разу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009900"/>
              </a:solidFill>
            </a:endParaRPr>
          </a:p>
        </p:txBody>
      </p:sp>
      <p:pic>
        <p:nvPicPr>
          <p:cNvPr id="25" name="Рисунок 24" descr="Рисунок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20272" y="1275606"/>
            <a:ext cx="1892425" cy="4124001"/>
          </a:xfrm>
          <a:prstGeom prst="rect">
            <a:avLst/>
          </a:prstGeom>
        </p:spPr>
      </p:pic>
      <p:sp>
        <p:nvSpPr>
          <p:cNvPr id="26" name="Блок-схема: узел 25"/>
          <p:cNvSpPr/>
          <p:nvPr/>
        </p:nvSpPr>
        <p:spPr>
          <a:xfrm>
            <a:off x="7236296" y="1707654"/>
            <a:ext cx="1440160" cy="144754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36296" y="2139702"/>
            <a:ext cx="142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</a:rPr>
              <a:t>+4 бали</a:t>
            </a:r>
            <a:endParaRPr lang="ru-RU" sz="2800" b="1" cap="none" spc="0" dirty="0">
              <a:ln w="18415" cmpd="sng">
                <a:noFill/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305721">
            <a:off x="6976754" y="1282529"/>
            <a:ext cx="1950651" cy="2434425"/>
          </a:xfrm>
          <a:prstGeom prst="rect">
            <a:avLst/>
          </a:prstGeom>
          <a:blipFill>
            <a:blip r:embed="rId18" cstate="print">
              <a:lum contrast="40000"/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uk-UA" sz="32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292080" y="2427734"/>
            <a:ext cx="12154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Крути ще</a:t>
            </a:r>
            <a:endParaRPr lang="ru-RU" sz="20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4048" y="1779662"/>
            <a:ext cx="1872208" cy="22322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uk-UA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139702"/>
            <a:ext cx="1800200" cy="20882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Рисунок 33" descr="том.png"/>
          <p:cNvPicPr>
            <a:picLocks noChangeAspect="1"/>
          </p:cNvPicPr>
          <p:nvPr/>
        </p:nvPicPr>
        <p:blipFill>
          <a:blip r:embed="rId21" cstate="print">
            <a:lum contrast="10000"/>
          </a:blip>
          <a:stretch>
            <a:fillRect/>
          </a:stretch>
        </p:blipFill>
        <p:spPr>
          <a:xfrm>
            <a:off x="755576" y="3219822"/>
            <a:ext cx="1278233" cy="699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27" grpId="0" animBg="1"/>
      <p:bldP spid="18" grpId="0" animBg="1"/>
      <p:bldP spid="19" grpId="0" animBg="1"/>
      <p:bldP spid="29" grpId="0" animBg="1"/>
      <p:bldP spid="6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Рисунок1.png"/>
          <p:cNvPicPr>
            <a:picLocks noChangeAspect="1"/>
          </p:cNvPicPr>
          <p:nvPr/>
        </p:nvPicPr>
        <p:blipFill>
          <a:blip r:embed="rId4" cstate="print"/>
          <a:srcRect b="18565"/>
          <a:stretch>
            <a:fillRect/>
          </a:stretch>
        </p:blipFill>
        <p:spPr>
          <a:xfrm>
            <a:off x="3203848" y="2119164"/>
            <a:ext cx="1701692" cy="3528392"/>
          </a:xfrm>
          <a:prstGeom prst="rect">
            <a:avLst/>
          </a:prstGeom>
        </p:spPr>
      </p:pic>
      <p:pic>
        <p:nvPicPr>
          <p:cNvPr id="57" name="Рисунок 56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0"/>
            <a:ext cx="1698040" cy="4011910"/>
          </a:xfrm>
          <a:prstGeom prst="rect">
            <a:avLst/>
          </a:prstGeom>
        </p:spPr>
      </p:pic>
      <p:pic>
        <p:nvPicPr>
          <p:cNvPr id="56" name="Рисунок 55" descr="Рисунок1.png"/>
          <p:cNvPicPr>
            <a:picLocks noChangeAspect="1"/>
          </p:cNvPicPr>
          <p:nvPr/>
        </p:nvPicPr>
        <p:blipFill>
          <a:blip r:embed="rId6" cstate="print"/>
          <a:srcRect b="20408"/>
          <a:stretch>
            <a:fillRect/>
          </a:stretch>
        </p:blipFill>
        <p:spPr>
          <a:xfrm>
            <a:off x="4139952" y="195486"/>
            <a:ext cx="1603147" cy="3507854"/>
          </a:xfrm>
          <a:prstGeom prst="rect">
            <a:avLst/>
          </a:prstGeom>
        </p:spPr>
      </p:pic>
      <p:pic>
        <p:nvPicPr>
          <p:cNvPr id="55" name="Рисунок 54" descr="Рисунок1.png"/>
          <p:cNvPicPr>
            <a:picLocks noChangeAspect="1"/>
          </p:cNvPicPr>
          <p:nvPr/>
        </p:nvPicPr>
        <p:blipFill>
          <a:blip r:embed="rId7" cstate="print"/>
          <a:srcRect b="20459"/>
          <a:stretch>
            <a:fillRect/>
          </a:stretch>
        </p:blipFill>
        <p:spPr>
          <a:xfrm>
            <a:off x="2195736" y="195486"/>
            <a:ext cx="1905903" cy="3795886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5EF9A2D7-232E-4625-BB1D-80899BDBBAA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66531675"/>
              </p:ext>
            </p:extLst>
          </p:nvPr>
        </p:nvGraphicFramePr>
        <p:xfrm>
          <a:off x="-324544" y="1687116"/>
          <a:ext cx="3779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00C5B0F9-92C4-45C0-B774-BB968C240955}"/>
              </a:ext>
            </a:extLst>
          </p:cNvPr>
          <p:cNvSpPr/>
          <p:nvPr/>
        </p:nvSpPr>
        <p:spPr>
          <a:xfrm>
            <a:off x="611560" y="1491630"/>
            <a:ext cx="1512168" cy="380578"/>
          </a:xfrm>
          <a:prstGeom prst="roundRect">
            <a:avLst>
              <a:gd name="adj" fmla="val 24882"/>
            </a:avLst>
          </a:prstGeom>
          <a:solidFill>
            <a:srgbClr val="FF0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sz="1600" b="1" spc="-150" dirty="0" smtClean="0">
                <a:solidFill>
                  <a:schemeClr val="bg1"/>
                </a:solidFill>
              </a:rPr>
              <a:t>СТАРТ / </a:t>
            </a:r>
            <a:r>
              <a:rPr lang="uk-UA" sz="1600" b="1" spc="-150" dirty="0" smtClean="0">
                <a:solidFill>
                  <a:srgbClr val="FFFF00"/>
                </a:solidFill>
              </a:rPr>
              <a:t>СТОП</a:t>
            </a:r>
            <a:endParaRPr lang="ru-RU" sz="1600" b="1" spc="-150" dirty="0">
              <a:solidFill>
                <a:srgbClr val="FFFF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091492">
            <a:off x="1126867" y="2992517"/>
            <a:ext cx="455011" cy="615953"/>
          </a:xfrm>
          <a:prstGeom prst="triangle">
            <a:avLst>
              <a:gd name="adj" fmla="val 43510"/>
            </a:avLst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2411760" y="462980"/>
            <a:ext cx="1440160" cy="1388619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499992" y="534988"/>
            <a:ext cx="936104" cy="10081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419872" y="2335188"/>
            <a:ext cx="1224136" cy="120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6012160" y="195486"/>
            <a:ext cx="1296144" cy="1152128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21191" y="895028"/>
            <a:ext cx="1592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-15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Подвоєння</a:t>
            </a:r>
            <a:endParaRPr lang="ru-RU" sz="2000" b="1" cap="none" spc="-150" dirty="0">
              <a:ln w="18415" cmpd="sng">
                <a:noFill/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9087" y="75101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+3</a:t>
            </a:r>
            <a:endParaRPr lang="ru-RU" sz="36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28184" y="411510"/>
            <a:ext cx="750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</a:rPr>
              <a:t>+3</a:t>
            </a:r>
            <a:endParaRPr lang="ru-RU" sz="4400" b="1" cap="none" spc="0" dirty="0">
              <a:ln w="18415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419872" y="2695228"/>
            <a:ext cx="12154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Крути ще</a:t>
            </a:r>
            <a:endParaRPr lang="ru-RU" sz="2000" b="1" cap="none" spc="0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95736" y="195486"/>
            <a:ext cx="1872208" cy="2407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23478"/>
            <a:ext cx="1728193" cy="19236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uk-UA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0"/>
            <a:ext cx="1691680" cy="22117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9</a:t>
            </a:r>
            <a:endParaRPr lang="uk-UA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2119164"/>
            <a:ext cx="1800200" cy="20882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9" name="Рисунок 48" descr="Рисунок1.png"/>
          <p:cNvPicPr>
            <a:picLocks noChangeAspect="1"/>
          </p:cNvPicPr>
          <p:nvPr/>
        </p:nvPicPr>
        <p:blipFill>
          <a:blip r:embed="rId17" cstate="print"/>
          <a:srcRect b="40423"/>
          <a:stretch>
            <a:fillRect/>
          </a:stretch>
        </p:blipFill>
        <p:spPr>
          <a:xfrm>
            <a:off x="5004048" y="1759124"/>
            <a:ext cx="1869114" cy="3122528"/>
          </a:xfrm>
          <a:prstGeom prst="rect">
            <a:avLst/>
          </a:prstGeom>
        </p:spPr>
      </p:pic>
      <p:sp>
        <p:nvSpPr>
          <p:cNvPr id="53" name="Блок-схема: узел 52"/>
          <p:cNvSpPr/>
          <p:nvPr/>
        </p:nvSpPr>
        <p:spPr>
          <a:xfrm>
            <a:off x="5220072" y="1975148"/>
            <a:ext cx="1440160" cy="144754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20072" y="2335188"/>
            <a:ext cx="14224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</a:rPr>
              <a:t>Пощастить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</a:rPr>
              <a:t> наступного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</a:rPr>
              <a:t> разу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4048" y="1759124"/>
            <a:ext cx="1872208" cy="2232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11</a:t>
            </a:r>
            <a:endParaRPr lang="uk-UA" sz="3200" b="1" dirty="0"/>
          </a:p>
        </p:txBody>
      </p:sp>
      <p:pic>
        <p:nvPicPr>
          <p:cNvPr id="25" name="Рисунок 24" descr="Рисунок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20272" y="1275606"/>
            <a:ext cx="1892425" cy="4124001"/>
          </a:xfrm>
          <a:prstGeom prst="rect">
            <a:avLst/>
          </a:prstGeom>
        </p:spPr>
      </p:pic>
      <p:sp>
        <p:nvSpPr>
          <p:cNvPr id="26" name="Блок-схема: узел 25"/>
          <p:cNvSpPr/>
          <p:nvPr/>
        </p:nvSpPr>
        <p:spPr>
          <a:xfrm>
            <a:off x="7236296" y="1707654"/>
            <a:ext cx="1440160" cy="144754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36296" y="2139702"/>
            <a:ext cx="142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</a:rPr>
              <a:t>+2 бали</a:t>
            </a:r>
            <a:endParaRPr lang="ru-RU" sz="2800" b="1" cap="none" spc="0" dirty="0">
              <a:ln w="18415" cmpd="sng">
                <a:noFill/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305721">
            <a:off x="6977461" y="1354537"/>
            <a:ext cx="1950651" cy="2434425"/>
          </a:xfrm>
          <a:prstGeom prst="rect">
            <a:avLst/>
          </a:prstGeom>
          <a:blipFill>
            <a:blip r:embed="rId20" cstate="print">
              <a:lum contrast="40000"/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12</a:t>
            </a:r>
            <a:endParaRPr lang="uk-UA" sz="3200" b="1" dirty="0"/>
          </a:p>
        </p:txBody>
      </p:sp>
      <p:pic>
        <p:nvPicPr>
          <p:cNvPr id="32" name="Рисунок 31" descr="том.png"/>
          <p:cNvPicPr>
            <a:picLocks noChangeAspect="1"/>
          </p:cNvPicPr>
          <p:nvPr/>
        </p:nvPicPr>
        <p:blipFill>
          <a:blip r:embed="rId21" cstate="print">
            <a:lum contrast="20000"/>
          </a:blip>
          <a:stretch>
            <a:fillRect/>
          </a:stretch>
        </p:blipFill>
        <p:spPr>
          <a:xfrm>
            <a:off x="755576" y="3219822"/>
            <a:ext cx="1278233" cy="699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27" grpId="0" animBg="1"/>
      <p:bldP spid="18" grpId="0" animBg="1"/>
      <p:bldP spid="19" grpId="0" animBg="1"/>
      <p:bldP spid="22" grpId="0" animBg="1"/>
      <p:bldP spid="6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691680" y="195486"/>
            <a:ext cx="6804248" cy="783193"/>
          </a:xfrm>
          <a:prstGeom prst="wedgeRoundRectCallout">
            <a:avLst>
              <a:gd name="adj1" fmla="val 49696"/>
              <a:gd name="adj2" fmla="val 119006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Вітаю! Ти цього тижня на 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вершині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! 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Швидше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 обирай цифру.</a:t>
            </a:r>
          </a:p>
          <a:p>
            <a:pPr algn="ctr"/>
            <a:endParaRPr lang="ru-RU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 descr="том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7504" y="2542572"/>
            <a:ext cx="4752528" cy="2600928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347614"/>
            <a:ext cx="1224136" cy="122521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1280555">
            <a:off x="2743232" y="1548640"/>
            <a:ext cx="9932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Середа без</a:t>
            </a:r>
          </a:p>
          <a:p>
            <a:pPr algn="ctr"/>
            <a:r>
              <a:rPr lang="uk-UA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д/з </a:t>
            </a:r>
            <a:endParaRPr lang="ru-RU" sz="1600" b="1" cap="none" spc="-150" dirty="0">
              <a:ln w="18415" cmpd="sng">
                <a:noFill/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347614"/>
            <a:ext cx="1296144" cy="1296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1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36" name="Рисунок 35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707654"/>
            <a:ext cx="1224136" cy="1225215"/>
          </a:xfrm>
          <a:prstGeom prst="rect">
            <a:avLst/>
          </a:prstGeom>
        </p:spPr>
      </p:pic>
      <p:pic>
        <p:nvPicPr>
          <p:cNvPr id="39" name="Рисунок 38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79662"/>
            <a:ext cx="1224136" cy="1225215"/>
          </a:xfrm>
          <a:prstGeom prst="rect">
            <a:avLst/>
          </a:prstGeom>
        </p:spPr>
      </p:pic>
      <p:pic>
        <p:nvPicPr>
          <p:cNvPr id="42" name="Рисунок 41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579862"/>
            <a:ext cx="1224136" cy="122521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21280555">
            <a:off x="5479536" y="3852896"/>
            <a:ext cx="9932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Середа без</a:t>
            </a:r>
          </a:p>
          <a:p>
            <a:pPr algn="ctr"/>
            <a:r>
              <a:rPr lang="uk-UA" sz="1600" b="1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 д/з </a:t>
            </a:r>
            <a:endParaRPr lang="ru-RU" sz="1600" b="1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20072" y="3435846"/>
            <a:ext cx="1403648" cy="1368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4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45" name="Рисунок 44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499200"/>
            <a:ext cx="1224136" cy="122521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 rot="21280555">
            <a:off x="4349451" y="1904651"/>
            <a:ext cx="1236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Можливість </a:t>
            </a:r>
          </a:p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о</a:t>
            </a:r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брати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додатковий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купон</a:t>
            </a:r>
            <a:endParaRPr lang="ru-RU" sz="1400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55976" y="1635646"/>
            <a:ext cx="1296144" cy="1296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2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80555">
            <a:off x="-2587201" y="538814"/>
            <a:ext cx="1236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Можливість </a:t>
            </a:r>
          </a:p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о</a:t>
            </a:r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брати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додатковий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купон</a:t>
            </a:r>
            <a:endParaRPr lang="ru-RU" sz="1400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80555">
            <a:off x="6995360" y="3567488"/>
            <a:ext cx="13354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spc="-15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Вівторок без </a:t>
            </a:r>
            <a:r>
              <a:rPr lang="uk-UA" sz="1600" cap="none" spc="-15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д/з </a:t>
            </a:r>
            <a:endParaRPr lang="uk-UA" sz="1600" cap="none" spc="-15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uk-UA" sz="1600" cap="none" spc="-15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з </a:t>
            </a:r>
            <a:r>
              <a:rPr lang="uk-UA" sz="1600" cap="none" spc="-15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матема-тики</a:t>
            </a:r>
            <a:endParaRPr lang="ru-RU" sz="1600" cap="none" spc="-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20272" y="3363838"/>
            <a:ext cx="1368152" cy="1368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5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280555">
            <a:off x="6556435" y="1978000"/>
            <a:ext cx="121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Вівторок </a:t>
            </a:r>
          </a:p>
          <a:p>
            <a:pPr algn="ctr"/>
            <a:r>
              <a:rPr lang="uk-UA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без д/з </a:t>
            </a:r>
            <a:r>
              <a:rPr lang="uk-UA" spc="-150" dirty="0" err="1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з</a:t>
            </a:r>
            <a:endParaRPr lang="uk-UA" spc="-150" dirty="0" smtClean="0">
              <a:ln w="18415" cmpd="sng">
                <a:noFill/>
                <a:prstDash val="solid"/>
              </a:ln>
              <a:latin typeface="Arial Black" pitchFamily="34" charset="0"/>
            </a:endParaRPr>
          </a:p>
          <a:p>
            <a:pPr algn="ctr"/>
            <a:r>
              <a:rPr lang="uk-UA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ЯДС</a:t>
            </a:r>
            <a:endParaRPr lang="ru-RU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44208" y="1707654"/>
            <a:ext cx="1332656" cy="1368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3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4" grpId="0" animBg="1"/>
      <p:bldP spid="38" grpId="0" animBg="1"/>
      <p:bldP spid="47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691680" y="195486"/>
            <a:ext cx="6804248" cy="783193"/>
          </a:xfrm>
          <a:prstGeom prst="wedgeRoundRectCallout">
            <a:avLst>
              <a:gd name="adj1" fmla="val 49696"/>
              <a:gd name="adj2" fmla="val 119006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Вітаю! Ти цього тижня на 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вершині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! 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Швидше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 обирай цифру.</a:t>
            </a:r>
          </a:p>
          <a:p>
            <a:pPr algn="ctr"/>
            <a:endParaRPr lang="ru-RU" sz="2000" b="1" dirty="0" smtClean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 descr="том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7504" y="2542572"/>
            <a:ext cx="4752528" cy="2600928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347614"/>
            <a:ext cx="1224136" cy="122521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1280555">
            <a:off x="2743232" y="1548640"/>
            <a:ext cx="9932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Середа без</a:t>
            </a:r>
          </a:p>
          <a:p>
            <a:pPr algn="ctr"/>
            <a:r>
              <a:rPr lang="uk-UA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д/з </a:t>
            </a:r>
            <a:endParaRPr lang="ru-RU" sz="1600" b="1" cap="none" spc="-150" dirty="0">
              <a:ln w="18415" cmpd="sng">
                <a:noFill/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347614"/>
            <a:ext cx="1296144" cy="1296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1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36" name="Рисунок 35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707654"/>
            <a:ext cx="1224136" cy="1225215"/>
          </a:xfrm>
          <a:prstGeom prst="rect">
            <a:avLst/>
          </a:prstGeom>
        </p:spPr>
      </p:pic>
      <p:pic>
        <p:nvPicPr>
          <p:cNvPr id="39" name="Рисунок 38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79662"/>
            <a:ext cx="1224136" cy="1225215"/>
          </a:xfrm>
          <a:prstGeom prst="rect">
            <a:avLst/>
          </a:prstGeom>
        </p:spPr>
      </p:pic>
      <p:pic>
        <p:nvPicPr>
          <p:cNvPr id="42" name="Рисунок 41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579862"/>
            <a:ext cx="1224136" cy="122521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21280555">
            <a:off x="5479536" y="3852896"/>
            <a:ext cx="9932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Середа без</a:t>
            </a:r>
          </a:p>
          <a:p>
            <a:pPr algn="ctr"/>
            <a:r>
              <a:rPr lang="uk-UA" sz="1600" b="1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 д/з </a:t>
            </a:r>
            <a:endParaRPr lang="ru-RU" sz="1600" b="1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20072" y="3435846"/>
            <a:ext cx="1403648" cy="1368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4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45" name="Рисунок 44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499200"/>
            <a:ext cx="1224136" cy="122521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 rot="21280555">
            <a:off x="4349451" y="1904651"/>
            <a:ext cx="1236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Можливість </a:t>
            </a:r>
          </a:p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о</a:t>
            </a:r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брати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додатковий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купон</a:t>
            </a:r>
            <a:endParaRPr lang="ru-RU" sz="1400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55976" y="1635646"/>
            <a:ext cx="1296144" cy="1296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2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80555">
            <a:off x="-2587201" y="538814"/>
            <a:ext cx="1236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Можливість </a:t>
            </a:r>
          </a:p>
          <a:p>
            <a:pPr algn="ctr"/>
            <a:r>
              <a:rPr lang="uk-UA" sz="1400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о</a:t>
            </a:r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брати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додатковий </a:t>
            </a:r>
          </a:p>
          <a:p>
            <a:pPr algn="ctr"/>
            <a:r>
              <a:rPr lang="uk-UA" sz="1400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купон</a:t>
            </a:r>
            <a:endParaRPr lang="ru-RU" sz="1400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80555">
            <a:off x="6995360" y="3567488"/>
            <a:ext cx="13354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spc="-15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Вівторок без </a:t>
            </a:r>
            <a:r>
              <a:rPr lang="uk-UA" sz="1600" cap="none" spc="-15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д/з </a:t>
            </a:r>
            <a:endParaRPr lang="uk-UA" sz="1600" cap="none" spc="-15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uk-UA" sz="1600" cap="none" spc="-15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з </a:t>
            </a:r>
            <a:r>
              <a:rPr lang="uk-UA" sz="1600" cap="none" spc="-15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матема-тики</a:t>
            </a:r>
            <a:endParaRPr lang="ru-RU" sz="1600" cap="none" spc="-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20272" y="3363838"/>
            <a:ext cx="1368152" cy="1368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5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280555">
            <a:off x="6556435" y="1978000"/>
            <a:ext cx="121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Вівторок </a:t>
            </a:r>
          </a:p>
          <a:p>
            <a:pPr algn="ctr"/>
            <a:r>
              <a:rPr lang="uk-UA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без д/з </a:t>
            </a:r>
            <a:r>
              <a:rPr lang="uk-UA" spc="-150" dirty="0" err="1" smtClean="0">
                <a:ln w="18415" cmpd="sng">
                  <a:noFill/>
                  <a:prstDash val="solid"/>
                </a:ln>
                <a:latin typeface="Arial Black" pitchFamily="34" charset="0"/>
              </a:rPr>
              <a:t>з</a:t>
            </a:r>
            <a:endParaRPr lang="uk-UA" spc="-150" dirty="0" smtClean="0">
              <a:ln w="18415" cmpd="sng">
                <a:noFill/>
                <a:prstDash val="solid"/>
              </a:ln>
              <a:latin typeface="Arial Black" pitchFamily="34" charset="0"/>
            </a:endParaRPr>
          </a:p>
          <a:p>
            <a:pPr algn="ctr"/>
            <a:r>
              <a:rPr lang="uk-UA" cap="none" spc="-150" dirty="0" smtClean="0">
                <a:ln w="18415" cmpd="sng">
                  <a:noFill/>
                  <a:prstDash val="solid"/>
                </a:ln>
                <a:latin typeface="Arial Black" pitchFamily="34" charset="0"/>
              </a:rPr>
              <a:t>ЯДС</a:t>
            </a:r>
            <a:endParaRPr lang="ru-RU" cap="none" spc="-150" dirty="0">
              <a:ln w="18415" cmpd="sng">
                <a:noFill/>
                <a:prstDash val="solid"/>
              </a:ln>
              <a:latin typeface="Arial Blac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44208" y="1707654"/>
            <a:ext cx="1332656" cy="1368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3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4" grpId="0" animBg="1"/>
      <p:bldP spid="38" grpId="0" animBg="1"/>
      <p:bldP spid="47" grpId="0" animBg="1"/>
      <p:bldP spid="41" grpId="0" animBg="1"/>
    </p:bldLst>
  </p:timing>
</p:sld>
</file>

<file path=ppt/theme/theme1.xml><?xml version="1.0" encoding="utf-8"?>
<a:theme xmlns:a="http://schemas.openxmlformats.org/drawingml/2006/main" name="ЛОТАРЕ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ЛОТАРЕЯ</Template>
  <TotalTime>715</TotalTime>
  <Words>151</Words>
  <Application>Microsoft Office PowerPoint</Application>
  <PresentationFormat>Экран (16:9)</PresentationFormat>
  <Paragraphs>89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ЛОТАРЕЯ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rozumniki</dc:creator>
  <cp:lastModifiedBy>rozumniki</cp:lastModifiedBy>
  <cp:revision>24</cp:revision>
  <dcterms:created xsi:type="dcterms:W3CDTF">2024-02-16T10:27:57Z</dcterms:created>
  <dcterms:modified xsi:type="dcterms:W3CDTF">2025-03-20T07:26:03Z</dcterms:modified>
</cp:coreProperties>
</file>