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4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3C9"/>
    <a:srgbClr val="FF3399"/>
    <a:srgbClr val="990033"/>
    <a:srgbClr val="009900"/>
    <a:srgbClr val="CC99FF"/>
    <a:srgbClr val="CC3399"/>
    <a:srgbClr val="FF6600"/>
    <a:srgbClr val="0000FF"/>
    <a:srgbClr val="00FF00"/>
    <a:srgbClr val="00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3" autoAdjust="0"/>
    <p:restoredTop sz="86364" autoAdjust="0"/>
  </p:normalViewPr>
  <p:slideViewPr>
    <p:cSldViewPr>
      <p:cViewPr>
        <p:scale>
          <a:sx n="70" d="100"/>
          <a:sy n="70" d="100"/>
        </p:scale>
        <p:origin x="-1136" y="-3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568FF4-7E5C-4780-818D-129EF77D083E}" type="doc">
      <dgm:prSet loTypeId="urn:microsoft.com/office/officeart/2005/8/layout/chart3" loCatId="cycle" qsTypeId="urn:microsoft.com/office/officeart/2005/8/quickstyle/simple5" qsCatId="simple" csTypeId="urn:microsoft.com/office/officeart/2005/8/colors/colorful5" csCatId="colorful" phldr="1"/>
      <dgm:spPr/>
    </dgm:pt>
    <dgm:pt modelId="{27CC310E-873A-476F-ACDA-B9E3D0687696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uk-UA" sz="4400" b="1" dirty="0" smtClean="0">
              <a:solidFill>
                <a:schemeClr val="tx1"/>
              </a:solidFill>
            </a:rPr>
            <a:t>1</a:t>
          </a:r>
          <a:endParaRPr lang="uk-UA" sz="4000" b="1" dirty="0" smtClean="0">
            <a:solidFill>
              <a:schemeClr val="tx1"/>
            </a:solidFill>
          </a:endParaRPr>
        </a:p>
      </dgm:t>
    </dgm:pt>
    <dgm:pt modelId="{39D70338-CE03-4F23-AE61-B82575DDE0DA}" type="parTrans" cxnId="{53E51C7B-89AA-4A94-8BA9-C19351CA491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08528E3-9EC8-4AEB-88F3-D09DBC283BB1}" type="sibTrans" cxnId="{53E51C7B-89AA-4A94-8BA9-C19351CA491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92E2115-4804-470C-B22E-D69E8FB43647}">
      <dgm:prSet phldrT="[Текст]" custT="1"/>
      <dgm:spPr>
        <a:solidFill>
          <a:srgbClr val="FF6600"/>
        </a:solidFill>
        <a:ln>
          <a:solidFill>
            <a:srgbClr val="00B0F0"/>
          </a:solidFill>
        </a:ln>
      </dgm:spPr>
      <dgm:t>
        <a:bodyPr/>
        <a:lstStyle/>
        <a:p>
          <a:pPr algn="ctr"/>
          <a:r>
            <a:rPr lang="uk-UA" sz="4400" b="1" dirty="0" smtClean="0">
              <a:solidFill>
                <a:schemeClr val="tx1"/>
              </a:solidFill>
            </a:rPr>
            <a:t>2</a:t>
          </a:r>
          <a:endParaRPr lang="uk-UA" sz="4000" b="1" dirty="0" smtClean="0">
            <a:solidFill>
              <a:schemeClr val="tx1"/>
            </a:solidFill>
          </a:endParaRPr>
        </a:p>
      </dgm:t>
    </dgm:pt>
    <dgm:pt modelId="{AD2829E2-F215-4398-9717-DCFFAA8D327F}" type="parTrans" cxnId="{6217E32D-9AB8-47E4-A175-4C0FC6E5C724}">
      <dgm:prSet/>
      <dgm:spPr/>
      <dgm:t>
        <a:bodyPr/>
        <a:lstStyle/>
        <a:p>
          <a:endParaRPr lang="uk-UA"/>
        </a:p>
      </dgm:t>
    </dgm:pt>
    <dgm:pt modelId="{C261B632-B977-4E43-B0EC-912AEF0E3204}" type="sibTrans" cxnId="{6217E32D-9AB8-47E4-A175-4C0FC6E5C724}">
      <dgm:prSet/>
      <dgm:spPr/>
      <dgm:t>
        <a:bodyPr/>
        <a:lstStyle/>
        <a:p>
          <a:endParaRPr lang="uk-UA"/>
        </a:p>
      </dgm:t>
    </dgm:pt>
    <dgm:pt modelId="{A9A7B75A-91C0-4134-90E8-43D21C349525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uk-UA" sz="4000" b="1" spc="-150" dirty="0" smtClean="0">
              <a:solidFill>
                <a:schemeClr val="tx1"/>
              </a:solidFill>
            </a:rPr>
            <a:t>4</a:t>
          </a:r>
          <a:endParaRPr lang="uk-UA" sz="3600" b="1" dirty="0" smtClean="0">
            <a:solidFill>
              <a:schemeClr val="tx1"/>
            </a:solidFill>
          </a:endParaRPr>
        </a:p>
      </dgm:t>
    </dgm:pt>
    <dgm:pt modelId="{2926B6A2-81BE-4354-8EAF-330C06137299}" type="parTrans" cxnId="{19881F4F-5EC0-4862-9C8A-B2BF88645F26}">
      <dgm:prSet/>
      <dgm:spPr/>
      <dgm:t>
        <a:bodyPr/>
        <a:lstStyle/>
        <a:p>
          <a:endParaRPr lang="uk-UA"/>
        </a:p>
      </dgm:t>
    </dgm:pt>
    <dgm:pt modelId="{0B478409-8016-412A-90B2-D9BA4419E649}" type="sibTrans" cxnId="{19881F4F-5EC0-4862-9C8A-B2BF88645F26}">
      <dgm:prSet/>
      <dgm:spPr/>
      <dgm:t>
        <a:bodyPr/>
        <a:lstStyle/>
        <a:p>
          <a:endParaRPr lang="uk-UA"/>
        </a:p>
      </dgm:t>
    </dgm:pt>
    <dgm:pt modelId="{86C190DB-8DE3-4275-ACA0-370F2B068482}">
      <dgm:prSet phldrT="[Текст]" custT="1"/>
      <dgm:spPr>
        <a:solidFill>
          <a:srgbClr val="CC99FF"/>
        </a:solidFill>
        <a:ln w="28575"/>
      </dgm:spPr>
      <dgm:t>
        <a:bodyPr/>
        <a:lstStyle/>
        <a:p>
          <a:r>
            <a:rPr lang="uk-UA" sz="4400" b="1" spc="0" dirty="0" smtClean="0">
              <a:solidFill>
                <a:schemeClr val="tx1"/>
              </a:solidFill>
            </a:rPr>
            <a:t>6</a:t>
          </a:r>
        </a:p>
      </dgm:t>
    </dgm:pt>
    <dgm:pt modelId="{A6587EAA-5E23-4919-8316-F02A860F97A2}" type="parTrans" cxnId="{DAB4E75B-5CCF-4E78-BF0A-B1F32F4326A8}">
      <dgm:prSet/>
      <dgm:spPr/>
      <dgm:t>
        <a:bodyPr/>
        <a:lstStyle/>
        <a:p>
          <a:endParaRPr lang="ru-RU"/>
        </a:p>
      </dgm:t>
    </dgm:pt>
    <dgm:pt modelId="{12E7B981-DB99-4A07-AF90-E2421D723EA0}" type="sibTrans" cxnId="{DAB4E75B-5CCF-4E78-BF0A-B1F32F4326A8}">
      <dgm:prSet/>
      <dgm:spPr/>
      <dgm:t>
        <a:bodyPr/>
        <a:lstStyle/>
        <a:p>
          <a:endParaRPr lang="ru-RU"/>
        </a:p>
      </dgm:t>
    </dgm:pt>
    <dgm:pt modelId="{0074E0DF-ACB3-432E-A044-DCF9BA3B9D4F}">
      <dgm:prSet phldrT="[Текст]" custT="1"/>
      <dgm:spPr>
        <a:solidFill>
          <a:srgbClr val="0000FF"/>
        </a:solidFill>
        <a:ln w="28575"/>
      </dgm:spPr>
      <dgm:t>
        <a:bodyPr/>
        <a:lstStyle/>
        <a:p>
          <a:r>
            <a:rPr lang="uk-UA" sz="4000" b="1" dirty="0" smtClean="0">
              <a:solidFill>
                <a:schemeClr val="tx1"/>
              </a:solidFill>
            </a:rPr>
            <a:t>5</a:t>
          </a:r>
        </a:p>
      </dgm:t>
    </dgm:pt>
    <dgm:pt modelId="{6874B325-3291-46FA-B6BA-7CB9F07F1328}" type="parTrans" cxnId="{32A3EA9E-56A0-431A-B281-FD046C6B375F}">
      <dgm:prSet/>
      <dgm:spPr/>
      <dgm:t>
        <a:bodyPr/>
        <a:lstStyle/>
        <a:p>
          <a:endParaRPr lang="ru-RU"/>
        </a:p>
      </dgm:t>
    </dgm:pt>
    <dgm:pt modelId="{5ADADE06-8EA9-4C8E-9084-880CD482F6FE}" type="sibTrans" cxnId="{32A3EA9E-56A0-431A-B281-FD046C6B375F}">
      <dgm:prSet/>
      <dgm:spPr/>
      <dgm:t>
        <a:bodyPr/>
        <a:lstStyle/>
        <a:p>
          <a:endParaRPr lang="ru-RU"/>
        </a:p>
      </dgm:t>
    </dgm:pt>
    <dgm:pt modelId="{6CAC21F4-91D3-47B3-A1A3-F24A68DA7821}">
      <dgm:prSet phldrT="[Текст]" custT="1"/>
      <dgm:spPr>
        <a:solidFill>
          <a:srgbClr val="009900"/>
        </a:solidFill>
        <a:ln w="28575"/>
      </dgm:spPr>
      <dgm:t>
        <a:bodyPr/>
        <a:lstStyle/>
        <a:p>
          <a:r>
            <a:rPr lang="uk-UA" sz="4400" b="1" spc="0" dirty="0" smtClean="0">
              <a:solidFill>
                <a:schemeClr val="tx1"/>
              </a:solidFill>
            </a:rPr>
            <a:t>7</a:t>
          </a:r>
          <a:endParaRPr lang="uk-UA" sz="4400" b="0" spc="0" dirty="0" smtClean="0">
            <a:solidFill>
              <a:schemeClr val="tx1"/>
            </a:solidFill>
          </a:endParaRPr>
        </a:p>
      </dgm:t>
    </dgm:pt>
    <dgm:pt modelId="{F1E7BCE7-FDFC-4B7D-9F57-FFA7F68887DD}" type="parTrans" cxnId="{049A1AAB-6792-47D9-BFD4-8D539E4F052F}">
      <dgm:prSet/>
      <dgm:spPr/>
      <dgm:t>
        <a:bodyPr/>
        <a:lstStyle/>
        <a:p>
          <a:endParaRPr lang="ru-RU"/>
        </a:p>
      </dgm:t>
    </dgm:pt>
    <dgm:pt modelId="{B604E39E-4569-4540-B953-428C60F82571}" type="sibTrans" cxnId="{049A1AAB-6792-47D9-BFD4-8D539E4F052F}">
      <dgm:prSet/>
      <dgm:spPr/>
      <dgm:t>
        <a:bodyPr/>
        <a:lstStyle/>
        <a:p>
          <a:endParaRPr lang="ru-RU"/>
        </a:p>
      </dgm:t>
    </dgm:pt>
    <dgm:pt modelId="{94D004F9-0D93-4547-B139-BB09AF6F0E79}">
      <dgm:prSet phldrT="[Текст]" custT="1"/>
      <dgm:spPr>
        <a:solidFill>
          <a:srgbClr val="CC99FF"/>
        </a:solidFill>
        <a:ln w="28575"/>
      </dgm:spPr>
      <dgm:t>
        <a:bodyPr/>
        <a:lstStyle/>
        <a:p>
          <a:endParaRPr lang="ru-RU" dirty="0"/>
        </a:p>
      </dgm:t>
    </dgm:pt>
    <dgm:pt modelId="{15409066-9B5F-4C64-B8A5-1A911737B9B1}" type="parTrans" cxnId="{CE99EC38-EC0F-407D-9A57-13FBB8E05A1E}">
      <dgm:prSet/>
      <dgm:spPr/>
      <dgm:t>
        <a:bodyPr/>
        <a:lstStyle/>
        <a:p>
          <a:endParaRPr lang="ru-RU"/>
        </a:p>
      </dgm:t>
    </dgm:pt>
    <dgm:pt modelId="{760526BA-CE7F-4101-8336-18E2A84DB123}" type="sibTrans" cxnId="{CE99EC38-EC0F-407D-9A57-13FBB8E05A1E}">
      <dgm:prSet/>
      <dgm:spPr/>
      <dgm:t>
        <a:bodyPr/>
        <a:lstStyle/>
        <a:p>
          <a:endParaRPr lang="ru-RU"/>
        </a:p>
      </dgm:t>
    </dgm:pt>
    <dgm:pt modelId="{3A44DBBE-3EF5-4FBF-820C-8DFC26137A09}">
      <dgm:prSet phldrT="[Текст]" custT="1"/>
      <dgm:spPr>
        <a:solidFill>
          <a:srgbClr val="CC99FF"/>
        </a:solidFill>
        <a:ln w="28575"/>
      </dgm:spPr>
      <dgm:t>
        <a:bodyPr/>
        <a:lstStyle/>
        <a:p>
          <a:endParaRPr lang="uk-UA" sz="4400" b="1" spc="0" dirty="0" smtClean="0">
            <a:solidFill>
              <a:schemeClr val="tx1"/>
            </a:solidFill>
          </a:endParaRPr>
        </a:p>
      </dgm:t>
    </dgm:pt>
    <dgm:pt modelId="{403A5B8E-A982-4AFB-965C-1E5C0F512EB3}" type="parTrans" cxnId="{8CEA5C23-049A-49B0-8B15-FF309D417FC4}">
      <dgm:prSet/>
      <dgm:spPr/>
      <dgm:t>
        <a:bodyPr/>
        <a:lstStyle/>
        <a:p>
          <a:endParaRPr lang="ru-RU"/>
        </a:p>
      </dgm:t>
    </dgm:pt>
    <dgm:pt modelId="{03C4FFAE-BE7B-4C2F-88BE-B1DD3874965A}" type="sibTrans" cxnId="{8CEA5C23-049A-49B0-8B15-FF309D417FC4}">
      <dgm:prSet/>
      <dgm:spPr/>
      <dgm:t>
        <a:bodyPr/>
        <a:lstStyle/>
        <a:p>
          <a:endParaRPr lang="ru-RU"/>
        </a:p>
      </dgm:t>
    </dgm:pt>
    <dgm:pt modelId="{6E79C4A8-F2C7-4F17-A1AC-0F2B60C3D3BD}">
      <dgm:prSet phldrT="[Текст]" custT="1"/>
      <dgm:spPr>
        <a:solidFill>
          <a:srgbClr val="CC3399"/>
        </a:solidFill>
        <a:ln>
          <a:solidFill>
            <a:srgbClr val="009900"/>
          </a:solidFill>
        </a:ln>
      </dgm:spPr>
      <dgm:t>
        <a:bodyPr/>
        <a:lstStyle/>
        <a:p>
          <a:pPr algn="ctr"/>
          <a:r>
            <a:rPr lang="uk-UA" sz="1800" b="1" smtClean="0">
              <a:solidFill>
                <a:schemeClr val="tx1"/>
              </a:solidFill>
            </a:rPr>
            <a:t> </a:t>
          </a:r>
          <a:r>
            <a:rPr lang="uk-UA" sz="4000" b="1" smtClean="0">
              <a:solidFill>
                <a:schemeClr val="tx1"/>
              </a:solidFill>
            </a:rPr>
            <a:t>3</a:t>
          </a:r>
          <a:endParaRPr lang="uk-UA" sz="4000" b="1" dirty="0" smtClean="0">
            <a:solidFill>
              <a:schemeClr val="tx1"/>
            </a:solidFill>
          </a:endParaRPr>
        </a:p>
      </dgm:t>
    </dgm:pt>
    <dgm:pt modelId="{62F16B31-C44A-4771-A24D-80810B9FFD02}" type="parTrans" cxnId="{8A39E9C8-2F57-4F3C-9E5E-A329250FCC43}">
      <dgm:prSet/>
      <dgm:spPr/>
      <dgm:t>
        <a:bodyPr/>
        <a:lstStyle/>
        <a:p>
          <a:endParaRPr lang="ru-RU"/>
        </a:p>
      </dgm:t>
    </dgm:pt>
    <dgm:pt modelId="{A2620450-E915-4F4D-B589-1A1DE8226292}" type="sibTrans" cxnId="{8A39E9C8-2F57-4F3C-9E5E-A329250FCC43}">
      <dgm:prSet/>
      <dgm:spPr/>
      <dgm:t>
        <a:bodyPr/>
        <a:lstStyle/>
        <a:p>
          <a:endParaRPr lang="ru-RU"/>
        </a:p>
      </dgm:t>
    </dgm:pt>
    <dgm:pt modelId="{49C81E4F-D39B-497B-A397-220F986E0734}" type="pres">
      <dgm:prSet presAssocID="{24568FF4-7E5C-4780-818D-129EF77D083E}" presName="compositeShape" presStyleCnt="0">
        <dgm:presLayoutVars>
          <dgm:chMax val="7"/>
          <dgm:dir/>
          <dgm:resizeHandles val="exact"/>
        </dgm:presLayoutVars>
      </dgm:prSet>
      <dgm:spPr/>
    </dgm:pt>
    <dgm:pt modelId="{68F589AC-A1CC-4AF5-8C74-844177AF9714}" type="pres">
      <dgm:prSet presAssocID="{24568FF4-7E5C-4780-818D-129EF77D083E}" presName="wedge1" presStyleLbl="node1" presStyleIdx="0" presStyleCnt="7" custLinFactNeighborX="-2541" custLinFactNeighborY="5754"/>
      <dgm:spPr/>
      <dgm:t>
        <a:bodyPr/>
        <a:lstStyle/>
        <a:p>
          <a:endParaRPr lang="ru-RU"/>
        </a:p>
      </dgm:t>
    </dgm:pt>
    <dgm:pt modelId="{B261E42B-4F97-4A83-BDDA-65AEAF3D1C67}" type="pres">
      <dgm:prSet presAssocID="{24568FF4-7E5C-4780-818D-129EF77D083E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E0497-437A-47EB-8B9F-A4F18129B64D}" type="pres">
      <dgm:prSet presAssocID="{24568FF4-7E5C-4780-818D-129EF77D083E}" presName="wedge2" presStyleLbl="node1" presStyleIdx="1" presStyleCnt="7"/>
      <dgm:spPr/>
      <dgm:t>
        <a:bodyPr/>
        <a:lstStyle/>
        <a:p>
          <a:endParaRPr lang="ru-RU"/>
        </a:p>
      </dgm:t>
    </dgm:pt>
    <dgm:pt modelId="{E9B5FE14-EA9D-4D24-91D7-25367FB42E58}" type="pres">
      <dgm:prSet presAssocID="{24568FF4-7E5C-4780-818D-129EF77D083E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4C548-C761-4F02-B914-36EFFBB567F5}" type="pres">
      <dgm:prSet presAssocID="{24568FF4-7E5C-4780-818D-129EF77D083E}" presName="wedge3" presStyleLbl="node1" presStyleIdx="2" presStyleCnt="7"/>
      <dgm:spPr/>
      <dgm:t>
        <a:bodyPr/>
        <a:lstStyle/>
        <a:p>
          <a:endParaRPr lang="ru-RU"/>
        </a:p>
      </dgm:t>
    </dgm:pt>
    <dgm:pt modelId="{DB2B6210-D6D3-41F4-B280-6FDF5F42FB9C}" type="pres">
      <dgm:prSet presAssocID="{24568FF4-7E5C-4780-818D-129EF77D083E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23BDC-B0C9-4E96-B42C-3300FE74635C}" type="pres">
      <dgm:prSet presAssocID="{24568FF4-7E5C-4780-818D-129EF77D083E}" presName="wedge4" presStyleLbl="node1" presStyleIdx="3" presStyleCnt="7"/>
      <dgm:spPr/>
      <dgm:t>
        <a:bodyPr/>
        <a:lstStyle/>
        <a:p>
          <a:endParaRPr lang="ru-RU"/>
        </a:p>
      </dgm:t>
    </dgm:pt>
    <dgm:pt modelId="{099D5BD1-D06D-4AB1-9BCC-8733003B37CE}" type="pres">
      <dgm:prSet presAssocID="{24568FF4-7E5C-4780-818D-129EF77D083E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DFA5BB-EE30-46F0-A86B-492C306D81C4}" type="pres">
      <dgm:prSet presAssocID="{24568FF4-7E5C-4780-818D-129EF77D083E}" presName="wedge5" presStyleLbl="node1" presStyleIdx="4" presStyleCnt="7"/>
      <dgm:spPr/>
      <dgm:t>
        <a:bodyPr/>
        <a:lstStyle/>
        <a:p>
          <a:endParaRPr lang="ru-RU"/>
        </a:p>
      </dgm:t>
    </dgm:pt>
    <dgm:pt modelId="{FC1F75DD-9B3B-49E9-89E6-AC2F0F9A7C57}" type="pres">
      <dgm:prSet presAssocID="{24568FF4-7E5C-4780-818D-129EF77D083E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BE97A9-C281-45B3-811B-6CCA01EB1C69}" type="pres">
      <dgm:prSet presAssocID="{24568FF4-7E5C-4780-818D-129EF77D083E}" presName="wedge6" presStyleLbl="node1" presStyleIdx="5" presStyleCnt="7"/>
      <dgm:spPr/>
      <dgm:t>
        <a:bodyPr/>
        <a:lstStyle/>
        <a:p>
          <a:endParaRPr lang="ru-RU"/>
        </a:p>
      </dgm:t>
    </dgm:pt>
    <dgm:pt modelId="{9D06E6D2-574F-4EE2-8282-FADC0F7688CC}" type="pres">
      <dgm:prSet presAssocID="{24568FF4-7E5C-4780-818D-129EF77D083E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A6282-5DD2-4C97-8BBE-18297E7CC0DB}" type="pres">
      <dgm:prSet presAssocID="{24568FF4-7E5C-4780-818D-129EF77D083E}" presName="wedge7" presStyleLbl="node1" presStyleIdx="6" presStyleCnt="7"/>
      <dgm:spPr/>
      <dgm:t>
        <a:bodyPr/>
        <a:lstStyle/>
        <a:p>
          <a:endParaRPr lang="ru-RU"/>
        </a:p>
      </dgm:t>
    </dgm:pt>
    <dgm:pt modelId="{32E5393D-D04E-4BCF-9348-514FD32619C4}" type="pres">
      <dgm:prSet presAssocID="{24568FF4-7E5C-4780-818D-129EF77D083E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A3EA9E-56A0-431A-B281-FD046C6B375F}" srcId="{24568FF4-7E5C-4780-818D-129EF77D083E}" destId="{0074E0DF-ACB3-432E-A044-DCF9BA3B9D4F}" srcOrd="4" destOrd="0" parTransId="{6874B325-3291-46FA-B6BA-7CB9F07F1328}" sibTransId="{5ADADE06-8EA9-4C8E-9084-880CD482F6FE}"/>
    <dgm:cxn modelId="{E849F5C6-3704-4A57-B43D-D9C92786969E}" type="presOf" srcId="{86C190DB-8DE3-4275-ACA0-370F2B068482}" destId="{D0BE97A9-C281-45B3-811B-6CCA01EB1C69}" srcOrd="0" destOrd="0" presId="urn:microsoft.com/office/officeart/2005/8/layout/chart3"/>
    <dgm:cxn modelId="{2756F53B-46A2-4CDC-AC3F-C792E8412522}" type="presOf" srcId="{27CC310E-873A-476F-ACDA-B9E3D0687696}" destId="{B261E42B-4F97-4A83-BDDA-65AEAF3D1C67}" srcOrd="1" destOrd="0" presId="urn:microsoft.com/office/officeart/2005/8/layout/chart3"/>
    <dgm:cxn modelId="{D4F340FE-6180-46E6-8A71-0CFAD3F191CF}" type="presOf" srcId="{0074E0DF-ACB3-432E-A044-DCF9BA3B9D4F}" destId="{A4DFA5BB-EE30-46F0-A86B-492C306D81C4}" srcOrd="0" destOrd="0" presId="urn:microsoft.com/office/officeart/2005/8/layout/chart3"/>
    <dgm:cxn modelId="{E2C8651C-B3B1-4652-B2F2-26419C8D5C9E}" type="presOf" srcId="{6E79C4A8-F2C7-4F17-A1AC-0F2B60C3D3BD}" destId="{DB2B6210-D6D3-41F4-B280-6FDF5F42FB9C}" srcOrd="1" destOrd="0" presId="urn:microsoft.com/office/officeart/2005/8/layout/chart3"/>
    <dgm:cxn modelId="{EAC4DD56-1074-456C-9802-35A1F09FFC88}" type="presOf" srcId="{24568FF4-7E5C-4780-818D-129EF77D083E}" destId="{49C81E4F-D39B-497B-A397-220F986E0734}" srcOrd="0" destOrd="0" presId="urn:microsoft.com/office/officeart/2005/8/layout/chart3"/>
    <dgm:cxn modelId="{D63D4AA7-1CE8-41C6-8E4C-3D03D3518E4B}" type="presOf" srcId="{592E2115-4804-470C-B22E-D69E8FB43647}" destId="{E9B5FE14-EA9D-4D24-91D7-25367FB42E58}" srcOrd="1" destOrd="0" presId="urn:microsoft.com/office/officeart/2005/8/layout/chart3"/>
    <dgm:cxn modelId="{CE99EC38-EC0F-407D-9A57-13FBB8E05A1E}" srcId="{24568FF4-7E5C-4780-818D-129EF77D083E}" destId="{94D004F9-0D93-4547-B139-BB09AF6F0E79}" srcOrd="7" destOrd="0" parTransId="{15409066-9B5F-4C64-B8A5-1A911737B9B1}" sibTransId="{760526BA-CE7F-4101-8336-18E2A84DB123}"/>
    <dgm:cxn modelId="{F45FE4CC-E04B-47CD-AA80-21858FD7C2E3}" type="presOf" srcId="{27CC310E-873A-476F-ACDA-B9E3D0687696}" destId="{68F589AC-A1CC-4AF5-8C74-844177AF9714}" srcOrd="0" destOrd="0" presId="urn:microsoft.com/office/officeart/2005/8/layout/chart3"/>
    <dgm:cxn modelId="{807DEDF1-86A4-4047-824D-759FC2662A20}" type="presOf" srcId="{86C190DB-8DE3-4275-ACA0-370F2B068482}" destId="{9D06E6D2-574F-4EE2-8282-FADC0F7688CC}" srcOrd="1" destOrd="0" presId="urn:microsoft.com/office/officeart/2005/8/layout/chart3"/>
    <dgm:cxn modelId="{9D46B727-0DD2-4F71-A289-3FDBE367FA3C}" type="presOf" srcId="{A9A7B75A-91C0-4134-90E8-43D21C349525}" destId="{099D5BD1-D06D-4AB1-9BCC-8733003B37CE}" srcOrd="1" destOrd="0" presId="urn:microsoft.com/office/officeart/2005/8/layout/chart3"/>
    <dgm:cxn modelId="{8A39E9C8-2F57-4F3C-9E5E-A329250FCC43}" srcId="{24568FF4-7E5C-4780-818D-129EF77D083E}" destId="{6E79C4A8-F2C7-4F17-A1AC-0F2B60C3D3BD}" srcOrd="2" destOrd="0" parTransId="{62F16B31-C44A-4771-A24D-80810B9FFD02}" sibTransId="{A2620450-E915-4F4D-B589-1A1DE8226292}"/>
    <dgm:cxn modelId="{DAB4E75B-5CCF-4E78-BF0A-B1F32F4326A8}" srcId="{24568FF4-7E5C-4780-818D-129EF77D083E}" destId="{86C190DB-8DE3-4275-ACA0-370F2B068482}" srcOrd="5" destOrd="0" parTransId="{A6587EAA-5E23-4919-8316-F02A860F97A2}" sibTransId="{12E7B981-DB99-4A07-AF90-E2421D723EA0}"/>
    <dgm:cxn modelId="{8CEA5C23-049A-49B0-8B15-FF309D417FC4}" srcId="{24568FF4-7E5C-4780-818D-129EF77D083E}" destId="{3A44DBBE-3EF5-4FBF-820C-8DFC26137A09}" srcOrd="8" destOrd="0" parTransId="{403A5B8E-A982-4AFB-965C-1E5C0F512EB3}" sibTransId="{03C4FFAE-BE7B-4C2F-88BE-B1DD3874965A}"/>
    <dgm:cxn modelId="{049A1AAB-6792-47D9-BFD4-8D539E4F052F}" srcId="{24568FF4-7E5C-4780-818D-129EF77D083E}" destId="{6CAC21F4-91D3-47B3-A1A3-F24A68DA7821}" srcOrd="6" destOrd="0" parTransId="{F1E7BCE7-FDFC-4B7D-9F57-FFA7F68887DD}" sibTransId="{B604E39E-4569-4540-B953-428C60F82571}"/>
    <dgm:cxn modelId="{1FACE7C4-CDF4-4D45-BA40-6D6E92983058}" type="presOf" srcId="{A9A7B75A-91C0-4134-90E8-43D21C349525}" destId="{23623BDC-B0C9-4E96-B42C-3300FE74635C}" srcOrd="0" destOrd="0" presId="urn:microsoft.com/office/officeart/2005/8/layout/chart3"/>
    <dgm:cxn modelId="{53E51C7B-89AA-4A94-8BA9-C19351CA4911}" srcId="{24568FF4-7E5C-4780-818D-129EF77D083E}" destId="{27CC310E-873A-476F-ACDA-B9E3D0687696}" srcOrd="0" destOrd="0" parTransId="{39D70338-CE03-4F23-AE61-B82575DDE0DA}" sibTransId="{C08528E3-9EC8-4AEB-88F3-D09DBC283BB1}"/>
    <dgm:cxn modelId="{45439C62-2E7C-4EB0-8519-943F3B5DDA95}" type="presOf" srcId="{6E79C4A8-F2C7-4F17-A1AC-0F2B60C3D3BD}" destId="{7F74C548-C761-4F02-B914-36EFFBB567F5}" srcOrd="0" destOrd="0" presId="urn:microsoft.com/office/officeart/2005/8/layout/chart3"/>
    <dgm:cxn modelId="{6217E32D-9AB8-47E4-A175-4C0FC6E5C724}" srcId="{24568FF4-7E5C-4780-818D-129EF77D083E}" destId="{592E2115-4804-470C-B22E-D69E8FB43647}" srcOrd="1" destOrd="0" parTransId="{AD2829E2-F215-4398-9717-DCFFAA8D327F}" sibTransId="{C261B632-B977-4E43-B0EC-912AEF0E3204}"/>
    <dgm:cxn modelId="{5CC36CF5-2369-4160-AE31-302B54787FC1}" type="presOf" srcId="{6CAC21F4-91D3-47B3-A1A3-F24A68DA7821}" destId="{32E5393D-D04E-4BCF-9348-514FD32619C4}" srcOrd="1" destOrd="0" presId="urn:microsoft.com/office/officeart/2005/8/layout/chart3"/>
    <dgm:cxn modelId="{DDF856C2-E264-4312-BE63-6C2294E8A706}" type="presOf" srcId="{6CAC21F4-91D3-47B3-A1A3-F24A68DA7821}" destId="{937A6282-5DD2-4C97-8BBE-18297E7CC0DB}" srcOrd="0" destOrd="0" presId="urn:microsoft.com/office/officeart/2005/8/layout/chart3"/>
    <dgm:cxn modelId="{FBC774D7-D533-487A-89C5-12F92F81683D}" type="presOf" srcId="{592E2115-4804-470C-B22E-D69E8FB43647}" destId="{004E0497-437A-47EB-8B9F-A4F18129B64D}" srcOrd="0" destOrd="0" presId="urn:microsoft.com/office/officeart/2005/8/layout/chart3"/>
    <dgm:cxn modelId="{19881F4F-5EC0-4862-9C8A-B2BF88645F26}" srcId="{24568FF4-7E5C-4780-818D-129EF77D083E}" destId="{A9A7B75A-91C0-4134-90E8-43D21C349525}" srcOrd="3" destOrd="0" parTransId="{2926B6A2-81BE-4354-8EAF-330C06137299}" sibTransId="{0B478409-8016-412A-90B2-D9BA4419E649}"/>
    <dgm:cxn modelId="{4E74E11E-892F-4CF6-9890-07B74805BBFF}" type="presOf" srcId="{0074E0DF-ACB3-432E-A044-DCF9BA3B9D4F}" destId="{FC1F75DD-9B3B-49E9-89E6-AC2F0F9A7C57}" srcOrd="1" destOrd="0" presId="urn:microsoft.com/office/officeart/2005/8/layout/chart3"/>
    <dgm:cxn modelId="{AFB483F7-92A3-4057-8379-82E899EA1FC6}" type="presParOf" srcId="{49C81E4F-D39B-497B-A397-220F986E0734}" destId="{68F589AC-A1CC-4AF5-8C74-844177AF9714}" srcOrd="0" destOrd="0" presId="urn:microsoft.com/office/officeart/2005/8/layout/chart3"/>
    <dgm:cxn modelId="{3260A3E8-D69F-4006-AECB-5E3EEB279477}" type="presParOf" srcId="{49C81E4F-D39B-497B-A397-220F986E0734}" destId="{B261E42B-4F97-4A83-BDDA-65AEAF3D1C67}" srcOrd="1" destOrd="0" presId="urn:microsoft.com/office/officeart/2005/8/layout/chart3"/>
    <dgm:cxn modelId="{394928EF-2524-4230-A0D8-16084EC5B380}" type="presParOf" srcId="{49C81E4F-D39B-497B-A397-220F986E0734}" destId="{004E0497-437A-47EB-8B9F-A4F18129B64D}" srcOrd="2" destOrd="0" presId="urn:microsoft.com/office/officeart/2005/8/layout/chart3"/>
    <dgm:cxn modelId="{7BE886A1-8447-415A-B54E-2DF86A5FA130}" type="presParOf" srcId="{49C81E4F-D39B-497B-A397-220F986E0734}" destId="{E9B5FE14-EA9D-4D24-91D7-25367FB42E58}" srcOrd="3" destOrd="0" presId="urn:microsoft.com/office/officeart/2005/8/layout/chart3"/>
    <dgm:cxn modelId="{E821B0B3-3CF2-407D-AB9E-E7DC603178CE}" type="presParOf" srcId="{49C81E4F-D39B-497B-A397-220F986E0734}" destId="{7F74C548-C761-4F02-B914-36EFFBB567F5}" srcOrd="4" destOrd="0" presId="urn:microsoft.com/office/officeart/2005/8/layout/chart3"/>
    <dgm:cxn modelId="{466B966A-0062-4613-805D-6857DA164754}" type="presParOf" srcId="{49C81E4F-D39B-497B-A397-220F986E0734}" destId="{DB2B6210-D6D3-41F4-B280-6FDF5F42FB9C}" srcOrd="5" destOrd="0" presId="urn:microsoft.com/office/officeart/2005/8/layout/chart3"/>
    <dgm:cxn modelId="{65A11248-3FA5-4CA2-A521-EA8D35A40CA5}" type="presParOf" srcId="{49C81E4F-D39B-497B-A397-220F986E0734}" destId="{23623BDC-B0C9-4E96-B42C-3300FE74635C}" srcOrd="6" destOrd="0" presId="urn:microsoft.com/office/officeart/2005/8/layout/chart3"/>
    <dgm:cxn modelId="{06FE57EE-6981-4DCE-A879-01F24BDC425E}" type="presParOf" srcId="{49C81E4F-D39B-497B-A397-220F986E0734}" destId="{099D5BD1-D06D-4AB1-9BCC-8733003B37CE}" srcOrd="7" destOrd="0" presId="urn:microsoft.com/office/officeart/2005/8/layout/chart3"/>
    <dgm:cxn modelId="{D2DEC8A5-4C8B-4D6A-B496-CF5796F63B1A}" type="presParOf" srcId="{49C81E4F-D39B-497B-A397-220F986E0734}" destId="{A4DFA5BB-EE30-46F0-A86B-492C306D81C4}" srcOrd="8" destOrd="0" presId="urn:microsoft.com/office/officeart/2005/8/layout/chart3"/>
    <dgm:cxn modelId="{3B6DC235-788A-4E7B-9AB9-308AF4153CA5}" type="presParOf" srcId="{49C81E4F-D39B-497B-A397-220F986E0734}" destId="{FC1F75DD-9B3B-49E9-89E6-AC2F0F9A7C57}" srcOrd="9" destOrd="0" presId="urn:microsoft.com/office/officeart/2005/8/layout/chart3"/>
    <dgm:cxn modelId="{BC92D5F9-AC16-43EF-BBDE-D8B8D5143CF7}" type="presParOf" srcId="{49C81E4F-D39B-497B-A397-220F986E0734}" destId="{D0BE97A9-C281-45B3-811B-6CCA01EB1C69}" srcOrd="10" destOrd="0" presId="urn:microsoft.com/office/officeart/2005/8/layout/chart3"/>
    <dgm:cxn modelId="{2A51F94C-67E2-4762-B1EA-054D12037491}" type="presParOf" srcId="{49C81E4F-D39B-497B-A397-220F986E0734}" destId="{9D06E6D2-574F-4EE2-8282-FADC0F7688CC}" srcOrd="11" destOrd="0" presId="urn:microsoft.com/office/officeart/2005/8/layout/chart3"/>
    <dgm:cxn modelId="{DCF5DB58-B670-4B24-92BA-C2658F120E9E}" type="presParOf" srcId="{49C81E4F-D39B-497B-A397-220F986E0734}" destId="{937A6282-5DD2-4C97-8BBE-18297E7CC0DB}" srcOrd="12" destOrd="0" presId="urn:microsoft.com/office/officeart/2005/8/layout/chart3"/>
    <dgm:cxn modelId="{0058320F-6B8F-4AEA-A53B-A1F2AE217D52}" type="presParOf" srcId="{49C81E4F-D39B-497B-A397-220F986E0734}" destId="{32E5393D-D04E-4BCF-9348-514FD32619C4}" srcOrd="1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F589AC-A1CC-4AF5-8C74-844177AF9714}">
      <dsp:nvSpPr>
        <dsp:cNvPr id="0" name=""/>
        <dsp:cNvSpPr/>
      </dsp:nvSpPr>
      <dsp:spPr>
        <a:xfrm>
          <a:off x="402002" y="365801"/>
          <a:ext cx="2903362" cy="2903362"/>
        </a:xfrm>
        <a:prstGeom prst="pie">
          <a:avLst>
            <a:gd name="adj1" fmla="val 16200000"/>
            <a:gd name="adj2" fmla="val 19285716"/>
          </a:avLst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smtClean="0">
              <a:solidFill>
                <a:schemeClr val="tx1"/>
              </a:solidFill>
            </a:rPr>
            <a:t>1</a:t>
          </a:r>
          <a:endParaRPr lang="uk-UA" sz="4000" b="1" kern="1200" dirty="0" smtClean="0">
            <a:solidFill>
              <a:schemeClr val="tx1"/>
            </a:solidFill>
          </a:endParaRPr>
        </a:p>
      </dsp:txBody>
      <dsp:txXfrm>
        <a:off x="1882371" y="642312"/>
        <a:ext cx="794968" cy="501175"/>
      </dsp:txXfrm>
    </dsp:sp>
    <dsp:sp modelId="{004E0497-437A-47EB-8B9F-A4F18129B64D}">
      <dsp:nvSpPr>
        <dsp:cNvPr id="0" name=""/>
        <dsp:cNvSpPr/>
      </dsp:nvSpPr>
      <dsp:spPr>
        <a:xfrm>
          <a:off x="400772" y="354279"/>
          <a:ext cx="2903362" cy="2903362"/>
        </a:xfrm>
        <a:prstGeom prst="pie">
          <a:avLst>
            <a:gd name="adj1" fmla="val 19285716"/>
            <a:gd name="adj2" fmla="val 771428"/>
          </a:avLst>
        </a:prstGeom>
        <a:solidFill>
          <a:srgbClr val="FF6600"/>
        </a:solidFill>
        <a:ln>
          <a:solidFill>
            <a:srgbClr val="00B0F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dirty="0" smtClean="0">
              <a:solidFill>
                <a:schemeClr val="tx1"/>
              </a:solidFill>
            </a:rPr>
            <a:t>2</a:t>
          </a:r>
          <a:endParaRPr lang="uk-UA" sz="4000" b="1" kern="1200" dirty="0" smtClean="0">
            <a:solidFill>
              <a:schemeClr val="tx1"/>
            </a:solidFill>
          </a:endParaRPr>
        </a:p>
      </dsp:txBody>
      <dsp:txXfrm>
        <a:off x="2388193" y="1391194"/>
        <a:ext cx="843357" cy="535739"/>
      </dsp:txXfrm>
    </dsp:sp>
    <dsp:sp modelId="{7F74C548-C761-4F02-B914-36EFFBB567F5}">
      <dsp:nvSpPr>
        <dsp:cNvPr id="0" name=""/>
        <dsp:cNvSpPr/>
      </dsp:nvSpPr>
      <dsp:spPr>
        <a:xfrm>
          <a:off x="400772" y="354279"/>
          <a:ext cx="2903362" cy="2903362"/>
        </a:xfrm>
        <a:prstGeom prst="pie">
          <a:avLst>
            <a:gd name="adj1" fmla="val 771428"/>
            <a:gd name="adj2" fmla="val 3857143"/>
          </a:avLst>
        </a:prstGeom>
        <a:solidFill>
          <a:srgbClr val="CC3399"/>
        </a:solidFill>
        <a:ln>
          <a:solidFill>
            <a:srgbClr val="0099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>
              <a:solidFill>
                <a:schemeClr val="tx1"/>
              </a:solidFill>
            </a:rPr>
            <a:t> </a:t>
          </a:r>
          <a:r>
            <a:rPr lang="uk-UA" sz="4000" b="1" kern="1200" smtClean="0">
              <a:solidFill>
                <a:schemeClr val="tx1"/>
              </a:solidFill>
            </a:rPr>
            <a:t>3</a:t>
          </a:r>
          <a:endParaRPr lang="uk-UA" sz="4000" b="1" kern="1200" dirty="0" smtClean="0">
            <a:solidFill>
              <a:schemeClr val="tx1"/>
            </a:solidFill>
          </a:endParaRPr>
        </a:p>
      </dsp:txBody>
      <dsp:txXfrm>
        <a:off x="2267220" y="2082471"/>
        <a:ext cx="760404" cy="553021"/>
      </dsp:txXfrm>
    </dsp:sp>
    <dsp:sp modelId="{23623BDC-B0C9-4E96-B42C-3300FE74635C}">
      <dsp:nvSpPr>
        <dsp:cNvPr id="0" name=""/>
        <dsp:cNvSpPr/>
      </dsp:nvSpPr>
      <dsp:spPr>
        <a:xfrm>
          <a:off x="400772" y="354279"/>
          <a:ext cx="2903362" cy="2903362"/>
        </a:xfrm>
        <a:prstGeom prst="pie">
          <a:avLst>
            <a:gd name="adj1" fmla="val 3857226"/>
            <a:gd name="adj2" fmla="val 6942858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spc="-150" dirty="0" smtClean="0">
              <a:solidFill>
                <a:schemeClr val="tx1"/>
              </a:solidFill>
            </a:rPr>
            <a:t>4</a:t>
          </a:r>
          <a:endParaRPr lang="uk-UA" sz="3600" b="1" kern="1200" dirty="0" smtClean="0">
            <a:solidFill>
              <a:schemeClr val="tx1"/>
            </a:solidFill>
          </a:endParaRPr>
        </a:p>
      </dsp:txBody>
      <dsp:txXfrm>
        <a:off x="1463611" y="2635492"/>
        <a:ext cx="777686" cy="553021"/>
      </dsp:txXfrm>
    </dsp:sp>
    <dsp:sp modelId="{A4DFA5BB-EE30-46F0-A86B-492C306D81C4}">
      <dsp:nvSpPr>
        <dsp:cNvPr id="0" name=""/>
        <dsp:cNvSpPr/>
      </dsp:nvSpPr>
      <dsp:spPr>
        <a:xfrm>
          <a:off x="400772" y="354279"/>
          <a:ext cx="2903362" cy="2903362"/>
        </a:xfrm>
        <a:prstGeom prst="pie">
          <a:avLst>
            <a:gd name="adj1" fmla="val 6942858"/>
            <a:gd name="adj2" fmla="val 10028574"/>
          </a:avLst>
        </a:prstGeom>
        <a:solidFill>
          <a:srgbClr val="0000FF"/>
        </a:solidFill>
        <a:ln w="28575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>
              <a:solidFill>
                <a:schemeClr val="tx1"/>
              </a:solidFill>
            </a:rPr>
            <a:t>5</a:t>
          </a:r>
        </a:p>
      </dsp:txBody>
      <dsp:txXfrm>
        <a:off x="677283" y="2082471"/>
        <a:ext cx="760404" cy="553021"/>
      </dsp:txXfrm>
    </dsp:sp>
    <dsp:sp modelId="{D0BE97A9-C281-45B3-811B-6CCA01EB1C69}">
      <dsp:nvSpPr>
        <dsp:cNvPr id="0" name=""/>
        <dsp:cNvSpPr/>
      </dsp:nvSpPr>
      <dsp:spPr>
        <a:xfrm>
          <a:off x="400772" y="354279"/>
          <a:ext cx="2903362" cy="2903362"/>
        </a:xfrm>
        <a:prstGeom prst="pie">
          <a:avLst>
            <a:gd name="adj1" fmla="val 10028574"/>
            <a:gd name="adj2" fmla="val 13114284"/>
          </a:avLst>
        </a:prstGeom>
        <a:solidFill>
          <a:srgbClr val="CC99FF"/>
        </a:solidFill>
        <a:ln w="28575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spc="0" dirty="0" smtClean="0">
              <a:solidFill>
                <a:schemeClr val="tx1"/>
              </a:solidFill>
            </a:rPr>
            <a:t>6</a:t>
          </a:r>
        </a:p>
      </dsp:txBody>
      <dsp:txXfrm>
        <a:off x="473357" y="1391194"/>
        <a:ext cx="843357" cy="535739"/>
      </dsp:txXfrm>
    </dsp:sp>
    <dsp:sp modelId="{937A6282-5DD2-4C97-8BBE-18297E7CC0DB}">
      <dsp:nvSpPr>
        <dsp:cNvPr id="0" name=""/>
        <dsp:cNvSpPr/>
      </dsp:nvSpPr>
      <dsp:spPr>
        <a:xfrm>
          <a:off x="400772" y="354279"/>
          <a:ext cx="2903362" cy="2903362"/>
        </a:xfrm>
        <a:prstGeom prst="pie">
          <a:avLst>
            <a:gd name="adj1" fmla="val 13114284"/>
            <a:gd name="adj2" fmla="val 16200000"/>
          </a:avLst>
        </a:prstGeom>
        <a:solidFill>
          <a:srgbClr val="009900"/>
        </a:solidFill>
        <a:ln w="28575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1" kern="1200" spc="0" dirty="0" smtClean="0">
              <a:solidFill>
                <a:schemeClr val="tx1"/>
              </a:solidFill>
            </a:rPr>
            <a:t>7</a:t>
          </a:r>
          <a:endParaRPr lang="uk-UA" sz="4400" b="0" kern="1200" spc="0" dirty="0" smtClean="0">
            <a:solidFill>
              <a:schemeClr val="tx1"/>
            </a:solidFill>
          </a:endParaRPr>
        </a:p>
      </dsp:txBody>
      <dsp:txXfrm>
        <a:off x="1029834" y="630790"/>
        <a:ext cx="794968" cy="501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4.png"/><Relationship Id="rId2" Type="http://schemas.openxmlformats.org/officeDocument/2006/relationships/audio" Target="../media/audio1.wav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3.png"/><Relationship Id="rId5" Type="http://schemas.openxmlformats.org/officeDocument/2006/relationships/diagramData" Target="../diagrams/data1.xml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microsoft.com/office/2007/relationships/diagramDrawing" Target="../diagrams/drawing1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Овал 27"/>
          <p:cNvSpPr/>
          <p:nvPr/>
        </p:nvSpPr>
        <p:spPr>
          <a:xfrm>
            <a:off x="539552" y="1059582"/>
            <a:ext cx="3096344" cy="3168352"/>
          </a:xfrm>
          <a:prstGeom prst="ellipse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xmlns="" id="{5EF9A2D7-232E-4625-BB1D-80899BDBBA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766531675"/>
              </p:ext>
            </p:extLst>
          </p:nvPr>
        </p:nvGraphicFramePr>
        <p:xfrm>
          <a:off x="251520" y="843558"/>
          <a:ext cx="3779912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8" name="Рисунок 7" descr="pngwing.com (84).png"/>
          <p:cNvPicPr>
            <a:picLocks noChangeAspect="1"/>
          </p:cNvPicPr>
          <p:nvPr/>
        </p:nvPicPr>
        <p:blipFill>
          <a:blip r:embed="rId10" cstate="print">
            <a:lum contrast="30000"/>
          </a:blip>
          <a:srcRect l="28125" t="81675" r="50000"/>
          <a:stretch>
            <a:fillRect/>
          </a:stretch>
        </p:blipFill>
        <p:spPr>
          <a:xfrm flipH="1">
            <a:off x="931864" y="4031563"/>
            <a:ext cx="759947" cy="535873"/>
          </a:xfrm>
          <a:prstGeom prst="rect">
            <a:avLst/>
          </a:prstGeom>
        </p:spPr>
      </p:pic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xmlns="" id="{00C5B0F9-92C4-45C0-B774-BB968C240955}"/>
              </a:ext>
            </a:extLst>
          </p:cNvPr>
          <p:cNvSpPr/>
          <p:nvPr/>
        </p:nvSpPr>
        <p:spPr>
          <a:xfrm>
            <a:off x="539552" y="390972"/>
            <a:ext cx="1512168" cy="380578"/>
          </a:xfrm>
          <a:prstGeom prst="roundRect">
            <a:avLst>
              <a:gd name="adj" fmla="val 24882"/>
            </a:avLst>
          </a:prstGeom>
          <a:solidFill>
            <a:srgbClr val="FF0000"/>
          </a:solidFill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uk-UA" sz="1600" b="1" spc="-150" dirty="0" smtClean="0">
                <a:solidFill>
                  <a:schemeClr val="bg1"/>
                </a:solidFill>
              </a:rPr>
              <a:t>СТАРТ / </a:t>
            </a:r>
            <a:r>
              <a:rPr lang="uk-UA" sz="1600" b="1" spc="-150" dirty="0" smtClean="0">
                <a:solidFill>
                  <a:srgbClr val="FFFF00"/>
                </a:solidFill>
              </a:rPr>
              <a:t>СТОП</a:t>
            </a:r>
            <a:endParaRPr lang="ru-RU" sz="1600" b="1" spc="-150" dirty="0">
              <a:solidFill>
                <a:srgbClr val="FFFF00"/>
              </a:solidFill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 rot="19451121">
            <a:off x="1787343" y="1961482"/>
            <a:ext cx="262240" cy="411697"/>
          </a:xfrm>
          <a:prstGeom prst="triangle">
            <a:avLst>
              <a:gd name="adj" fmla="val 43510"/>
            </a:avLst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pngwing.com (5)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211960" y="3579862"/>
            <a:ext cx="1012860" cy="864096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5076056" y="2715766"/>
            <a:ext cx="1440160" cy="576064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48264" y="555526"/>
            <a:ext cx="1764704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3579862"/>
            <a:ext cx="2088232" cy="87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231" b="74602"/>
          <a:stretch>
            <a:fillRect/>
          </a:stretch>
        </p:blipFill>
        <p:spPr bwMode="auto">
          <a:xfrm>
            <a:off x="4499992" y="1635646"/>
            <a:ext cx="208823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0000" t="2222" r="-1667" b="73333"/>
          <a:stretch>
            <a:fillRect/>
          </a:stretch>
        </p:blipFill>
        <p:spPr bwMode="auto">
          <a:xfrm>
            <a:off x="4499992" y="555526"/>
            <a:ext cx="216024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0000" t="26666" b="48889"/>
          <a:stretch>
            <a:fillRect/>
          </a:stretch>
        </p:blipFill>
        <p:spPr bwMode="auto">
          <a:xfrm>
            <a:off x="6732240" y="2643758"/>
            <a:ext cx="208823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4499992" y="1563638"/>
            <a:ext cx="2088232" cy="93610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3</a:t>
            </a:r>
            <a:endParaRPr lang="uk-UA" sz="3200" b="1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9811" r="50000" b="26469"/>
          <a:stretch>
            <a:fillRect/>
          </a:stretch>
        </p:blipFill>
        <p:spPr bwMode="auto">
          <a:xfrm>
            <a:off x="6660232" y="555526"/>
            <a:ext cx="216024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3531" r="48276"/>
          <a:stretch>
            <a:fillRect/>
          </a:stretch>
        </p:blipFill>
        <p:spPr bwMode="auto">
          <a:xfrm>
            <a:off x="4499992" y="2643758"/>
            <a:ext cx="2232249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Прямоугольник 22"/>
          <p:cNvSpPr/>
          <p:nvPr/>
        </p:nvSpPr>
        <p:spPr>
          <a:xfrm>
            <a:off x="4499992" y="2643758"/>
            <a:ext cx="2097915" cy="864096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5</a:t>
            </a:r>
            <a:endParaRPr lang="uk-UA" sz="3200" b="1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732240" y="2643758"/>
            <a:ext cx="2090977" cy="864096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6</a:t>
            </a:r>
            <a:endParaRPr lang="uk-UA" sz="3200" b="1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3579862"/>
            <a:ext cx="2160240" cy="907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5364088" y="3651870"/>
            <a:ext cx="2304256" cy="792088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7</a:t>
            </a:r>
            <a:endParaRPr lang="uk-UA" sz="3200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499992" y="555526"/>
            <a:ext cx="2089165" cy="913948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1</a:t>
            </a:r>
            <a:endParaRPr lang="uk-UA" sz="3600" b="1" dirty="0">
              <a:solidFill>
                <a:schemeClr val="bg1"/>
              </a:solidFill>
            </a:endParaRPr>
          </a:p>
        </p:txBody>
      </p:sp>
      <p:pic>
        <p:nvPicPr>
          <p:cNvPr id="29" name="Рисунок 28" descr="pngwing.com (43).png"/>
          <p:cNvPicPr>
            <a:picLocks noChangeAspect="1"/>
          </p:cNvPicPr>
          <p:nvPr/>
        </p:nvPicPr>
        <p:blipFill>
          <a:blip r:embed="rId15" cstate="print">
            <a:lum contrast="20000"/>
          </a:blip>
          <a:stretch>
            <a:fillRect/>
          </a:stretch>
        </p:blipFill>
        <p:spPr>
          <a:xfrm>
            <a:off x="2915816" y="267494"/>
            <a:ext cx="1080120" cy="1080120"/>
          </a:xfrm>
          <a:prstGeom prst="rect">
            <a:avLst/>
          </a:prstGeom>
        </p:spPr>
      </p:pic>
      <p:pic>
        <p:nvPicPr>
          <p:cNvPr id="30" name="Рисунок 29" descr="аквариум с водоро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475656" y="2139702"/>
            <a:ext cx="1278332" cy="108012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6732240" y="555526"/>
            <a:ext cx="2090977" cy="913948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2</a:t>
            </a:r>
            <a:endParaRPr lang="uk-UA" sz="3200" b="1" dirty="0"/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1635646"/>
            <a:ext cx="2160240" cy="835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6804248" y="1563638"/>
            <a:ext cx="2090977" cy="936104"/>
          </a:xfrm>
          <a:prstGeom prst="rect">
            <a:avLst/>
          </a:prstGeom>
          <a:solidFill>
            <a:srgbClr val="0000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4</a:t>
            </a:r>
            <a:endParaRPr lang="uk-U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7" grpId="1">
        <p:bldAsOne/>
      </p:bldGraphic>
      <p:bldP spid="19" grpId="0" animBg="1"/>
      <p:bldP spid="23" grpId="0" animBg="1"/>
      <p:bldP spid="24" grpId="0" animBg="1"/>
      <p:bldP spid="26" grpId="0" animBg="1"/>
      <p:bldP spid="27" grpId="0" animBg="1"/>
      <p:bldP spid="18" grpId="0" animBg="1"/>
      <p:bldP spid="22" grpId="0" animBg="1"/>
    </p:bldLst>
  </p:timing>
</p:sld>
</file>

<file path=ppt/theme/theme1.xml><?xml version="1.0" encoding="utf-8"?>
<a:theme xmlns:a="http://schemas.openxmlformats.org/drawingml/2006/main" name="ЛОТАРЕ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ЛОТАРЕЯ</Template>
  <TotalTime>554</TotalTime>
  <Words>18</Words>
  <Application>Microsoft Office PowerPoint</Application>
  <PresentationFormat>Экран (16:9)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ЛОТАРЕЯ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rozumniki</dc:creator>
  <cp:lastModifiedBy>rozumniki</cp:lastModifiedBy>
  <cp:revision>20</cp:revision>
  <dcterms:created xsi:type="dcterms:W3CDTF">2024-02-16T10:27:57Z</dcterms:created>
  <dcterms:modified xsi:type="dcterms:W3CDTF">2025-02-28T10:07:22Z</dcterms:modified>
</cp:coreProperties>
</file>