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61" r:id="rId4"/>
    <p:sldId id="263" r:id="rId5"/>
    <p:sldId id="262" r:id="rId6"/>
    <p:sldId id="260" r:id="rId7"/>
    <p:sldId id="259"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BA8E"/>
    <a:srgbClr val="E6E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8BDC1-C533-4621-8A9F-60232D876BEB}" type="doc">
      <dgm:prSet loTypeId="urn:microsoft.com/office/officeart/2005/8/layout/gear1" loCatId="relationship" qsTypeId="urn:microsoft.com/office/officeart/2005/8/quickstyle/simple1" qsCatId="simple" csTypeId="urn:microsoft.com/office/officeart/2005/8/colors/colorful4" csCatId="colorful" phldr="1"/>
      <dgm:spPr/>
    </dgm:pt>
    <dgm:pt modelId="{B7547D7E-C2D9-477F-9E3D-491695912EB3}">
      <dgm:prSet phldrT="[Текст]"/>
      <dgm:spPr/>
      <dgm:t>
        <a:bodyPr/>
        <a:lstStyle/>
        <a:p>
          <a:r>
            <a:rPr lang="uk-UA" b="1" dirty="0" smtClean="0">
              <a:solidFill>
                <a:schemeClr val="tx1"/>
              </a:solidFill>
              <a:latin typeface="Arial Black" pitchFamily="34" charset="0"/>
            </a:rPr>
            <a:t>ПРАЦІВНИКИ ЗАКЛАДІВ ОСВІТИ</a:t>
          </a:r>
          <a:endParaRPr lang="ru-RU" b="1" dirty="0">
            <a:solidFill>
              <a:schemeClr val="tx1"/>
            </a:solidFill>
            <a:latin typeface="Arial Black" pitchFamily="34" charset="0"/>
          </a:endParaRPr>
        </a:p>
      </dgm:t>
    </dgm:pt>
    <dgm:pt modelId="{D3A71FC8-C4C2-4DD1-8529-CFD243204551}" type="parTrans" cxnId="{0A3374CA-EF90-4F3C-A6E4-272B38ABC760}">
      <dgm:prSet/>
      <dgm:spPr/>
      <dgm:t>
        <a:bodyPr/>
        <a:lstStyle/>
        <a:p>
          <a:endParaRPr lang="ru-RU"/>
        </a:p>
      </dgm:t>
    </dgm:pt>
    <dgm:pt modelId="{0C5EFAF4-F052-45E5-8609-0DC7695C402B}" type="sibTrans" cxnId="{0A3374CA-EF90-4F3C-A6E4-272B38ABC760}">
      <dgm:prSet/>
      <dgm:spPr/>
      <dgm:t>
        <a:bodyPr/>
        <a:lstStyle/>
        <a:p>
          <a:endParaRPr lang="ru-RU"/>
        </a:p>
      </dgm:t>
    </dgm:pt>
    <dgm:pt modelId="{82D0319E-74B2-4CB5-B68E-F3B98AA5143E}">
      <dgm:prSet phldrT="[Текст]" custT="1"/>
      <dgm:spPr/>
      <dgm:t>
        <a:bodyPr/>
        <a:lstStyle/>
        <a:p>
          <a:r>
            <a:rPr lang="uk-UA" sz="1200" b="1" dirty="0" smtClean="0">
              <a:solidFill>
                <a:schemeClr val="tx1"/>
              </a:solidFill>
              <a:latin typeface="Arial Black" pitchFamily="34" charset="0"/>
            </a:rPr>
            <a:t>БАТЬКИ</a:t>
          </a:r>
          <a:endParaRPr lang="ru-RU" sz="1200" b="1" dirty="0">
            <a:solidFill>
              <a:schemeClr val="tx1"/>
            </a:solidFill>
            <a:latin typeface="Arial Black" pitchFamily="34" charset="0"/>
          </a:endParaRPr>
        </a:p>
      </dgm:t>
    </dgm:pt>
    <dgm:pt modelId="{CB9A8A32-84EB-4485-AE27-37CB9B4F9174}" type="parTrans" cxnId="{6DC1758B-6741-4716-BC6B-8021C077CB2A}">
      <dgm:prSet/>
      <dgm:spPr/>
      <dgm:t>
        <a:bodyPr/>
        <a:lstStyle/>
        <a:p>
          <a:endParaRPr lang="ru-RU"/>
        </a:p>
      </dgm:t>
    </dgm:pt>
    <dgm:pt modelId="{5C94861A-8B6E-480A-8905-D7E6FEB20E7D}" type="sibTrans" cxnId="{6DC1758B-6741-4716-BC6B-8021C077CB2A}">
      <dgm:prSet/>
      <dgm:spPr/>
      <dgm:t>
        <a:bodyPr/>
        <a:lstStyle/>
        <a:p>
          <a:endParaRPr lang="ru-RU"/>
        </a:p>
      </dgm:t>
    </dgm:pt>
    <dgm:pt modelId="{67FC47A4-6098-4D07-B7DC-3D6A254F621E}">
      <dgm:prSet phldrT="[Текст]" custT="1"/>
      <dgm:spPr/>
      <dgm:t>
        <a:bodyPr/>
        <a:lstStyle/>
        <a:p>
          <a:r>
            <a:rPr lang="uk-UA" sz="1400" b="1" dirty="0" smtClean="0">
              <a:solidFill>
                <a:schemeClr val="tx1"/>
              </a:solidFill>
              <a:latin typeface="Arial Black" pitchFamily="34" charset="0"/>
            </a:rPr>
            <a:t>ДІТИ</a:t>
          </a:r>
          <a:endParaRPr lang="ru-RU" sz="1400" b="1" dirty="0">
            <a:solidFill>
              <a:schemeClr val="tx1"/>
            </a:solidFill>
            <a:latin typeface="Arial Black" pitchFamily="34" charset="0"/>
          </a:endParaRPr>
        </a:p>
      </dgm:t>
    </dgm:pt>
    <dgm:pt modelId="{34FB2007-D2E0-4247-BB7C-80FD46615561}" type="parTrans" cxnId="{3BBFCDEB-AE6C-427C-BD39-A304521860E0}">
      <dgm:prSet/>
      <dgm:spPr/>
      <dgm:t>
        <a:bodyPr/>
        <a:lstStyle/>
        <a:p>
          <a:endParaRPr lang="ru-RU"/>
        </a:p>
      </dgm:t>
    </dgm:pt>
    <dgm:pt modelId="{5E8726C9-7512-4B2B-A95C-3738F213EEDE}" type="sibTrans" cxnId="{3BBFCDEB-AE6C-427C-BD39-A304521860E0}">
      <dgm:prSet/>
      <dgm:spPr/>
      <dgm:t>
        <a:bodyPr/>
        <a:lstStyle/>
        <a:p>
          <a:endParaRPr lang="ru-RU"/>
        </a:p>
      </dgm:t>
    </dgm:pt>
    <dgm:pt modelId="{D78264E7-A4E0-40CC-9C93-DA0EE78DFD29}" type="pres">
      <dgm:prSet presAssocID="{DB08BDC1-C533-4621-8A9F-60232D876BEB}" presName="composite" presStyleCnt="0">
        <dgm:presLayoutVars>
          <dgm:chMax val="3"/>
          <dgm:animLvl val="lvl"/>
          <dgm:resizeHandles val="exact"/>
        </dgm:presLayoutVars>
      </dgm:prSet>
      <dgm:spPr/>
    </dgm:pt>
    <dgm:pt modelId="{40A056D2-D856-4F5E-B406-4A81FE8C89D7}" type="pres">
      <dgm:prSet presAssocID="{B7547D7E-C2D9-477F-9E3D-491695912EB3}" presName="gear1" presStyleLbl="node1" presStyleIdx="0" presStyleCnt="3" custScaleX="97302" custScaleY="76820">
        <dgm:presLayoutVars>
          <dgm:chMax val="1"/>
          <dgm:bulletEnabled val="1"/>
        </dgm:presLayoutVars>
      </dgm:prSet>
      <dgm:spPr/>
      <dgm:t>
        <a:bodyPr/>
        <a:lstStyle/>
        <a:p>
          <a:endParaRPr lang="ru-RU"/>
        </a:p>
      </dgm:t>
    </dgm:pt>
    <dgm:pt modelId="{3121C31F-17B1-4A17-BC42-ACE13EBB7E8D}" type="pres">
      <dgm:prSet presAssocID="{B7547D7E-C2D9-477F-9E3D-491695912EB3}" presName="gear1srcNode" presStyleLbl="node1" presStyleIdx="0" presStyleCnt="3"/>
      <dgm:spPr/>
      <dgm:t>
        <a:bodyPr/>
        <a:lstStyle/>
        <a:p>
          <a:endParaRPr lang="ru-RU"/>
        </a:p>
      </dgm:t>
    </dgm:pt>
    <dgm:pt modelId="{BF396E17-02CF-45CC-95BD-37A1DCC0B960}" type="pres">
      <dgm:prSet presAssocID="{B7547D7E-C2D9-477F-9E3D-491695912EB3}" presName="gear1dstNode" presStyleLbl="node1" presStyleIdx="0" presStyleCnt="3"/>
      <dgm:spPr/>
      <dgm:t>
        <a:bodyPr/>
        <a:lstStyle/>
        <a:p>
          <a:endParaRPr lang="ru-RU"/>
        </a:p>
      </dgm:t>
    </dgm:pt>
    <dgm:pt modelId="{35C80147-7925-490E-B4F8-D682ADC00DF8}" type="pres">
      <dgm:prSet presAssocID="{82D0319E-74B2-4CB5-B68E-F3B98AA5143E}" presName="gear2" presStyleLbl="node1" presStyleIdx="1" presStyleCnt="3" custScaleX="118389" custScaleY="118258" custLinFactNeighborX="-4996" custLinFactNeighborY="12625">
        <dgm:presLayoutVars>
          <dgm:chMax val="1"/>
          <dgm:bulletEnabled val="1"/>
        </dgm:presLayoutVars>
      </dgm:prSet>
      <dgm:spPr/>
      <dgm:t>
        <a:bodyPr/>
        <a:lstStyle/>
        <a:p>
          <a:endParaRPr lang="ru-RU"/>
        </a:p>
      </dgm:t>
    </dgm:pt>
    <dgm:pt modelId="{D7F2AC8A-7836-4D79-9601-BD949775C323}" type="pres">
      <dgm:prSet presAssocID="{82D0319E-74B2-4CB5-B68E-F3B98AA5143E}" presName="gear2srcNode" presStyleLbl="node1" presStyleIdx="1" presStyleCnt="3"/>
      <dgm:spPr/>
      <dgm:t>
        <a:bodyPr/>
        <a:lstStyle/>
        <a:p>
          <a:endParaRPr lang="ru-RU"/>
        </a:p>
      </dgm:t>
    </dgm:pt>
    <dgm:pt modelId="{E72530A1-0613-49C6-91F0-1B0893B481D6}" type="pres">
      <dgm:prSet presAssocID="{82D0319E-74B2-4CB5-B68E-F3B98AA5143E}" presName="gear2dstNode" presStyleLbl="node1" presStyleIdx="1" presStyleCnt="3"/>
      <dgm:spPr/>
      <dgm:t>
        <a:bodyPr/>
        <a:lstStyle/>
        <a:p>
          <a:endParaRPr lang="ru-RU"/>
        </a:p>
      </dgm:t>
    </dgm:pt>
    <dgm:pt modelId="{028EE6C1-AA1D-470B-92FB-21FCE9FC8069}" type="pres">
      <dgm:prSet presAssocID="{67FC47A4-6098-4D07-B7DC-3D6A254F621E}" presName="gear3" presStyleLbl="node1" presStyleIdx="2" presStyleCnt="3" custScaleX="119305" custScaleY="124524"/>
      <dgm:spPr/>
      <dgm:t>
        <a:bodyPr/>
        <a:lstStyle/>
        <a:p>
          <a:endParaRPr lang="ru-RU"/>
        </a:p>
      </dgm:t>
    </dgm:pt>
    <dgm:pt modelId="{494AB7D3-2EA9-40DF-B642-49829823CF59}" type="pres">
      <dgm:prSet presAssocID="{67FC47A4-6098-4D07-B7DC-3D6A254F621E}" presName="gear3tx" presStyleLbl="node1" presStyleIdx="2" presStyleCnt="3">
        <dgm:presLayoutVars>
          <dgm:chMax val="1"/>
          <dgm:bulletEnabled val="1"/>
        </dgm:presLayoutVars>
      </dgm:prSet>
      <dgm:spPr/>
      <dgm:t>
        <a:bodyPr/>
        <a:lstStyle/>
        <a:p>
          <a:endParaRPr lang="ru-RU"/>
        </a:p>
      </dgm:t>
    </dgm:pt>
    <dgm:pt modelId="{2434A37F-DCCB-4CD5-90AB-B77AAC360B50}" type="pres">
      <dgm:prSet presAssocID="{67FC47A4-6098-4D07-B7DC-3D6A254F621E}" presName="gear3srcNode" presStyleLbl="node1" presStyleIdx="2" presStyleCnt="3"/>
      <dgm:spPr/>
      <dgm:t>
        <a:bodyPr/>
        <a:lstStyle/>
        <a:p>
          <a:endParaRPr lang="ru-RU"/>
        </a:p>
      </dgm:t>
    </dgm:pt>
    <dgm:pt modelId="{1C00BDE6-82B0-4150-8A16-2924D59E903E}" type="pres">
      <dgm:prSet presAssocID="{67FC47A4-6098-4D07-B7DC-3D6A254F621E}" presName="gear3dstNode" presStyleLbl="node1" presStyleIdx="2" presStyleCnt="3"/>
      <dgm:spPr/>
      <dgm:t>
        <a:bodyPr/>
        <a:lstStyle/>
        <a:p>
          <a:endParaRPr lang="ru-RU"/>
        </a:p>
      </dgm:t>
    </dgm:pt>
    <dgm:pt modelId="{E03950AE-4010-4645-9B2D-A7B15894B034}" type="pres">
      <dgm:prSet presAssocID="{0C5EFAF4-F052-45E5-8609-0DC7695C402B}" presName="connector1" presStyleLbl="sibTrans2D1" presStyleIdx="0" presStyleCnt="3"/>
      <dgm:spPr/>
      <dgm:t>
        <a:bodyPr/>
        <a:lstStyle/>
        <a:p>
          <a:endParaRPr lang="ru-RU"/>
        </a:p>
      </dgm:t>
    </dgm:pt>
    <dgm:pt modelId="{873E1E70-C0D3-4EA9-ACFD-F8083213AC8B}" type="pres">
      <dgm:prSet presAssocID="{5C94861A-8B6E-480A-8905-D7E6FEB20E7D}" presName="connector2" presStyleLbl="sibTrans2D1" presStyleIdx="1" presStyleCnt="3"/>
      <dgm:spPr/>
      <dgm:t>
        <a:bodyPr/>
        <a:lstStyle/>
        <a:p>
          <a:endParaRPr lang="ru-RU"/>
        </a:p>
      </dgm:t>
    </dgm:pt>
    <dgm:pt modelId="{B05D9AE8-A7D5-4FB8-BB5B-69B91E8A57B9}" type="pres">
      <dgm:prSet presAssocID="{5E8726C9-7512-4B2B-A95C-3738F213EEDE}" presName="connector3" presStyleLbl="sibTrans2D1" presStyleIdx="2" presStyleCnt="3"/>
      <dgm:spPr/>
      <dgm:t>
        <a:bodyPr/>
        <a:lstStyle/>
        <a:p>
          <a:endParaRPr lang="ru-RU"/>
        </a:p>
      </dgm:t>
    </dgm:pt>
  </dgm:ptLst>
  <dgm:cxnLst>
    <dgm:cxn modelId="{4AAF22DA-2533-45E3-B58E-3EE19B58710B}" type="presOf" srcId="{82D0319E-74B2-4CB5-B68E-F3B98AA5143E}" destId="{35C80147-7925-490E-B4F8-D682ADC00DF8}" srcOrd="0" destOrd="0" presId="urn:microsoft.com/office/officeart/2005/8/layout/gear1"/>
    <dgm:cxn modelId="{45354AE8-DE92-44D7-BFBD-04C58B2C1935}" type="presOf" srcId="{0C5EFAF4-F052-45E5-8609-0DC7695C402B}" destId="{E03950AE-4010-4645-9B2D-A7B15894B034}" srcOrd="0" destOrd="0" presId="urn:microsoft.com/office/officeart/2005/8/layout/gear1"/>
    <dgm:cxn modelId="{37DD164E-7962-4B19-89F6-2EFE997007AB}" type="presOf" srcId="{B7547D7E-C2D9-477F-9E3D-491695912EB3}" destId="{BF396E17-02CF-45CC-95BD-37A1DCC0B960}" srcOrd="2" destOrd="0" presId="urn:microsoft.com/office/officeart/2005/8/layout/gear1"/>
    <dgm:cxn modelId="{F5B73EF0-D5A7-4310-AF41-670E31566B49}" type="presOf" srcId="{5C94861A-8B6E-480A-8905-D7E6FEB20E7D}" destId="{873E1E70-C0D3-4EA9-ACFD-F8083213AC8B}" srcOrd="0" destOrd="0" presId="urn:microsoft.com/office/officeart/2005/8/layout/gear1"/>
    <dgm:cxn modelId="{E7D09C01-64A9-49ED-B1AB-A14539A97D4A}" type="presOf" srcId="{67FC47A4-6098-4D07-B7DC-3D6A254F621E}" destId="{028EE6C1-AA1D-470B-92FB-21FCE9FC8069}" srcOrd="0" destOrd="0" presId="urn:microsoft.com/office/officeart/2005/8/layout/gear1"/>
    <dgm:cxn modelId="{0A3374CA-EF90-4F3C-A6E4-272B38ABC760}" srcId="{DB08BDC1-C533-4621-8A9F-60232D876BEB}" destId="{B7547D7E-C2D9-477F-9E3D-491695912EB3}" srcOrd="0" destOrd="0" parTransId="{D3A71FC8-C4C2-4DD1-8529-CFD243204551}" sibTransId="{0C5EFAF4-F052-45E5-8609-0DC7695C402B}"/>
    <dgm:cxn modelId="{F77B8808-97F1-498B-83D0-69123C3ABAC4}" type="presOf" srcId="{67FC47A4-6098-4D07-B7DC-3D6A254F621E}" destId="{1C00BDE6-82B0-4150-8A16-2924D59E903E}" srcOrd="3" destOrd="0" presId="urn:microsoft.com/office/officeart/2005/8/layout/gear1"/>
    <dgm:cxn modelId="{6DC1758B-6741-4716-BC6B-8021C077CB2A}" srcId="{DB08BDC1-C533-4621-8A9F-60232D876BEB}" destId="{82D0319E-74B2-4CB5-B68E-F3B98AA5143E}" srcOrd="1" destOrd="0" parTransId="{CB9A8A32-84EB-4485-AE27-37CB9B4F9174}" sibTransId="{5C94861A-8B6E-480A-8905-D7E6FEB20E7D}"/>
    <dgm:cxn modelId="{BC2CDF78-B3CC-4C0D-8B4E-DC747786B072}" type="presOf" srcId="{67FC47A4-6098-4D07-B7DC-3D6A254F621E}" destId="{494AB7D3-2EA9-40DF-B642-49829823CF59}" srcOrd="1" destOrd="0" presId="urn:microsoft.com/office/officeart/2005/8/layout/gear1"/>
    <dgm:cxn modelId="{0579E423-FED8-48D5-89A6-00161A463495}" type="presOf" srcId="{82D0319E-74B2-4CB5-B68E-F3B98AA5143E}" destId="{D7F2AC8A-7836-4D79-9601-BD949775C323}" srcOrd="1" destOrd="0" presId="urn:microsoft.com/office/officeart/2005/8/layout/gear1"/>
    <dgm:cxn modelId="{02D429B3-4949-4848-8354-CC356847B760}" type="presOf" srcId="{67FC47A4-6098-4D07-B7DC-3D6A254F621E}" destId="{2434A37F-DCCB-4CD5-90AB-B77AAC360B50}" srcOrd="2" destOrd="0" presId="urn:microsoft.com/office/officeart/2005/8/layout/gear1"/>
    <dgm:cxn modelId="{3BBFCDEB-AE6C-427C-BD39-A304521860E0}" srcId="{DB08BDC1-C533-4621-8A9F-60232D876BEB}" destId="{67FC47A4-6098-4D07-B7DC-3D6A254F621E}" srcOrd="2" destOrd="0" parTransId="{34FB2007-D2E0-4247-BB7C-80FD46615561}" sibTransId="{5E8726C9-7512-4B2B-A95C-3738F213EEDE}"/>
    <dgm:cxn modelId="{65B3CEC0-8BBE-4BC3-B4AB-81B5C777C2BC}" type="presOf" srcId="{B7547D7E-C2D9-477F-9E3D-491695912EB3}" destId="{40A056D2-D856-4F5E-B406-4A81FE8C89D7}" srcOrd="0" destOrd="0" presId="urn:microsoft.com/office/officeart/2005/8/layout/gear1"/>
    <dgm:cxn modelId="{A161001E-5432-4132-85F7-7525CDD3E434}" type="presOf" srcId="{5E8726C9-7512-4B2B-A95C-3738F213EEDE}" destId="{B05D9AE8-A7D5-4FB8-BB5B-69B91E8A57B9}" srcOrd="0" destOrd="0" presId="urn:microsoft.com/office/officeart/2005/8/layout/gear1"/>
    <dgm:cxn modelId="{3B0F81BB-66EC-4CEA-89BB-75769755BF25}" type="presOf" srcId="{B7547D7E-C2D9-477F-9E3D-491695912EB3}" destId="{3121C31F-17B1-4A17-BC42-ACE13EBB7E8D}" srcOrd="1" destOrd="0" presId="urn:microsoft.com/office/officeart/2005/8/layout/gear1"/>
    <dgm:cxn modelId="{BCAFECEE-BA05-40D1-980B-9202C1C90C7D}" type="presOf" srcId="{DB08BDC1-C533-4621-8A9F-60232D876BEB}" destId="{D78264E7-A4E0-40CC-9C93-DA0EE78DFD29}" srcOrd="0" destOrd="0" presId="urn:microsoft.com/office/officeart/2005/8/layout/gear1"/>
    <dgm:cxn modelId="{5CAFB637-5D62-45EF-8DC7-6B05FF4999C9}" type="presOf" srcId="{82D0319E-74B2-4CB5-B68E-F3B98AA5143E}" destId="{E72530A1-0613-49C6-91F0-1B0893B481D6}" srcOrd="2" destOrd="0" presId="urn:microsoft.com/office/officeart/2005/8/layout/gear1"/>
    <dgm:cxn modelId="{5D3067D4-91D2-4D1F-B958-FD346FCCC939}" type="presParOf" srcId="{D78264E7-A4E0-40CC-9C93-DA0EE78DFD29}" destId="{40A056D2-D856-4F5E-B406-4A81FE8C89D7}" srcOrd="0" destOrd="0" presId="urn:microsoft.com/office/officeart/2005/8/layout/gear1"/>
    <dgm:cxn modelId="{BD9A5A89-8F07-4F11-B4F0-7E7ECB738FF1}" type="presParOf" srcId="{D78264E7-A4E0-40CC-9C93-DA0EE78DFD29}" destId="{3121C31F-17B1-4A17-BC42-ACE13EBB7E8D}" srcOrd="1" destOrd="0" presId="urn:microsoft.com/office/officeart/2005/8/layout/gear1"/>
    <dgm:cxn modelId="{117FFF38-1241-4591-808E-8B8DC1DF955D}" type="presParOf" srcId="{D78264E7-A4E0-40CC-9C93-DA0EE78DFD29}" destId="{BF396E17-02CF-45CC-95BD-37A1DCC0B960}" srcOrd="2" destOrd="0" presId="urn:microsoft.com/office/officeart/2005/8/layout/gear1"/>
    <dgm:cxn modelId="{34A1DE94-49A9-48D7-98E0-FADC48798BDE}" type="presParOf" srcId="{D78264E7-A4E0-40CC-9C93-DA0EE78DFD29}" destId="{35C80147-7925-490E-B4F8-D682ADC00DF8}" srcOrd="3" destOrd="0" presId="urn:microsoft.com/office/officeart/2005/8/layout/gear1"/>
    <dgm:cxn modelId="{ACE145F2-BF70-4FD0-A246-DF7B321E87E2}" type="presParOf" srcId="{D78264E7-A4E0-40CC-9C93-DA0EE78DFD29}" destId="{D7F2AC8A-7836-4D79-9601-BD949775C323}" srcOrd="4" destOrd="0" presId="urn:microsoft.com/office/officeart/2005/8/layout/gear1"/>
    <dgm:cxn modelId="{DA0B730D-7034-4864-A47B-50E07FA41099}" type="presParOf" srcId="{D78264E7-A4E0-40CC-9C93-DA0EE78DFD29}" destId="{E72530A1-0613-49C6-91F0-1B0893B481D6}" srcOrd="5" destOrd="0" presId="urn:microsoft.com/office/officeart/2005/8/layout/gear1"/>
    <dgm:cxn modelId="{E71C55CE-817E-480E-83F6-DD5F6E500195}" type="presParOf" srcId="{D78264E7-A4E0-40CC-9C93-DA0EE78DFD29}" destId="{028EE6C1-AA1D-470B-92FB-21FCE9FC8069}" srcOrd="6" destOrd="0" presId="urn:microsoft.com/office/officeart/2005/8/layout/gear1"/>
    <dgm:cxn modelId="{F6277A59-DDA3-453D-82E1-4E22A2A25549}" type="presParOf" srcId="{D78264E7-A4E0-40CC-9C93-DA0EE78DFD29}" destId="{494AB7D3-2EA9-40DF-B642-49829823CF59}" srcOrd="7" destOrd="0" presId="urn:microsoft.com/office/officeart/2005/8/layout/gear1"/>
    <dgm:cxn modelId="{E12CFC7E-CBE3-43CE-A7ED-EBB47D667001}" type="presParOf" srcId="{D78264E7-A4E0-40CC-9C93-DA0EE78DFD29}" destId="{2434A37F-DCCB-4CD5-90AB-B77AAC360B50}" srcOrd="8" destOrd="0" presId="urn:microsoft.com/office/officeart/2005/8/layout/gear1"/>
    <dgm:cxn modelId="{12BB8C0A-5884-446B-AD21-89C155784AAC}" type="presParOf" srcId="{D78264E7-A4E0-40CC-9C93-DA0EE78DFD29}" destId="{1C00BDE6-82B0-4150-8A16-2924D59E903E}" srcOrd="9" destOrd="0" presId="urn:microsoft.com/office/officeart/2005/8/layout/gear1"/>
    <dgm:cxn modelId="{98402146-B2E3-4A28-94E9-C6CD97B33DE5}" type="presParOf" srcId="{D78264E7-A4E0-40CC-9C93-DA0EE78DFD29}" destId="{E03950AE-4010-4645-9B2D-A7B15894B034}" srcOrd="10" destOrd="0" presId="urn:microsoft.com/office/officeart/2005/8/layout/gear1"/>
    <dgm:cxn modelId="{FE77F288-2B5A-4B2A-87C0-AF06E4C7473F}" type="presParOf" srcId="{D78264E7-A4E0-40CC-9C93-DA0EE78DFD29}" destId="{873E1E70-C0D3-4EA9-ACFD-F8083213AC8B}" srcOrd="11" destOrd="0" presId="urn:microsoft.com/office/officeart/2005/8/layout/gear1"/>
    <dgm:cxn modelId="{5C990045-385C-46FA-BF39-EDABCBBD2917}" type="presParOf" srcId="{D78264E7-A4E0-40CC-9C93-DA0EE78DFD29}" destId="{B05D9AE8-A7D5-4FB8-BB5B-69B91E8A57B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8509CF-508C-475B-A67B-1833911DFE8E}"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ru-RU"/>
        </a:p>
      </dgm:t>
    </dgm:pt>
    <dgm:pt modelId="{64E36743-13C0-4B9F-ABA3-C72FD4485505}">
      <dgm:prSet phldrT="[Текст]" custT="1"/>
      <dgm:spPr/>
      <dgm:t>
        <a:bodyPr/>
        <a:lstStyle/>
        <a:p>
          <a:r>
            <a:rPr lang="uk-UA" sz="1600" b="1" dirty="0" smtClean="0">
              <a:solidFill>
                <a:srgbClr val="FFFF00"/>
              </a:solidFill>
            </a:rPr>
            <a:t>Байдужі батьки</a:t>
          </a:r>
          <a:endParaRPr lang="ru-RU" sz="1600" b="1" dirty="0">
            <a:solidFill>
              <a:srgbClr val="FFFF00"/>
            </a:solidFill>
          </a:endParaRPr>
        </a:p>
      </dgm:t>
    </dgm:pt>
    <dgm:pt modelId="{3C8305F1-D281-4348-8590-5035B0F188D5}" type="parTrans" cxnId="{2F017BCD-E0D3-424A-9320-D3659A2AB777}">
      <dgm:prSet/>
      <dgm:spPr/>
      <dgm:t>
        <a:bodyPr/>
        <a:lstStyle/>
        <a:p>
          <a:endParaRPr lang="ru-RU"/>
        </a:p>
      </dgm:t>
    </dgm:pt>
    <dgm:pt modelId="{8AE517D0-627B-4FA6-B39E-8F45835C79FD}" type="sibTrans" cxnId="{2F017BCD-E0D3-424A-9320-D3659A2AB777}">
      <dgm:prSet/>
      <dgm:spPr/>
      <dgm:t>
        <a:bodyPr/>
        <a:lstStyle/>
        <a:p>
          <a:endParaRPr lang="ru-RU"/>
        </a:p>
      </dgm:t>
    </dgm:pt>
    <dgm:pt modelId="{8C75FF75-090E-4658-BD85-6B059024FAA6}">
      <dgm:prSet phldrT="[Текст]" phldr="1"/>
      <dgm:spPr/>
      <dgm:t>
        <a:bodyPr/>
        <a:lstStyle/>
        <a:p>
          <a:endParaRPr lang="ru-RU"/>
        </a:p>
      </dgm:t>
    </dgm:pt>
    <dgm:pt modelId="{D8F8747E-F55E-4908-85AF-E9C5B644D780}" type="parTrans" cxnId="{462D0BFE-4E71-4F2D-90C2-3B1586BE4338}">
      <dgm:prSet/>
      <dgm:spPr/>
      <dgm:t>
        <a:bodyPr/>
        <a:lstStyle/>
        <a:p>
          <a:endParaRPr lang="ru-RU"/>
        </a:p>
      </dgm:t>
    </dgm:pt>
    <dgm:pt modelId="{7EA80AED-7040-403D-B54E-FAA38D7CA423}" type="sibTrans" cxnId="{462D0BFE-4E71-4F2D-90C2-3B1586BE4338}">
      <dgm:prSet/>
      <dgm:spPr/>
      <dgm:t>
        <a:bodyPr/>
        <a:lstStyle/>
        <a:p>
          <a:endParaRPr lang="ru-RU"/>
        </a:p>
      </dgm:t>
    </dgm:pt>
    <dgm:pt modelId="{5328232A-EE54-4E29-A292-E04F55228C0A}">
      <dgm:prSet phldrT="[Текст]" custT="1"/>
      <dgm:spPr/>
      <dgm:t>
        <a:bodyPr/>
        <a:lstStyle/>
        <a:p>
          <a:r>
            <a:rPr lang="uk-UA" sz="1800" b="1" dirty="0" smtClean="0">
              <a:solidFill>
                <a:srgbClr val="FFFF00"/>
              </a:solidFill>
            </a:rPr>
            <a:t>Авторитарні вчителі</a:t>
          </a:r>
          <a:endParaRPr lang="ru-RU" sz="1800" b="1" dirty="0">
            <a:solidFill>
              <a:srgbClr val="FFFF00"/>
            </a:solidFill>
          </a:endParaRPr>
        </a:p>
      </dgm:t>
    </dgm:pt>
    <dgm:pt modelId="{64FBB41F-F465-4C32-99EB-30BAA4FC5D39}" type="parTrans" cxnId="{5A0EAAED-FE20-4FE2-89E8-53B4900C4F39}">
      <dgm:prSet/>
      <dgm:spPr/>
      <dgm:t>
        <a:bodyPr/>
        <a:lstStyle/>
        <a:p>
          <a:endParaRPr lang="ru-RU"/>
        </a:p>
      </dgm:t>
    </dgm:pt>
    <dgm:pt modelId="{535D9542-D4CB-47AA-A9B1-D0DE3831078C}" type="sibTrans" cxnId="{5A0EAAED-FE20-4FE2-89E8-53B4900C4F39}">
      <dgm:prSet/>
      <dgm:spPr/>
      <dgm:t>
        <a:bodyPr/>
        <a:lstStyle/>
        <a:p>
          <a:endParaRPr lang="ru-RU"/>
        </a:p>
      </dgm:t>
    </dgm:pt>
    <dgm:pt modelId="{77F554E4-A74B-4485-887C-1B8625A6E1AA}" type="pres">
      <dgm:prSet presAssocID="{B38509CF-508C-475B-A67B-1833911DFE8E}" presName="composite" presStyleCnt="0">
        <dgm:presLayoutVars>
          <dgm:chMax val="5"/>
          <dgm:dir/>
          <dgm:animLvl val="ctr"/>
          <dgm:resizeHandles val="exact"/>
        </dgm:presLayoutVars>
      </dgm:prSet>
      <dgm:spPr/>
      <dgm:t>
        <a:bodyPr/>
        <a:lstStyle/>
        <a:p>
          <a:endParaRPr lang="ru-RU"/>
        </a:p>
      </dgm:t>
    </dgm:pt>
    <dgm:pt modelId="{2CECAE9F-0D64-4104-A02B-F5B1A4B50D90}" type="pres">
      <dgm:prSet presAssocID="{B38509CF-508C-475B-A67B-1833911DFE8E}" presName="cycle" presStyleCnt="0"/>
      <dgm:spPr/>
    </dgm:pt>
    <dgm:pt modelId="{D7385451-E64E-4C79-9F85-F907FFD0804A}" type="pres">
      <dgm:prSet presAssocID="{B38509CF-508C-475B-A67B-1833911DFE8E}" presName="centerShape" presStyleCnt="0"/>
      <dgm:spPr/>
    </dgm:pt>
    <dgm:pt modelId="{F639EECF-C5B2-4318-839D-9BF01AA08E20}" type="pres">
      <dgm:prSet presAssocID="{B38509CF-508C-475B-A67B-1833911DFE8E}" presName="connSite" presStyleLbl="node1" presStyleIdx="0" presStyleCnt="4"/>
      <dgm:spPr/>
    </dgm:pt>
    <dgm:pt modelId="{752A3D8E-EDAA-4EAF-A21D-CF93FD8AA82E}" type="pres">
      <dgm:prSet presAssocID="{B38509CF-508C-475B-A67B-1833911DFE8E}" presName="visible" presStyleLbl="node1" presStyleIdx="0" presStyleCnt="4" custLinFactNeighborX="4928" custLinFactNeighborY="-2409"/>
      <dgm:spPr/>
    </dgm:pt>
    <dgm:pt modelId="{F52D472D-79D9-425A-9768-55F305263D4B}" type="pres">
      <dgm:prSet presAssocID="{3C8305F1-D281-4348-8590-5035B0F188D5}" presName="Name25" presStyleLbl="parChTrans1D1" presStyleIdx="0" presStyleCnt="3"/>
      <dgm:spPr/>
      <dgm:t>
        <a:bodyPr/>
        <a:lstStyle/>
        <a:p>
          <a:endParaRPr lang="ru-RU"/>
        </a:p>
      </dgm:t>
    </dgm:pt>
    <dgm:pt modelId="{E24162F5-2301-43C4-9CD4-A3CC9CF10A6E}" type="pres">
      <dgm:prSet presAssocID="{64E36743-13C0-4B9F-ABA3-C72FD4485505}" presName="node" presStyleCnt="0"/>
      <dgm:spPr/>
    </dgm:pt>
    <dgm:pt modelId="{27440BA8-1C17-4F67-BEDD-13F32D379D59}" type="pres">
      <dgm:prSet presAssocID="{64E36743-13C0-4B9F-ABA3-C72FD4485505}" presName="parentNode" presStyleLbl="node1" presStyleIdx="1" presStyleCnt="4" custFlipHor="1" custScaleX="116492" custScaleY="118232">
        <dgm:presLayoutVars>
          <dgm:chMax val="1"/>
          <dgm:bulletEnabled val="1"/>
        </dgm:presLayoutVars>
      </dgm:prSet>
      <dgm:spPr/>
      <dgm:t>
        <a:bodyPr/>
        <a:lstStyle/>
        <a:p>
          <a:endParaRPr lang="ru-RU"/>
        </a:p>
      </dgm:t>
    </dgm:pt>
    <dgm:pt modelId="{E936E781-F225-4137-97D5-C525E1286E53}" type="pres">
      <dgm:prSet presAssocID="{64E36743-13C0-4B9F-ABA3-C72FD4485505}" presName="childNode" presStyleLbl="revTx" presStyleIdx="0" presStyleCnt="0">
        <dgm:presLayoutVars>
          <dgm:bulletEnabled val="1"/>
        </dgm:presLayoutVars>
      </dgm:prSet>
      <dgm:spPr/>
      <dgm:t>
        <a:bodyPr/>
        <a:lstStyle/>
        <a:p>
          <a:endParaRPr lang="ru-RU"/>
        </a:p>
      </dgm:t>
    </dgm:pt>
    <dgm:pt modelId="{23C8C08A-08B9-4ACE-A84F-DD997E4BF9F0}" type="pres">
      <dgm:prSet presAssocID="{D8F8747E-F55E-4908-85AF-E9C5B644D780}" presName="Name25" presStyleLbl="parChTrans1D1" presStyleIdx="1" presStyleCnt="3"/>
      <dgm:spPr/>
      <dgm:t>
        <a:bodyPr/>
        <a:lstStyle/>
        <a:p>
          <a:endParaRPr lang="ru-RU"/>
        </a:p>
      </dgm:t>
    </dgm:pt>
    <dgm:pt modelId="{2342BB80-360A-4E71-B3A7-71690BF2A67F}" type="pres">
      <dgm:prSet presAssocID="{8C75FF75-090E-4658-BD85-6B059024FAA6}" presName="node" presStyleCnt="0"/>
      <dgm:spPr/>
    </dgm:pt>
    <dgm:pt modelId="{CC26967F-313D-4337-81C5-180675B2CC07}" type="pres">
      <dgm:prSet presAssocID="{8C75FF75-090E-4658-BD85-6B059024FAA6}" presName="parentNode" presStyleLbl="node1" presStyleIdx="2" presStyleCnt="4" custFlipVert="1" custFlipHor="1" custScaleX="141617" custScaleY="142642">
        <dgm:presLayoutVars>
          <dgm:chMax val="1"/>
          <dgm:bulletEnabled val="1"/>
        </dgm:presLayoutVars>
      </dgm:prSet>
      <dgm:spPr/>
      <dgm:t>
        <a:bodyPr/>
        <a:lstStyle/>
        <a:p>
          <a:endParaRPr lang="ru-RU"/>
        </a:p>
      </dgm:t>
    </dgm:pt>
    <dgm:pt modelId="{1CF2B3F1-0A3B-427E-8D83-D7686182CE97}" type="pres">
      <dgm:prSet presAssocID="{8C75FF75-090E-4658-BD85-6B059024FAA6}" presName="childNode" presStyleLbl="revTx" presStyleIdx="0" presStyleCnt="0">
        <dgm:presLayoutVars>
          <dgm:bulletEnabled val="1"/>
        </dgm:presLayoutVars>
      </dgm:prSet>
      <dgm:spPr/>
      <dgm:t>
        <a:bodyPr/>
        <a:lstStyle/>
        <a:p>
          <a:endParaRPr lang="ru-RU"/>
        </a:p>
      </dgm:t>
    </dgm:pt>
    <dgm:pt modelId="{697789DF-41F5-41B0-8804-0A2DA2DE7296}" type="pres">
      <dgm:prSet presAssocID="{64FBB41F-F465-4C32-99EB-30BAA4FC5D39}" presName="Name25" presStyleLbl="parChTrans1D1" presStyleIdx="2" presStyleCnt="3"/>
      <dgm:spPr/>
      <dgm:t>
        <a:bodyPr/>
        <a:lstStyle/>
        <a:p>
          <a:endParaRPr lang="ru-RU"/>
        </a:p>
      </dgm:t>
    </dgm:pt>
    <dgm:pt modelId="{4122E2E3-2A68-426B-850A-41F5F440F28A}" type="pres">
      <dgm:prSet presAssocID="{5328232A-EE54-4E29-A292-E04F55228C0A}" presName="node" presStyleCnt="0"/>
      <dgm:spPr/>
    </dgm:pt>
    <dgm:pt modelId="{797847FF-42AF-4DB1-8D77-025CA350CBA7}" type="pres">
      <dgm:prSet presAssocID="{5328232A-EE54-4E29-A292-E04F55228C0A}" presName="parentNode" presStyleLbl="node1" presStyleIdx="3" presStyleCnt="4" custAng="11109987" custFlipVert="1" custFlipHor="1" custScaleX="123776" custScaleY="124864">
        <dgm:presLayoutVars>
          <dgm:chMax val="1"/>
          <dgm:bulletEnabled val="1"/>
        </dgm:presLayoutVars>
      </dgm:prSet>
      <dgm:spPr/>
      <dgm:t>
        <a:bodyPr/>
        <a:lstStyle/>
        <a:p>
          <a:endParaRPr lang="ru-RU"/>
        </a:p>
      </dgm:t>
    </dgm:pt>
    <dgm:pt modelId="{568B5047-7F2C-4B8D-9136-95950CAEFA0F}" type="pres">
      <dgm:prSet presAssocID="{5328232A-EE54-4E29-A292-E04F55228C0A}" presName="childNode" presStyleLbl="revTx" presStyleIdx="0" presStyleCnt="0">
        <dgm:presLayoutVars>
          <dgm:bulletEnabled val="1"/>
        </dgm:presLayoutVars>
      </dgm:prSet>
      <dgm:spPr/>
      <dgm:t>
        <a:bodyPr/>
        <a:lstStyle/>
        <a:p>
          <a:endParaRPr lang="ru-RU"/>
        </a:p>
      </dgm:t>
    </dgm:pt>
  </dgm:ptLst>
  <dgm:cxnLst>
    <dgm:cxn modelId="{5A0EAAED-FE20-4FE2-89E8-53B4900C4F39}" srcId="{B38509CF-508C-475B-A67B-1833911DFE8E}" destId="{5328232A-EE54-4E29-A292-E04F55228C0A}" srcOrd="2" destOrd="0" parTransId="{64FBB41F-F465-4C32-99EB-30BAA4FC5D39}" sibTransId="{535D9542-D4CB-47AA-A9B1-D0DE3831078C}"/>
    <dgm:cxn modelId="{D561F35D-8BE9-4E62-89C3-A6CDE5A29CFD}" type="presOf" srcId="{64E36743-13C0-4B9F-ABA3-C72FD4485505}" destId="{27440BA8-1C17-4F67-BEDD-13F32D379D59}" srcOrd="0" destOrd="0" presId="urn:microsoft.com/office/officeart/2005/8/layout/radial2"/>
    <dgm:cxn modelId="{803A230F-2223-4838-925C-FBF40FC3AB00}" type="presOf" srcId="{B38509CF-508C-475B-A67B-1833911DFE8E}" destId="{77F554E4-A74B-4485-887C-1B8625A6E1AA}" srcOrd="0" destOrd="0" presId="urn:microsoft.com/office/officeart/2005/8/layout/radial2"/>
    <dgm:cxn modelId="{2F017BCD-E0D3-424A-9320-D3659A2AB777}" srcId="{B38509CF-508C-475B-A67B-1833911DFE8E}" destId="{64E36743-13C0-4B9F-ABA3-C72FD4485505}" srcOrd="0" destOrd="0" parTransId="{3C8305F1-D281-4348-8590-5035B0F188D5}" sibTransId="{8AE517D0-627B-4FA6-B39E-8F45835C79FD}"/>
    <dgm:cxn modelId="{9D383B5F-4CF1-4152-B0E5-3C561C55A47A}" type="presOf" srcId="{5328232A-EE54-4E29-A292-E04F55228C0A}" destId="{797847FF-42AF-4DB1-8D77-025CA350CBA7}" srcOrd="0" destOrd="0" presId="urn:microsoft.com/office/officeart/2005/8/layout/radial2"/>
    <dgm:cxn modelId="{5154633C-26FB-4254-B878-9DAA511E64D4}" type="presOf" srcId="{64FBB41F-F465-4C32-99EB-30BAA4FC5D39}" destId="{697789DF-41F5-41B0-8804-0A2DA2DE7296}" srcOrd="0" destOrd="0" presId="urn:microsoft.com/office/officeart/2005/8/layout/radial2"/>
    <dgm:cxn modelId="{007D9C32-3264-4146-8796-C2A550E3CAF7}" type="presOf" srcId="{3C8305F1-D281-4348-8590-5035B0F188D5}" destId="{F52D472D-79D9-425A-9768-55F305263D4B}" srcOrd="0" destOrd="0" presId="urn:microsoft.com/office/officeart/2005/8/layout/radial2"/>
    <dgm:cxn modelId="{391230CA-35EE-4FEC-8021-F3B6EB786230}" type="presOf" srcId="{D8F8747E-F55E-4908-85AF-E9C5B644D780}" destId="{23C8C08A-08B9-4ACE-A84F-DD997E4BF9F0}" srcOrd="0" destOrd="0" presId="urn:microsoft.com/office/officeart/2005/8/layout/radial2"/>
    <dgm:cxn modelId="{E5CA8110-3A2D-4317-9860-0C6FDED7D49E}" type="presOf" srcId="{8C75FF75-090E-4658-BD85-6B059024FAA6}" destId="{CC26967F-313D-4337-81C5-180675B2CC07}" srcOrd="0" destOrd="0" presId="urn:microsoft.com/office/officeart/2005/8/layout/radial2"/>
    <dgm:cxn modelId="{462D0BFE-4E71-4F2D-90C2-3B1586BE4338}" srcId="{B38509CF-508C-475B-A67B-1833911DFE8E}" destId="{8C75FF75-090E-4658-BD85-6B059024FAA6}" srcOrd="1" destOrd="0" parTransId="{D8F8747E-F55E-4908-85AF-E9C5B644D780}" sibTransId="{7EA80AED-7040-403D-B54E-FAA38D7CA423}"/>
    <dgm:cxn modelId="{30D7D696-0A40-4B6A-824F-51F5B5956534}" type="presParOf" srcId="{77F554E4-A74B-4485-887C-1B8625A6E1AA}" destId="{2CECAE9F-0D64-4104-A02B-F5B1A4B50D90}" srcOrd="0" destOrd="0" presId="urn:microsoft.com/office/officeart/2005/8/layout/radial2"/>
    <dgm:cxn modelId="{DD7F648C-9E44-4F8D-B474-E9E3882AC399}" type="presParOf" srcId="{2CECAE9F-0D64-4104-A02B-F5B1A4B50D90}" destId="{D7385451-E64E-4C79-9F85-F907FFD0804A}" srcOrd="0" destOrd="0" presId="urn:microsoft.com/office/officeart/2005/8/layout/radial2"/>
    <dgm:cxn modelId="{14954757-54D8-428F-BCBC-FBC1544F9242}" type="presParOf" srcId="{D7385451-E64E-4C79-9F85-F907FFD0804A}" destId="{F639EECF-C5B2-4318-839D-9BF01AA08E20}" srcOrd="0" destOrd="0" presId="urn:microsoft.com/office/officeart/2005/8/layout/radial2"/>
    <dgm:cxn modelId="{1D6F72A7-F667-4994-B74D-DD3AA954E115}" type="presParOf" srcId="{D7385451-E64E-4C79-9F85-F907FFD0804A}" destId="{752A3D8E-EDAA-4EAF-A21D-CF93FD8AA82E}" srcOrd="1" destOrd="0" presId="urn:microsoft.com/office/officeart/2005/8/layout/radial2"/>
    <dgm:cxn modelId="{95D33ED7-A041-478D-8F33-F664D91094DE}" type="presParOf" srcId="{2CECAE9F-0D64-4104-A02B-F5B1A4B50D90}" destId="{F52D472D-79D9-425A-9768-55F305263D4B}" srcOrd="1" destOrd="0" presId="urn:microsoft.com/office/officeart/2005/8/layout/radial2"/>
    <dgm:cxn modelId="{776C2D35-84DD-4CA1-A12F-5847A9F70B4D}" type="presParOf" srcId="{2CECAE9F-0D64-4104-A02B-F5B1A4B50D90}" destId="{E24162F5-2301-43C4-9CD4-A3CC9CF10A6E}" srcOrd="2" destOrd="0" presId="urn:microsoft.com/office/officeart/2005/8/layout/radial2"/>
    <dgm:cxn modelId="{DF578922-6589-4B8C-A86E-A8B63A81D24B}" type="presParOf" srcId="{E24162F5-2301-43C4-9CD4-A3CC9CF10A6E}" destId="{27440BA8-1C17-4F67-BEDD-13F32D379D59}" srcOrd="0" destOrd="0" presId="urn:microsoft.com/office/officeart/2005/8/layout/radial2"/>
    <dgm:cxn modelId="{2C117F35-68EE-4DFC-8396-E8BD9B558432}" type="presParOf" srcId="{E24162F5-2301-43C4-9CD4-A3CC9CF10A6E}" destId="{E936E781-F225-4137-97D5-C525E1286E53}" srcOrd="1" destOrd="0" presId="urn:microsoft.com/office/officeart/2005/8/layout/radial2"/>
    <dgm:cxn modelId="{01F904E4-8445-4DA5-A0CA-FBB4EAB73DAD}" type="presParOf" srcId="{2CECAE9F-0D64-4104-A02B-F5B1A4B50D90}" destId="{23C8C08A-08B9-4ACE-A84F-DD997E4BF9F0}" srcOrd="3" destOrd="0" presId="urn:microsoft.com/office/officeart/2005/8/layout/radial2"/>
    <dgm:cxn modelId="{8B516249-8E9E-40AA-B12F-BAFF0F92BE0B}" type="presParOf" srcId="{2CECAE9F-0D64-4104-A02B-F5B1A4B50D90}" destId="{2342BB80-360A-4E71-B3A7-71690BF2A67F}" srcOrd="4" destOrd="0" presId="urn:microsoft.com/office/officeart/2005/8/layout/radial2"/>
    <dgm:cxn modelId="{ECA4AD1D-F8AA-471C-B7EF-4346C6AC5719}" type="presParOf" srcId="{2342BB80-360A-4E71-B3A7-71690BF2A67F}" destId="{CC26967F-313D-4337-81C5-180675B2CC07}" srcOrd="0" destOrd="0" presId="urn:microsoft.com/office/officeart/2005/8/layout/radial2"/>
    <dgm:cxn modelId="{5BABBC1F-8CF6-4A2C-AC04-034453348B7E}" type="presParOf" srcId="{2342BB80-360A-4E71-B3A7-71690BF2A67F}" destId="{1CF2B3F1-0A3B-427E-8D83-D7686182CE97}" srcOrd="1" destOrd="0" presId="urn:microsoft.com/office/officeart/2005/8/layout/radial2"/>
    <dgm:cxn modelId="{86DD6B26-876A-4F55-8584-69A0F71B37EF}" type="presParOf" srcId="{2CECAE9F-0D64-4104-A02B-F5B1A4B50D90}" destId="{697789DF-41F5-41B0-8804-0A2DA2DE7296}" srcOrd="5" destOrd="0" presId="urn:microsoft.com/office/officeart/2005/8/layout/radial2"/>
    <dgm:cxn modelId="{C0879EFA-191D-4AB3-9F31-E8D95607008A}" type="presParOf" srcId="{2CECAE9F-0D64-4104-A02B-F5B1A4B50D90}" destId="{4122E2E3-2A68-426B-850A-41F5F440F28A}" srcOrd="6" destOrd="0" presId="urn:microsoft.com/office/officeart/2005/8/layout/radial2"/>
    <dgm:cxn modelId="{3E3DF550-B340-47DA-85B3-5867A5B3992B}" type="presParOf" srcId="{4122E2E3-2A68-426B-850A-41F5F440F28A}" destId="{797847FF-42AF-4DB1-8D77-025CA350CBA7}" srcOrd="0" destOrd="0" presId="urn:microsoft.com/office/officeart/2005/8/layout/radial2"/>
    <dgm:cxn modelId="{D94B7EEA-35BC-46A0-A9ED-874D357D75D4}" type="presParOf" srcId="{4122E2E3-2A68-426B-850A-41F5F440F28A}" destId="{568B5047-7F2C-4B8D-9136-95950CAEFA0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4D8AD-BD0B-4238-B1C4-66FCCE09C68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u-RU"/>
        </a:p>
      </dgm:t>
    </dgm:pt>
    <dgm:pt modelId="{389861A0-4342-4D4D-A9DD-ACA682F75D00}">
      <dgm:prSet phldrT="[Текст]" custT="1"/>
      <dgm:spPr/>
      <dgm:t>
        <a:bodyPr/>
        <a:lstStyle/>
        <a:p>
          <a:r>
            <a:rPr lang="uk-UA" sz="2400" b="1" dirty="0" smtClean="0"/>
            <a:t>ВИКЛИКИ ТА ЗАГРОЗИ У СУЧАСНОМУ ОСВІТНЬОМУ ПРОСТОРІ</a:t>
          </a:r>
          <a:endParaRPr lang="ru-RU" sz="2400" b="1" dirty="0"/>
        </a:p>
      </dgm:t>
    </dgm:pt>
    <dgm:pt modelId="{16F78025-1EF7-40C7-9821-677145635A9D}" type="parTrans" cxnId="{723CE3E4-E30A-4C43-AFDF-EE1B9DFC681B}">
      <dgm:prSet/>
      <dgm:spPr/>
      <dgm:t>
        <a:bodyPr/>
        <a:lstStyle/>
        <a:p>
          <a:endParaRPr lang="ru-RU"/>
        </a:p>
      </dgm:t>
    </dgm:pt>
    <dgm:pt modelId="{B12570C1-91C9-44F9-AD36-105DF1662C3B}" type="sibTrans" cxnId="{723CE3E4-E30A-4C43-AFDF-EE1B9DFC681B}">
      <dgm:prSet/>
      <dgm:spPr/>
      <dgm:t>
        <a:bodyPr/>
        <a:lstStyle/>
        <a:p>
          <a:endParaRPr lang="ru-RU"/>
        </a:p>
      </dgm:t>
    </dgm:pt>
    <dgm:pt modelId="{F76B61D3-4604-41F3-8851-BE6234AD58D7}">
      <dgm:prSet phldrT="[Текст]" custT="1"/>
      <dgm:spPr>
        <a:solidFill>
          <a:srgbClr val="00B0F0">
            <a:alpha val="50000"/>
          </a:srgbClr>
        </a:solidFill>
      </dgm:spPr>
      <dgm:t>
        <a:bodyPr/>
        <a:lstStyle/>
        <a:p>
          <a:r>
            <a:rPr lang="uk-UA" sz="2000" b="1" dirty="0" err="1" smtClean="0"/>
            <a:t>Булінг</a:t>
          </a:r>
          <a:endParaRPr lang="uk-UA" sz="2000" b="1" dirty="0" smtClean="0"/>
        </a:p>
        <a:p>
          <a:r>
            <a:rPr lang="ru-RU" sz="1200" i="0" dirty="0" err="1" smtClean="0"/>
            <a:t>Фізичне</a:t>
          </a:r>
          <a:r>
            <a:rPr lang="ru-RU" sz="1200" i="0" dirty="0" smtClean="0"/>
            <a:t> та </a:t>
          </a:r>
          <a:r>
            <a:rPr lang="ru-RU" sz="1200" i="0" dirty="0" err="1" smtClean="0"/>
            <a:t>психологічне</a:t>
          </a:r>
          <a:r>
            <a:rPr lang="ru-RU" sz="1200" i="0" dirty="0" smtClean="0"/>
            <a:t> </a:t>
          </a:r>
          <a:r>
            <a:rPr lang="ru-RU" sz="1200" i="0" dirty="0" err="1" smtClean="0"/>
            <a:t>насильство</a:t>
          </a:r>
          <a:r>
            <a:rPr lang="ru-RU" sz="1200" i="0" dirty="0" smtClean="0"/>
            <a:t>, </a:t>
          </a:r>
          <a:r>
            <a:rPr lang="ru-RU" sz="1200" i="0" dirty="0" err="1" smtClean="0"/>
            <a:t>агресія</a:t>
          </a:r>
          <a:r>
            <a:rPr lang="ru-RU" sz="1200" i="1" dirty="0" smtClean="0"/>
            <a:t>.</a:t>
          </a:r>
          <a:endParaRPr lang="ru-RU" sz="1200" i="1" dirty="0"/>
        </a:p>
      </dgm:t>
    </dgm:pt>
    <dgm:pt modelId="{FC9D7566-7AF8-437E-AF97-0E548212E471}" type="parTrans" cxnId="{B969A4D9-4B37-43E2-BF7D-CC8BFF1F8075}">
      <dgm:prSet/>
      <dgm:spPr/>
      <dgm:t>
        <a:bodyPr/>
        <a:lstStyle/>
        <a:p>
          <a:endParaRPr lang="ru-RU"/>
        </a:p>
      </dgm:t>
    </dgm:pt>
    <dgm:pt modelId="{FCCE0B52-83A3-4468-9EF2-03E1ADB2B66A}" type="sibTrans" cxnId="{B969A4D9-4B37-43E2-BF7D-CC8BFF1F8075}">
      <dgm:prSet/>
      <dgm:spPr/>
      <dgm:t>
        <a:bodyPr/>
        <a:lstStyle/>
        <a:p>
          <a:endParaRPr lang="ru-RU"/>
        </a:p>
      </dgm:t>
    </dgm:pt>
    <dgm:pt modelId="{D9BC6A49-4FA3-4231-82C8-A77267A6A77F}">
      <dgm:prSet phldrT="[Текст]" custT="1"/>
      <dgm:spPr>
        <a:solidFill>
          <a:srgbClr val="7030A0">
            <a:alpha val="50000"/>
          </a:srgbClr>
        </a:solidFill>
      </dgm:spPr>
      <dgm:t>
        <a:bodyPr/>
        <a:lstStyle/>
        <a:p>
          <a:r>
            <a:rPr lang="uk-UA" sz="2000" b="1" dirty="0" err="1" smtClean="0"/>
            <a:t>Кібербулінг</a:t>
          </a:r>
          <a:endParaRPr lang="uk-UA" sz="2000" b="1" dirty="0" smtClean="0"/>
        </a:p>
        <a:p>
          <a:r>
            <a:rPr lang="uk-UA" sz="1200" dirty="0" smtClean="0"/>
            <a:t>Знущання в </a:t>
          </a:r>
          <a:r>
            <a:rPr lang="uk-UA" sz="1200" dirty="0" err="1" smtClean="0"/>
            <a:t>інтернеті</a:t>
          </a:r>
          <a:r>
            <a:rPr lang="uk-UA" sz="1200" dirty="0" smtClean="0"/>
            <a:t>, поширення образливих повідомлень</a:t>
          </a:r>
        </a:p>
        <a:p>
          <a:endParaRPr lang="ru-RU" sz="1400" dirty="0"/>
        </a:p>
      </dgm:t>
    </dgm:pt>
    <dgm:pt modelId="{D9C56A32-5613-4EE4-A444-AEE293BD4389}" type="parTrans" cxnId="{2CD80889-44A3-48C8-8B8D-2779FE783D39}">
      <dgm:prSet/>
      <dgm:spPr/>
      <dgm:t>
        <a:bodyPr/>
        <a:lstStyle/>
        <a:p>
          <a:endParaRPr lang="ru-RU"/>
        </a:p>
      </dgm:t>
    </dgm:pt>
    <dgm:pt modelId="{0F5F1BAD-0023-49B8-85A6-C18CA345456B}" type="sibTrans" cxnId="{2CD80889-44A3-48C8-8B8D-2779FE783D39}">
      <dgm:prSet/>
      <dgm:spPr/>
      <dgm:t>
        <a:bodyPr/>
        <a:lstStyle/>
        <a:p>
          <a:endParaRPr lang="ru-RU"/>
        </a:p>
      </dgm:t>
    </dgm:pt>
    <dgm:pt modelId="{4B09191D-DD73-4997-8EA4-EACD876CA75C}">
      <dgm:prSet phldrT="[Текст]" custT="1"/>
      <dgm:spPr>
        <a:solidFill>
          <a:srgbClr val="FFFF00">
            <a:alpha val="50000"/>
          </a:srgbClr>
        </a:solidFill>
      </dgm:spPr>
      <dgm:t>
        <a:bodyPr/>
        <a:lstStyle/>
        <a:p>
          <a:r>
            <a:rPr lang="uk-UA" sz="1600" b="1" dirty="0" smtClean="0"/>
            <a:t>Дискримінація</a:t>
          </a:r>
        </a:p>
        <a:p>
          <a:r>
            <a:rPr lang="uk-UA" sz="1200" b="0" dirty="0" smtClean="0"/>
            <a:t>Нетерпимість до інших, несправедливе ставлення</a:t>
          </a:r>
          <a:endParaRPr lang="ru-RU" sz="1200" b="0" dirty="0"/>
        </a:p>
      </dgm:t>
    </dgm:pt>
    <dgm:pt modelId="{E3F4EF0C-F7B9-40A9-8A0C-33216BEB4889}" type="parTrans" cxnId="{D4B51AAC-7F1F-4AFD-9B27-AF0AAB115F88}">
      <dgm:prSet/>
      <dgm:spPr/>
      <dgm:t>
        <a:bodyPr/>
        <a:lstStyle/>
        <a:p>
          <a:endParaRPr lang="ru-RU"/>
        </a:p>
      </dgm:t>
    </dgm:pt>
    <dgm:pt modelId="{1F7E31D4-7553-45B9-92CC-E6463A68E814}" type="sibTrans" cxnId="{D4B51AAC-7F1F-4AFD-9B27-AF0AAB115F88}">
      <dgm:prSet/>
      <dgm:spPr/>
      <dgm:t>
        <a:bodyPr/>
        <a:lstStyle/>
        <a:p>
          <a:endParaRPr lang="ru-RU"/>
        </a:p>
      </dgm:t>
    </dgm:pt>
    <dgm:pt modelId="{D2434650-3BCB-46EB-85B9-AEAC67A5B781}">
      <dgm:prSet phldrT="[Текст]" custT="1"/>
      <dgm:spPr>
        <a:solidFill>
          <a:srgbClr val="FF0000">
            <a:alpha val="50000"/>
          </a:srgbClr>
        </a:solidFill>
      </dgm:spPr>
      <dgm:t>
        <a:bodyPr/>
        <a:lstStyle/>
        <a:p>
          <a:r>
            <a:rPr lang="uk-UA" sz="1900" b="1" dirty="0" smtClean="0"/>
            <a:t>Психологічні проблеми</a:t>
          </a:r>
        </a:p>
        <a:p>
          <a:r>
            <a:rPr lang="uk-UA" sz="1200" b="0" dirty="0" smtClean="0"/>
            <a:t>Тривога, депресії, стресові ситуації</a:t>
          </a:r>
          <a:endParaRPr lang="ru-RU" sz="1200" b="0" dirty="0"/>
        </a:p>
      </dgm:t>
    </dgm:pt>
    <dgm:pt modelId="{5821A398-4F68-435D-9E45-5DFBBF923136}" type="parTrans" cxnId="{B377226E-AA03-42A3-80E1-2F3CE2091AAD}">
      <dgm:prSet/>
      <dgm:spPr/>
      <dgm:t>
        <a:bodyPr/>
        <a:lstStyle/>
        <a:p>
          <a:endParaRPr lang="ru-RU"/>
        </a:p>
      </dgm:t>
    </dgm:pt>
    <dgm:pt modelId="{6235BAE4-3C2C-4D73-B4CD-1D07A58A591D}" type="sibTrans" cxnId="{B377226E-AA03-42A3-80E1-2F3CE2091AAD}">
      <dgm:prSet/>
      <dgm:spPr/>
      <dgm:t>
        <a:bodyPr/>
        <a:lstStyle/>
        <a:p>
          <a:endParaRPr lang="ru-RU"/>
        </a:p>
      </dgm:t>
    </dgm:pt>
    <dgm:pt modelId="{979AA46A-CE83-49AF-9B06-4DA14A2BE9FB}">
      <dgm:prSet/>
      <dgm:spPr/>
      <dgm:t>
        <a:bodyPr/>
        <a:lstStyle/>
        <a:p>
          <a:endParaRPr lang="ru-RU"/>
        </a:p>
      </dgm:t>
    </dgm:pt>
    <dgm:pt modelId="{93CF6141-8D9B-4662-BDCA-468029C7D31C}" type="parTrans" cxnId="{709B5AF0-7F6D-428B-912C-88F09F4CEFA0}">
      <dgm:prSet/>
      <dgm:spPr/>
      <dgm:t>
        <a:bodyPr/>
        <a:lstStyle/>
        <a:p>
          <a:endParaRPr lang="ru-RU"/>
        </a:p>
      </dgm:t>
    </dgm:pt>
    <dgm:pt modelId="{BB6CB74A-8FE1-4E56-9E27-B331E9928975}" type="sibTrans" cxnId="{709B5AF0-7F6D-428B-912C-88F09F4CEFA0}">
      <dgm:prSet/>
      <dgm:spPr/>
      <dgm:t>
        <a:bodyPr/>
        <a:lstStyle/>
        <a:p>
          <a:endParaRPr lang="ru-RU"/>
        </a:p>
      </dgm:t>
    </dgm:pt>
    <dgm:pt modelId="{FA614E79-2FBE-491E-8309-5A92F8E9A242}">
      <dgm:prSet/>
      <dgm:spPr/>
      <dgm:t>
        <a:bodyPr/>
        <a:lstStyle/>
        <a:p>
          <a:endParaRPr lang="ru-RU"/>
        </a:p>
      </dgm:t>
    </dgm:pt>
    <dgm:pt modelId="{30D70B07-7573-4B4F-AACA-6A223CAC6B71}" type="parTrans" cxnId="{984C3457-E47F-464C-84F7-03A71EF760C7}">
      <dgm:prSet/>
      <dgm:spPr/>
      <dgm:t>
        <a:bodyPr/>
        <a:lstStyle/>
        <a:p>
          <a:endParaRPr lang="ru-RU"/>
        </a:p>
      </dgm:t>
    </dgm:pt>
    <dgm:pt modelId="{0F548BC5-7FDA-46EA-9E65-78E4BC2ECE76}" type="sibTrans" cxnId="{984C3457-E47F-464C-84F7-03A71EF760C7}">
      <dgm:prSet/>
      <dgm:spPr/>
      <dgm:t>
        <a:bodyPr/>
        <a:lstStyle/>
        <a:p>
          <a:endParaRPr lang="ru-RU"/>
        </a:p>
      </dgm:t>
    </dgm:pt>
    <dgm:pt modelId="{88E13070-4A20-416B-899E-9C5B9468FB3D}" type="pres">
      <dgm:prSet presAssocID="{4AC4D8AD-BD0B-4238-B1C4-66FCCE09C683}" presName="composite" presStyleCnt="0">
        <dgm:presLayoutVars>
          <dgm:chMax val="1"/>
          <dgm:dir/>
          <dgm:resizeHandles val="exact"/>
        </dgm:presLayoutVars>
      </dgm:prSet>
      <dgm:spPr/>
      <dgm:t>
        <a:bodyPr/>
        <a:lstStyle/>
        <a:p>
          <a:endParaRPr lang="ru-RU"/>
        </a:p>
      </dgm:t>
    </dgm:pt>
    <dgm:pt modelId="{28151096-BACB-4E3D-BBB8-0902BAE9BC73}" type="pres">
      <dgm:prSet presAssocID="{4AC4D8AD-BD0B-4238-B1C4-66FCCE09C683}" presName="radial" presStyleCnt="0">
        <dgm:presLayoutVars>
          <dgm:animLvl val="ctr"/>
        </dgm:presLayoutVars>
      </dgm:prSet>
      <dgm:spPr/>
    </dgm:pt>
    <dgm:pt modelId="{C4A93BE4-6C8D-4787-8E3E-206396DDF713}" type="pres">
      <dgm:prSet presAssocID="{389861A0-4342-4D4D-A9DD-ACA682F75D00}" presName="centerShape" presStyleLbl="vennNode1" presStyleIdx="0" presStyleCnt="5" custAng="0"/>
      <dgm:spPr/>
      <dgm:t>
        <a:bodyPr/>
        <a:lstStyle/>
        <a:p>
          <a:endParaRPr lang="ru-RU"/>
        </a:p>
      </dgm:t>
    </dgm:pt>
    <dgm:pt modelId="{A776618A-42BD-4C90-A7AD-FAD5D555CC2F}" type="pres">
      <dgm:prSet presAssocID="{F76B61D3-4604-41F3-8851-BE6234AD58D7}" presName="node" presStyleLbl="vennNode1" presStyleIdx="1" presStyleCnt="5" custScaleX="155476" custScaleY="112745">
        <dgm:presLayoutVars>
          <dgm:bulletEnabled val="1"/>
        </dgm:presLayoutVars>
      </dgm:prSet>
      <dgm:spPr/>
      <dgm:t>
        <a:bodyPr/>
        <a:lstStyle/>
        <a:p>
          <a:endParaRPr lang="ru-RU"/>
        </a:p>
      </dgm:t>
    </dgm:pt>
    <dgm:pt modelId="{D6CAB3B1-FA55-4FAF-928C-B092AF13CD14}" type="pres">
      <dgm:prSet presAssocID="{D9BC6A49-4FA3-4231-82C8-A77267A6A77F}" presName="node" presStyleLbl="vennNode1" presStyleIdx="2" presStyleCnt="5" custScaleX="146656" custScaleY="155919">
        <dgm:presLayoutVars>
          <dgm:bulletEnabled val="1"/>
        </dgm:presLayoutVars>
      </dgm:prSet>
      <dgm:spPr/>
      <dgm:t>
        <a:bodyPr/>
        <a:lstStyle/>
        <a:p>
          <a:endParaRPr lang="ru-RU"/>
        </a:p>
      </dgm:t>
    </dgm:pt>
    <dgm:pt modelId="{B98FF296-1574-47E6-8C7F-4C3021DC8367}" type="pres">
      <dgm:prSet presAssocID="{4B09191D-DD73-4997-8EA4-EACD876CA75C}" presName="node" presStyleLbl="vennNode1" presStyleIdx="3" presStyleCnt="5" custScaleX="145778" custScaleY="127434">
        <dgm:presLayoutVars>
          <dgm:bulletEnabled val="1"/>
        </dgm:presLayoutVars>
      </dgm:prSet>
      <dgm:spPr/>
      <dgm:t>
        <a:bodyPr/>
        <a:lstStyle/>
        <a:p>
          <a:endParaRPr lang="ru-RU"/>
        </a:p>
      </dgm:t>
    </dgm:pt>
    <dgm:pt modelId="{E49903B2-4203-4A91-8204-6D0F9256FC8E}" type="pres">
      <dgm:prSet presAssocID="{D2434650-3BCB-46EB-85B9-AEAC67A5B781}" presName="node" presStyleLbl="vennNode1" presStyleIdx="4" presStyleCnt="5" custScaleX="155514" custScaleY="155919">
        <dgm:presLayoutVars>
          <dgm:bulletEnabled val="1"/>
        </dgm:presLayoutVars>
      </dgm:prSet>
      <dgm:spPr/>
      <dgm:t>
        <a:bodyPr/>
        <a:lstStyle/>
        <a:p>
          <a:endParaRPr lang="ru-RU"/>
        </a:p>
      </dgm:t>
    </dgm:pt>
  </dgm:ptLst>
  <dgm:cxnLst>
    <dgm:cxn modelId="{F011A786-13D4-4BC4-B4B3-F22B7AD09F99}" type="presOf" srcId="{4B09191D-DD73-4997-8EA4-EACD876CA75C}" destId="{B98FF296-1574-47E6-8C7F-4C3021DC8367}" srcOrd="0" destOrd="0" presId="urn:microsoft.com/office/officeart/2005/8/layout/radial3"/>
    <dgm:cxn modelId="{35A2A7FA-54A4-47CE-A580-E0D366B4340A}" type="presOf" srcId="{389861A0-4342-4D4D-A9DD-ACA682F75D00}" destId="{C4A93BE4-6C8D-4787-8E3E-206396DDF713}" srcOrd="0" destOrd="0" presId="urn:microsoft.com/office/officeart/2005/8/layout/radial3"/>
    <dgm:cxn modelId="{723CE3E4-E30A-4C43-AFDF-EE1B9DFC681B}" srcId="{4AC4D8AD-BD0B-4238-B1C4-66FCCE09C683}" destId="{389861A0-4342-4D4D-A9DD-ACA682F75D00}" srcOrd="0" destOrd="0" parTransId="{16F78025-1EF7-40C7-9821-677145635A9D}" sibTransId="{B12570C1-91C9-44F9-AD36-105DF1662C3B}"/>
    <dgm:cxn modelId="{97A8F3CC-A0B9-48D4-93C7-DF0022D65371}" type="presOf" srcId="{D2434650-3BCB-46EB-85B9-AEAC67A5B781}" destId="{E49903B2-4203-4A91-8204-6D0F9256FC8E}" srcOrd="0" destOrd="0" presId="urn:microsoft.com/office/officeart/2005/8/layout/radial3"/>
    <dgm:cxn modelId="{B969A4D9-4B37-43E2-BF7D-CC8BFF1F8075}" srcId="{389861A0-4342-4D4D-A9DD-ACA682F75D00}" destId="{F76B61D3-4604-41F3-8851-BE6234AD58D7}" srcOrd="0" destOrd="0" parTransId="{FC9D7566-7AF8-437E-AF97-0E548212E471}" sibTransId="{FCCE0B52-83A3-4468-9EF2-03E1ADB2B66A}"/>
    <dgm:cxn modelId="{6A23A7AA-5D9B-44CD-9978-23FAE4C8C7EC}" type="presOf" srcId="{4AC4D8AD-BD0B-4238-B1C4-66FCCE09C683}" destId="{88E13070-4A20-416B-899E-9C5B9468FB3D}" srcOrd="0" destOrd="0" presId="urn:microsoft.com/office/officeart/2005/8/layout/radial3"/>
    <dgm:cxn modelId="{304E6B2B-56D6-4BFD-9EAF-7DF7BE434637}" type="presOf" srcId="{F76B61D3-4604-41F3-8851-BE6234AD58D7}" destId="{A776618A-42BD-4C90-A7AD-FAD5D555CC2F}" srcOrd="0" destOrd="0" presId="urn:microsoft.com/office/officeart/2005/8/layout/radial3"/>
    <dgm:cxn modelId="{984C3457-E47F-464C-84F7-03A71EF760C7}" srcId="{4AC4D8AD-BD0B-4238-B1C4-66FCCE09C683}" destId="{FA614E79-2FBE-491E-8309-5A92F8E9A242}" srcOrd="1" destOrd="0" parTransId="{30D70B07-7573-4B4F-AACA-6A223CAC6B71}" sibTransId="{0F548BC5-7FDA-46EA-9E65-78E4BC2ECE76}"/>
    <dgm:cxn modelId="{495205B9-B260-43F0-B3C1-F84D52D4C69C}" type="presOf" srcId="{D9BC6A49-4FA3-4231-82C8-A77267A6A77F}" destId="{D6CAB3B1-FA55-4FAF-928C-B092AF13CD14}" srcOrd="0" destOrd="0" presId="urn:microsoft.com/office/officeart/2005/8/layout/radial3"/>
    <dgm:cxn modelId="{709B5AF0-7F6D-428B-912C-88F09F4CEFA0}" srcId="{4AC4D8AD-BD0B-4238-B1C4-66FCCE09C683}" destId="{979AA46A-CE83-49AF-9B06-4DA14A2BE9FB}" srcOrd="2" destOrd="0" parTransId="{93CF6141-8D9B-4662-BDCA-468029C7D31C}" sibTransId="{BB6CB74A-8FE1-4E56-9E27-B331E9928975}"/>
    <dgm:cxn modelId="{D4B51AAC-7F1F-4AFD-9B27-AF0AAB115F88}" srcId="{389861A0-4342-4D4D-A9DD-ACA682F75D00}" destId="{4B09191D-DD73-4997-8EA4-EACD876CA75C}" srcOrd="2" destOrd="0" parTransId="{E3F4EF0C-F7B9-40A9-8A0C-33216BEB4889}" sibTransId="{1F7E31D4-7553-45B9-92CC-E6463A68E814}"/>
    <dgm:cxn modelId="{2CD80889-44A3-48C8-8B8D-2779FE783D39}" srcId="{389861A0-4342-4D4D-A9DD-ACA682F75D00}" destId="{D9BC6A49-4FA3-4231-82C8-A77267A6A77F}" srcOrd="1" destOrd="0" parTransId="{D9C56A32-5613-4EE4-A444-AEE293BD4389}" sibTransId="{0F5F1BAD-0023-49B8-85A6-C18CA345456B}"/>
    <dgm:cxn modelId="{B377226E-AA03-42A3-80E1-2F3CE2091AAD}" srcId="{389861A0-4342-4D4D-A9DD-ACA682F75D00}" destId="{D2434650-3BCB-46EB-85B9-AEAC67A5B781}" srcOrd="3" destOrd="0" parTransId="{5821A398-4F68-435D-9E45-5DFBBF923136}" sibTransId="{6235BAE4-3C2C-4D73-B4CD-1D07A58A591D}"/>
    <dgm:cxn modelId="{86C87DAD-8C94-482B-A759-EF40B2E0559A}" type="presParOf" srcId="{88E13070-4A20-416B-899E-9C5B9468FB3D}" destId="{28151096-BACB-4E3D-BBB8-0902BAE9BC73}" srcOrd="0" destOrd="0" presId="urn:microsoft.com/office/officeart/2005/8/layout/radial3"/>
    <dgm:cxn modelId="{9F6323A5-FA7E-4FB5-BCBB-95892D64A9FD}" type="presParOf" srcId="{28151096-BACB-4E3D-BBB8-0902BAE9BC73}" destId="{C4A93BE4-6C8D-4787-8E3E-206396DDF713}" srcOrd="0" destOrd="0" presId="urn:microsoft.com/office/officeart/2005/8/layout/radial3"/>
    <dgm:cxn modelId="{44E73111-C2BD-440F-8CC4-14DC104D7C34}" type="presParOf" srcId="{28151096-BACB-4E3D-BBB8-0902BAE9BC73}" destId="{A776618A-42BD-4C90-A7AD-FAD5D555CC2F}" srcOrd="1" destOrd="0" presId="urn:microsoft.com/office/officeart/2005/8/layout/radial3"/>
    <dgm:cxn modelId="{2660A560-A6E3-4E39-9ABC-DAE6B61ED145}" type="presParOf" srcId="{28151096-BACB-4E3D-BBB8-0902BAE9BC73}" destId="{D6CAB3B1-FA55-4FAF-928C-B092AF13CD14}" srcOrd="2" destOrd="0" presId="urn:microsoft.com/office/officeart/2005/8/layout/radial3"/>
    <dgm:cxn modelId="{2624F4A2-6714-4B3F-82E7-5BD1D51BCE09}" type="presParOf" srcId="{28151096-BACB-4E3D-BBB8-0902BAE9BC73}" destId="{B98FF296-1574-47E6-8C7F-4C3021DC8367}" srcOrd="3" destOrd="0" presId="urn:microsoft.com/office/officeart/2005/8/layout/radial3"/>
    <dgm:cxn modelId="{36DD7D95-D519-4FBE-9C3E-11EA4A8BD578}" type="presParOf" srcId="{28151096-BACB-4E3D-BBB8-0902BAE9BC73}" destId="{E49903B2-4203-4A91-8204-6D0F9256FC8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05B082-D7D0-43F3-ABB3-2D40C2A255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0E30B637-4631-4B0E-B19A-7A0897574B1B}">
      <dgm:prSet phldrT="[Текст]" custT="1"/>
      <dgm:spPr>
        <a:solidFill>
          <a:schemeClr val="accent1">
            <a:lumMod val="60000"/>
            <a:lumOff val="40000"/>
          </a:schemeClr>
        </a:solidFill>
      </dgm:spPr>
      <dgm:t>
        <a:bodyPr/>
        <a:lstStyle/>
        <a:p>
          <a:pPr algn="ctr"/>
          <a:r>
            <a:rPr lang="uk-UA" sz="2400" b="1" dirty="0" err="1" smtClean="0">
              <a:solidFill>
                <a:schemeClr val="tx1"/>
              </a:solidFill>
            </a:rPr>
            <a:t>Емпатія</a:t>
          </a:r>
          <a:endParaRPr lang="uk-UA" sz="2400" b="1" dirty="0" smtClean="0">
            <a:solidFill>
              <a:schemeClr val="tx1"/>
            </a:solidFill>
          </a:endParaRPr>
        </a:p>
        <a:p>
          <a:pPr algn="l"/>
          <a:r>
            <a:rPr lang="ru-RU" sz="2000" b="0" i="1" dirty="0" smtClean="0">
              <a:solidFill>
                <a:schemeClr val="tx1"/>
              </a:solidFill>
            </a:rPr>
            <a:t>(</a:t>
          </a:r>
          <a:r>
            <a:rPr lang="ru-RU" sz="2000" b="0" i="1" dirty="0" err="1" smtClean="0">
              <a:solidFill>
                <a:schemeClr val="tx1"/>
              </a:solidFill>
            </a:rPr>
            <a:t>Розуміти</a:t>
          </a:r>
          <a:r>
            <a:rPr lang="ru-RU" sz="2000" b="0" i="1" dirty="0" smtClean="0">
              <a:solidFill>
                <a:schemeClr val="tx1"/>
              </a:solidFill>
            </a:rPr>
            <a:t> </a:t>
          </a:r>
          <a:r>
            <a:rPr lang="ru-RU" sz="2000" b="0" i="1" dirty="0" err="1" smtClean="0">
              <a:solidFill>
                <a:schemeClr val="tx1"/>
              </a:solidFill>
            </a:rPr>
            <a:t>почуття</a:t>
          </a:r>
          <a:r>
            <a:rPr lang="ru-RU" sz="2000" b="0" i="1" dirty="0" smtClean="0">
              <a:solidFill>
                <a:schemeClr val="tx1"/>
              </a:solidFill>
            </a:rPr>
            <a:t> </a:t>
          </a:r>
          <a:r>
            <a:rPr lang="ru-RU" sz="2000" b="0" i="1" dirty="0" err="1" smtClean="0">
              <a:solidFill>
                <a:schemeClr val="tx1"/>
              </a:solidFill>
            </a:rPr>
            <a:t>учнів</a:t>
          </a:r>
          <a:r>
            <a:rPr lang="ru-RU" sz="2000" b="0" i="1" dirty="0" smtClean="0">
              <a:solidFill>
                <a:schemeClr val="tx1"/>
              </a:solidFill>
            </a:rPr>
            <a:t> та </a:t>
          </a:r>
          <a:r>
            <a:rPr lang="ru-RU" sz="2000" b="0" i="1" dirty="0" err="1" smtClean="0">
              <a:solidFill>
                <a:schemeClr val="tx1"/>
              </a:solidFill>
            </a:rPr>
            <a:t>відгукуватися</a:t>
          </a:r>
          <a:r>
            <a:rPr lang="ru-RU" sz="2000" b="0" i="1" dirty="0" smtClean="0">
              <a:solidFill>
                <a:schemeClr val="tx1"/>
              </a:solidFill>
            </a:rPr>
            <a:t> на них.)</a:t>
          </a:r>
          <a:endParaRPr lang="ru-RU" sz="2000" b="0" i="1" dirty="0">
            <a:solidFill>
              <a:schemeClr val="tx1"/>
            </a:solidFill>
          </a:endParaRPr>
        </a:p>
      </dgm:t>
    </dgm:pt>
    <dgm:pt modelId="{E12C435A-3C05-4383-8FD6-B6CAB94BD3E0}" type="parTrans" cxnId="{5323F7F9-5FEB-4F34-B59D-65574A910CEA}">
      <dgm:prSet/>
      <dgm:spPr/>
      <dgm:t>
        <a:bodyPr/>
        <a:lstStyle/>
        <a:p>
          <a:endParaRPr lang="ru-RU"/>
        </a:p>
      </dgm:t>
    </dgm:pt>
    <dgm:pt modelId="{39BA4046-BD78-4BBA-967A-25AD9E4E3161}" type="sibTrans" cxnId="{5323F7F9-5FEB-4F34-B59D-65574A910CEA}">
      <dgm:prSet/>
      <dgm:spPr/>
      <dgm:t>
        <a:bodyPr/>
        <a:lstStyle/>
        <a:p>
          <a:endParaRPr lang="ru-RU"/>
        </a:p>
      </dgm:t>
    </dgm:pt>
    <dgm:pt modelId="{D2ED7AB3-1F17-4F3F-B296-2990A4D54FE5}">
      <dgm:prSet phldrT="[Текст]" custT="1"/>
      <dgm:spPr>
        <a:solidFill>
          <a:srgbClr val="00B0F0"/>
        </a:solidFill>
      </dgm:spPr>
      <dgm:t>
        <a:bodyPr/>
        <a:lstStyle/>
        <a:p>
          <a:pPr algn="ctr"/>
          <a:r>
            <a:rPr lang="uk-UA" sz="2000" b="1" dirty="0" smtClean="0">
              <a:solidFill>
                <a:schemeClr val="tx1"/>
              </a:solidFill>
            </a:rPr>
            <a:t>Зворотній зв’язок</a:t>
          </a:r>
        </a:p>
        <a:p>
          <a:pPr algn="l"/>
          <a:r>
            <a:rPr lang="ru-RU" sz="2000" dirty="0" smtClean="0"/>
            <a:t>(</a:t>
          </a:r>
          <a:r>
            <a:rPr lang="ru-RU" sz="2000" i="1" dirty="0" err="1" smtClean="0">
              <a:solidFill>
                <a:schemeClr val="tx1"/>
              </a:solidFill>
            </a:rPr>
            <a:t>Давати</a:t>
          </a:r>
          <a:r>
            <a:rPr lang="ru-RU" sz="2000" i="1" dirty="0" smtClean="0">
              <a:solidFill>
                <a:schemeClr val="tx1"/>
              </a:solidFill>
            </a:rPr>
            <a:t> </a:t>
          </a:r>
          <a:r>
            <a:rPr lang="ru-RU" sz="2000" i="1" dirty="0" err="1" smtClean="0">
              <a:solidFill>
                <a:schemeClr val="tx1"/>
              </a:solidFill>
            </a:rPr>
            <a:t>зрозуміти</a:t>
          </a:r>
          <a:r>
            <a:rPr lang="ru-RU" sz="2000" i="1" dirty="0" smtClean="0">
              <a:solidFill>
                <a:schemeClr val="tx1"/>
              </a:solidFill>
            </a:rPr>
            <a:t> </a:t>
          </a:r>
          <a:r>
            <a:rPr lang="ru-RU" sz="2000" i="1" dirty="0" err="1" smtClean="0">
              <a:solidFill>
                <a:schemeClr val="tx1"/>
              </a:solidFill>
            </a:rPr>
            <a:t>учневі</a:t>
          </a:r>
          <a:r>
            <a:rPr lang="ru-RU" sz="2000" i="1" dirty="0" smtClean="0">
              <a:solidFill>
                <a:schemeClr val="tx1"/>
              </a:solidFill>
            </a:rPr>
            <a:t>, </a:t>
          </a:r>
          <a:r>
            <a:rPr lang="ru-RU" sz="2000" i="1" dirty="0" err="1" smtClean="0">
              <a:solidFill>
                <a:schemeClr val="tx1"/>
              </a:solidFill>
            </a:rPr>
            <a:t>що</a:t>
          </a:r>
          <a:r>
            <a:rPr lang="ru-RU" sz="2000" i="1" dirty="0" smtClean="0">
              <a:solidFill>
                <a:schemeClr val="tx1"/>
              </a:solidFill>
            </a:rPr>
            <a:t> </a:t>
          </a:r>
          <a:r>
            <a:rPr lang="ru-RU" sz="2000" i="1" dirty="0" err="1" smtClean="0">
              <a:solidFill>
                <a:schemeClr val="tx1"/>
              </a:solidFill>
            </a:rPr>
            <a:t>його</a:t>
          </a:r>
          <a:r>
            <a:rPr lang="ru-RU" sz="2000" i="1" dirty="0" smtClean="0">
              <a:solidFill>
                <a:schemeClr val="tx1"/>
              </a:solidFill>
            </a:rPr>
            <a:t> слова </a:t>
          </a:r>
          <a:r>
            <a:rPr lang="ru-RU" sz="2000" i="1" dirty="0" err="1" smtClean="0">
              <a:solidFill>
                <a:schemeClr val="tx1"/>
              </a:solidFill>
            </a:rPr>
            <a:t>важливі</a:t>
          </a:r>
          <a:r>
            <a:rPr lang="ru-RU" sz="2000" i="1" dirty="0" smtClean="0">
              <a:solidFill>
                <a:schemeClr val="tx1"/>
              </a:solidFill>
            </a:rPr>
            <a:t>.)</a:t>
          </a:r>
          <a:endParaRPr lang="ru-RU" sz="2000" i="1" dirty="0">
            <a:solidFill>
              <a:schemeClr val="tx1"/>
            </a:solidFill>
          </a:endParaRPr>
        </a:p>
      </dgm:t>
    </dgm:pt>
    <dgm:pt modelId="{9D9BF83D-50D6-46DE-AA6B-51C1C0129BD7}" type="parTrans" cxnId="{94798623-5537-4C71-A35C-0D0C3281E550}">
      <dgm:prSet/>
      <dgm:spPr/>
      <dgm:t>
        <a:bodyPr/>
        <a:lstStyle/>
        <a:p>
          <a:endParaRPr lang="ru-RU"/>
        </a:p>
      </dgm:t>
    </dgm:pt>
    <dgm:pt modelId="{BE1B377E-8C99-4AD6-AD39-2B6335F300D6}" type="sibTrans" cxnId="{94798623-5537-4C71-A35C-0D0C3281E550}">
      <dgm:prSet/>
      <dgm:spPr/>
      <dgm:t>
        <a:bodyPr/>
        <a:lstStyle/>
        <a:p>
          <a:endParaRPr lang="ru-RU"/>
        </a:p>
      </dgm:t>
    </dgm:pt>
    <dgm:pt modelId="{69A77D01-6F0D-477D-852E-1325ECF3F673}">
      <dgm:prSet phldrT="[Текст]" custT="1"/>
      <dgm:spPr>
        <a:solidFill>
          <a:srgbClr val="92D050"/>
        </a:solidFill>
      </dgm:spPr>
      <dgm:t>
        <a:bodyPr/>
        <a:lstStyle/>
        <a:p>
          <a:pPr algn="ctr"/>
          <a:r>
            <a:rPr lang="uk-UA" sz="2400" b="1" dirty="0" smtClean="0">
              <a:solidFill>
                <a:schemeClr val="tx1"/>
              </a:solidFill>
            </a:rPr>
            <a:t>Активне слухання</a:t>
          </a:r>
        </a:p>
        <a:p>
          <a:pPr algn="l"/>
          <a:r>
            <a:rPr lang="ru-RU" sz="2000" i="1" dirty="0" smtClean="0">
              <a:solidFill>
                <a:schemeClr val="tx1"/>
              </a:solidFill>
            </a:rPr>
            <a:t>(</a:t>
          </a:r>
          <a:r>
            <a:rPr lang="ru-RU" sz="2000" i="1" dirty="0" err="1" smtClean="0">
              <a:solidFill>
                <a:schemeClr val="tx1"/>
              </a:solidFill>
            </a:rPr>
            <a:t>Звертати</a:t>
          </a:r>
          <a:r>
            <a:rPr lang="ru-RU" sz="2000" i="1" dirty="0" smtClean="0">
              <a:solidFill>
                <a:schemeClr val="tx1"/>
              </a:solidFill>
            </a:rPr>
            <a:t> </a:t>
          </a:r>
          <a:r>
            <a:rPr lang="ru-RU" sz="2000" i="1" dirty="0" err="1" smtClean="0">
              <a:solidFill>
                <a:schemeClr val="tx1"/>
              </a:solidFill>
            </a:rPr>
            <a:t>увагу</a:t>
          </a:r>
          <a:r>
            <a:rPr lang="ru-RU" sz="2000" i="1" dirty="0" smtClean="0">
              <a:solidFill>
                <a:schemeClr val="tx1"/>
              </a:solidFill>
            </a:rPr>
            <a:t> на те, </a:t>
          </a:r>
          <a:r>
            <a:rPr lang="ru-RU" sz="2000" i="1" dirty="0" err="1" smtClean="0">
              <a:solidFill>
                <a:schemeClr val="tx1"/>
              </a:solidFill>
            </a:rPr>
            <a:t>що</a:t>
          </a:r>
          <a:r>
            <a:rPr lang="ru-RU" sz="2000" i="1" dirty="0" smtClean="0">
              <a:solidFill>
                <a:schemeClr val="tx1"/>
              </a:solidFill>
            </a:rPr>
            <a:t> </a:t>
          </a:r>
          <a:r>
            <a:rPr lang="ru-RU" sz="2000" i="1" dirty="0" err="1" smtClean="0">
              <a:solidFill>
                <a:schemeClr val="tx1"/>
              </a:solidFill>
            </a:rPr>
            <a:t>каже</a:t>
          </a:r>
          <a:r>
            <a:rPr lang="ru-RU" sz="2000" i="1" dirty="0" smtClean="0">
              <a:solidFill>
                <a:schemeClr val="tx1"/>
              </a:solidFill>
            </a:rPr>
            <a:t> </a:t>
          </a:r>
          <a:r>
            <a:rPr lang="ru-RU" sz="2000" i="1" dirty="0" err="1" smtClean="0">
              <a:solidFill>
                <a:schemeClr val="tx1"/>
              </a:solidFill>
            </a:rPr>
            <a:t>учень</a:t>
          </a:r>
          <a:r>
            <a:rPr lang="ru-RU" sz="2000" i="1" dirty="0" smtClean="0">
              <a:solidFill>
                <a:schemeClr val="tx1"/>
              </a:solidFill>
            </a:rPr>
            <a:t>, не </a:t>
          </a:r>
          <a:r>
            <a:rPr lang="ru-RU" sz="2000" i="1" dirty="0" err="1" smtClean="0">
              <a:solidFill>
                <a:schemeClr val="tx1"/>
              </a:solidFill>
            </a:rPr>
            <a:t>перебиваючи</a:t>
          </a:r>
          <a:r>
            <a:rPr lang="ru-RU" sz="2000" i="1" dirty="0" smtClean="0">
              <a:solidFill>
                <a:schemeClr val="tx1"/>
              </a:solidFill>
            </a:rPr>
            <a:t>.)</a:t>
          </a:r>
          <a:endParaRPr lang="ru-RU" sz="2000" i="1" dirty="0">
            <a:solidFill>
              <a:schemeClr val="tx1"/>
            </a:solidFill>
          </a:endParaRPr>
        </a:p>
      </dgm:t>
    </dgm:pt>
    <dgm:pt modelId="{F695AAE3-CCCC-4FD9-9A4A-55C39A4F2F10}" type="sibTrans" cxnId="{9EC9ABA3-863F-43DF-B803-CBE2B6C01085}">
      <dgm:prSet/>
      <dgm:spPr/>
      <dgm:t>
        <a:bodyPr/>
        <a:lstStyle/>
        <a:p>
          <a:endParaRPr lang="ru-RU"/>
        </a:p>
      </dgm:t>
    </dgm:pt>
    <dgm:pt modelId="{44AAD31E-72E2-41D8-B693-21C5DCCD8F54}" type="parTrans" cxnId="{9EC9ABA3-863F-43DF-B803-CBE2B6C01085}">
      <dgm:prSet/>
      <dgm:spPr/>
      <dgm:t>
        <a:bodyPr/>
        <a:lstStyle/>
        <a:p>
          <a:endParaRPr lang="ru-RU"/>
        </a:p>
      </dgm:t>
    </dgm:pt>
    <dgm:pt modelId="{674B05DD-44BB-44BC-9611-60BB6F373487}" type="pres">
      <dgm:prSet presAssocID="{DA05B082-D7D0-43F3-ABB3-2D40C2A25558}" presName="linear" presStyleCnt="0">
        <dgm:presLayoutVars>
          <dgm:dir/>
          <dgm:animLvl val="lvl"/>
          <dgm:resizeHandles val="exact"/>
        </dgm:presLayoutVars>
      </dgm:prSet>
      <dgm:spPr/>
      <dgm:t>
        <a:bodyPr/>
        <a:lstStyle/>
        <a:p>
          <a:endParaRPr lang="ru-RU"/>
        </a:p>
      </dgm:t>
    </dgm:pt>
    <dgm:pt modelId="{1CD377DB-DE53-4BB7-AEB7-6015F3A8ED41}" type="pres">
      <dgm:prSet presAssocID="{0E30B637-4631-4B0E-B19A-7A0897574B1B}" presName="parentLin" presStyleCnt="0"/>
      <dgm:spPr/>
    </dgm:pt>
    <dgm:pt modelId="{F5DFF3D3-40E4-48DE-A321-DF2C7D292C14}" type="pres">
      <dgm:prSet presAssocID="{0E30B637-4631-4B0E-B19A-7A0897574B1B}" presName="parentLeftMargin" presStyleLbl="node1" presStyleIdx="0" presStyleCnt="3"/>
      <dgm:spPr/>
      <dgm:t>
        <a:bodyPr/>
        <a:lstStyle/>
        <a:p>
          <a:endParaRPr lang="ru-RU"/>
        </a:p>
      </dgm:t>
    </dgm:pt>
    <dgm:pt modelId="{9EAACE00-2BA1-47A2-9DD2-0CCCC40D1E65}" type="pres">
      <dgm:prSet presAssocID="{0E30B637-4631-4B0E-B19A-7A0897574B1B}" presName="parentText" presStyleLbl="node1" presStyleIdx="0" presStyleCnt="3" custScaleY="600012" custLinFactNeighborX="-3159" custLinFactNeighborY="-3022">
        <dgm:presLayoutVars>
          <dgm:chMax val="0"/>
          <dgm:bulletEnabled val="1"/>
        </dgm:presLayoutVars>
      </dgm:prSet>
      <dgm:spPr/>
      <dgm:t>
        <a:bodyPr/>
        <a:lstStyle/>
        <a:p>
          <a:endParaRPr lang="ru-RU"/>
        </a:p>
      </dgm:t>
    </dgm:pt>
    <dgm:pt modelId="{03CACB42-5104-4FF1-853D-1457DF7C4284}" type="pres">
      <dgm:prSet presAssocID="{0E30B637-4631-4B0E-B19A-7A0897574B1B}" presName="negativeSpace" presStyleCnt="0"/>
      <dgm:spPr/>
    </dgm:pt>
    <dgm:pt modelId="{B86E95A1-C07D-40F0-84BC-0F5A25F6D17B}" type="pres">
      <dgm:prSet presAssocID="{0E30B637-4631-4B0E-B19A-7A0897574B1B}" presName="childText" presStyleLbl="conFgAcc1" presStyleIdx="0" presStyleCnt="3">
        <dgm:presLayoutVars>
          <dgm:bulletEnabled val="1"/>
        </dgm:presLayoutVars>
      </dgm:prSet>
      <dgm:spPr/>
    </dgm:pt>
    <dgm:pt modelId="{E3D523AB-1DE4-454A-AA7E-3AA305CBBA41}" type="pres">
      <dgm:prSet presAssocID="{39BA4046-BD78-4BBA-967A-25AD9E4E3161}" presName="spaceBetweenRectangles" presStyleCnt="0"/>
      <dgm:spPr/>
    </dgm:pt>
    <dgm:pt modelId="{609C762C-C571-4A3D-B4F2-27ABAA4C05FD}" type="pres">
      <dgm:prSet presAssocID="{69A77D01-6F0D-477D-852E-1325ECF3F673}" presName="parentLin" presStyleCnt="0"/>
      <dgm:spPr/>
    </dgm:pt>
    <dgm:pt modelId="{B27E1F5C-CCF7-4901-AABF-49A2761C55F5}" type="pres">
      <dgm:prSet presAssocID="{69A77D01-6F0D-477D-852E-1325ECF3F673}" presName="parentLeftMargin" presStyleLbl="node1" presStyleIdx="0" presStyleCnt="3"/>
      <dgm:spPr/>
      <dgm:t>
        <a:bodyPr/>
        <a:lstStyle/>
        <a:p>
          <a:endParaRPr lang="ru-RU"/>
        </a:p>
      </dgm:t>
    </dgm:pt>
    <dgm:pt modelId="{1F777F7C-AF1F-40EB-B860-EBA4458FEF26}" type="pres">
      <dgm:prSet presAssocID="{69A77D01-6F0D-477D-852E-1325ECF3F673}" presName="parentText" presStyleLbl="node1" presStyleIdx="1" presStyleCnt="3" custScaleY="569709">
        <dgm:presLayoutVars>
          <dgm:chMax val="0"/>
          <dgm:bulletEnabled val="1"/>
        </dgm:presLayoutVars>
      </dgm:prSet>
      <dgm:spPr/>
      <dgm:t>
        <a:bodyPr/>
        <a:lstStyle/>
        <a:p>
          <a:endParaRPr lang="ru-RU"/>
        </a:p>
      </dgm:t>
    </dgm:pt>
    <dgm:pt modelId="{2E3396A8-983C-4506-AB1F-940729918F23}" type="pres">
      <dgm:prSet presAssocID="{69A77D01-6F0D-477D-852E-1325ECF3F673}" presName="negativeSpace" presStyleCnt="0"/>
      <dgm:spPr/>
    </dgm:pt>
    <dgm:pt modelId="{E0F6C1D0-1A6E-459A-8730-C05CC152B31A}" type="pres">
      <dgm:prSet presAssocID="{69A77D01-6F0D-477D-852E-1325ECF3F673}" presName="childText" presStyleLbl="conFgAcc1" presStyleIdx="1" presStyleCnt="3">
        <dgm:presLayoutVars>
          <dgm:bulletEnabled val="1"/>
        </dgm:presLayoutVars>
      </dgm:prSet>
      <dgm:spPr/>
    </dgm:pt>
    <dgm:pt modelId="{464DFEB3-D134-4BEA-87F4-C1B3188BFD3B}" type="pres">
      <dgm:prSet presAssocID="{F695AAE3-CCCC-4FD9-9A4A-55C39A4F2F10}" presName="spaceBetweenRectangles" presStyleCnt="0"/>
      <dgm:spPr/>
    </dgm:pt>
    <dgm:pt modelId="{79128143-B511-4E6D-8C2D-E91346C82815}" type="pres">
      <dgm:prSet presAssocID="{D2ED7AB3-1F17-4F3F-B296-2990A4D54FE5}" presName="parentLin" presStyleCnt="0"/>
      <dgm:spPr/>
    </dgm:pt>
    <dgm:pt modelId="{F0BACE86-7EF0-47DE-8C4F-E8D6EEBD5DC0}" type="pres">
      <dgm:prSet presAssocID="{D2ED7AB3-1F17-4F3F-B296-2990A4D54FE5}" presName="parentLeftMargin" presStyleLbl="node1" presStyleIdx="1" presStyleCnt="3"/>
      <dgm:spPr/>
      <dgm:t>
        <a:bodyPr/>
        <a:lstStyle/>
        <a:p>
          <a:endParaRPr lang="ru-RU"/>
        </a:p>
      </dgm:t>
    </dgm:pt>
    <dgm:pt modelId="{2AAB91D3-CC2F-4B54-89D3-BCD0C29661B1}" type="pres">
      <dgm:prSet presAssocID="{D2ED7AB3-1F17-4F3F-B296-2990A4D54FE5}" presName="parentText" presStyleLbl="node1" presStyleIdx="2" presStyleCnt="3" custScaleY="538206">
        <dgm:presLayoutVars>
          <dgm:chMax val="0"/>
          <dgm:bulletEnabled val="1"/>
        </dgm:presLayoutVars>
      </dgm:prSet>
      <dgm:spPr/>
      <dgm:t>
        <a:bodyPr/>
        <a:lstStyle/>
        <a:p>
          <a:endParaRPr lang="ru-RU"/>
        </a:p>
      </dgm:t>
    </dgm:pt>
    <dgm:pt modelId="{0BE41F2B-BB5E-45A2-A55C-D035A6519A11}" type="pres">
      <dgm:prSet presAssocID="{D2ED7AB3-1F17-4F3F-B296-2990A4D54FE5}" presName="negativeSpace" presStyleCnt="0"/>
      <dgm:spPr/>
    </dgm:pt>
    <dgm:pt modelId="{DA14DC5B-795B-43A0-B71C-4CC39D68618F}" type="pres">
      <dgm:prSet presAssocID="{D2ED7AB3-1F17-4F3F-B296-2990A4D54FE5}" presName="childText" presStyleLbl="conFgAcc1" presStyleIdx="2" presStyleCnt="3">
        <dgm:presLayoutVars>
          <dgm:bulletEnabled val="1"/>
        </dgm:presLayoutVars>
      </dgm:prSet>
      <dgm:spPr/>
    </dgm:pt>
  </dgm:ptLst>
  <dgm:cxnLst>
    <dgm:cxn modelId="{33F2F035-9952-4916-B4E3-ACACDE268EFD}" type="presOf" srcId="{69A77D01-6F0D-477D-852E-1325ECF3F673}" destId="{1F777F7C-AF1F-40EB-B860-EBA4458FEF26}" srcOrd="1" destOrd="0" presId="urn:microsoft.com/office/officeart/2005/8/layout/list1"/>
    <dgm:cxn modelId="{5323F7F9-5FEB-4F34-B59D-65574A910CEA}" srcId="{DA05B082-D7D0-43F3-ABB3-2D40C2A25558}" destId="{0E30B637-4631-4B0E-B19A-7A0897574B1B}" srcOrd="0" destOrd="0" parTransId="{E12C435A-3C05-4383-8FD6-B6CAB94BD3E0}" sibTransId="{39BA4046-BD78-4BBA-967A-25AD9E4E3161}"/>
    <dgm:cxn modelId="{9EC9ABA3-863F-43DF-B803-CBE2B6C01085}" srcId="{DA05B082-D7D0-43F3-ABB3-2D40C2A25558}" destId="{69A77D01-6F0D-477D-852E-1325ECF3F673}" srcOrd="1" destOrd="0" parTransId="{44AAD31E-72E2-41D8-B693-21C5DCCD8F54}" sibTransId="{F695AAE3-CCCC-4FD9-9A4A-55C39A4F2F10}"/>
    <dgm:cxn modelId="{94798623-5537-4C71-A35C-0D0C3281E550}" srcId="{DA05B082-D7D0-43F3-ABB3-2D40C2A25558}" destId="{D2ED7AB3-1F17-4F3F-B296-2990A4D54FE5}" srcOrd="2" destOrd="0" parTransId="{9D9BF83D-50D6-46DE-AA6B-51C1C0129BD7}" sibTransId="{BE1B377E-8C99-4AD6-AD39-2B6335F300D6}"/>
    <dgm:cxn modelId="{8F87F375-32A1-448D-B85A-A53FDF87B2F6}" type="presOf" srcId="{DA05B082-D7D0-43F3-ABB3-2D40C2A25558}" destId="{674B05DD-44BB-44BC-9611-60BB6F373487}" srcOrd="0" destOrd="0" presId="urn:microsoft.com/office/officeart/2005/8/layout/list1"/>
    <dgm:cxn modelId="{0098915E-4D47-47B2-BABF-AD2C69E628AF}" type="presOf" srcId="{D2ED7AB3-1F17-4F3F-B296-2990A4D54FE5}" destId="{F0BACE86-7EF0-47DE-8C4F-E8D6EEBD5DC0}" srcOrd="0" destOrd="0" presId="urn:microsoft.com/office/officeart/2005/8/layout/list1"/>
    <dgm:cxn modelId="{61DE4565-FDCF-43B3-B39C-AEE51F70126C}" type="presOf" srcId="{0E30B637-4631-4B0E-B19A-7A0897574B1B}" destId="{F5DFF3D3-40E4-48DE-A321-DF2C7D292C14}" srcOrd="0" destOrd="0" presId="urn:microsoft.com/office/officeart/2005/8/layout/list1"/>
    <dgm:cxn modelId="{8E61E783-4075-45A6-8CC4-A60230AD858C}" type="presOf" srcId="{69A77D01-6F0D-477D-852E-1325ECF3F673}" destId="{B27E1F5C-CCF7-4901-AABF-49A2761C55F5}" srcOrd="0" destOrd="0" presId="urn:microsoft.com/office/officeart/2005/8/layout/list1"/>
    <dgm:cxn modelId="{CACB7FC4-6F8C-4618-8B89-3D3686B489D3}" type="presOf" srcId="{0E30B637-4631-4B0E-B19A-7A0897574B1B}" destId="{9EAACE00-2BA1-47A2-9DD2-0CCCC40D1E65}" srcOrd="1" destOrd="0" presId="urn:microsoft.com/office/officeart/2005/8/layout/list1"/>
    <dgm:cxn modelId="{A307AEA0-9629-4387-B681-F7C1F81C11F5}" type="presOf" srcId="{D2ED7AB3-1F17-4F3F-B296-2990A4D54FE5}" destId="{2AAB91D3-CC2F-4B54-89D3-BCD0C29661B1}" srcOrd="1" destOrd="0" presId="urn:microsoft.com/office/officeart/2005/8/layout/list1"/>
    <dgm:cxn modelId="{30F067D1-CF32-48B0-9856-69CB3691AA39}" type="presParOf" srcId="{674B05DD-44BB-44BC-9611-60BB6F373487}" destId="{1CD377DB-DE53-4BB7-AEB7-6015F3A8ED41}" srcOrd="0" destOrd="0" presId="urn:microsoft.com/office/officeart/2005/8/layout/list1"/>
    <dgm:cxn modelId="{1235AF08-FDE3-4F8D-9F3C-7019E2AA6502}" type="presParOf" srcId="{1CD377DB-DE53-4BB7-AEB7-6015F3A8ED41}" destId="{F5DFF3D3-40E4-48DE-A321-DF2C7D292C14}" srcOrd="0" destOrd="0" presId="urn:microsoft.com/office/officeart/2005/8/layout/list1"/>
    <dgm:cxn modelId="{6D697DC4-5ABE-4C64-89CB-FE4B9D32FC76}" type="presParOf" srcId="{1CD377DB-DE53-4BB7-AEB7-6015F3A8ED41}" destId="{9EAACE00-2BA1-47A2-9DD2-0CCCC40D1E65}" srcOrd="1" destOrd="0" presId="urn:microsoft.com/office/officeart/2005/8/layout/list1"/>
    <dgm:cxn modelId="{718BD811-6F36-4E9B-820B-D483CBE08D2A}" type="presParOf" srcId="{674B05DD-44BB-44BC-9611-60BB6F373487}" destId="{03CACB42-5104-4FF1-853D-1457DF7C4284}" srcOrd="1" destOrd="0" presId="urn:microsoft.com/office/officeart/2005/8/layout/list1"/>
    <dgm:cxn modelId="{66174FDE-6CEB-429A-86FB-B42A895A5709}" type="presParOf" srcId="{674B05DD-44BB-44BC-9611-60BB6F373487}" destId="{B86E95A1-C07D-40F0-84BC-0F5A25F6D17B}" srcOrd="2" destOrd="0" presId="urn:microsoft.com/office/officeart/2005/8/layout/list1"/>
    <dgm:cxn modelId="{55F5FB2E-DC9C-4A17-B946-93BFCD596A38}" type="presParOf" srcId="{674B05DD-44BB-44BC-9611-60BB6F373487}" destId="{E3D523AB-1DE4-454A-AA7E-3AA305CBBA41}" srcOrd="3" destOrd="0" presId="urn:microsoft.com/office/officeart/2005/8/layout/list1"/>
    <dgm:cxn modelId="{B7959475-ADDA-48AC-B34E-143153CFAF46}" type="presParOf" srcId="{674B05DD-44BB-44BC-9611-60BB6F373487}" destId="{609C762C-C571-4A3D-B4F2-27ABAA4C05FD}" srcOrd="4" destOrd="0" presId="urn:microsoft.com/office/officeart/2005/8/layout/list1"/>
    <dgm:cxn modelId="{D6799A9E-4193-4257-9FD5-ABD3A5B0A2B7}" type="presParOf" srcId="{609C762C-C571-4A3D-B4F2-27ABAA4C05FD}" destId="{B27E1F5C-CCF7-4901-AABF-49A2761C55F5}" srcOrd="0" destOrd="0" presId="urn:microsoft.com/office/officeart/2005/8/layout/list1"/>
    <dgm:cxn modelId="{92F82EA7-BAA1-46FF-ADAC-663EA13B9818}" type="presParOf" srcId="{609C762C-C571-4A3D-B4F2-27ABAA4C05FD}" destId="{1F777F7C-AF1F-40EB-B860-EBA4458FEF26}" srcOrd="1" destOrd="0" presId="urn:microsoft.com/office/officeart/2005/8/layout/list1"/>
    <dgm:cxn modelId="{400E5974-25C7-4813-977E-6760D7A54AE9}" type="presParOf" srcId="{674B05DD-44BB-44BC-9611-60BB6F373487}" destId="{2E3396A8-983C-4506-AB1F-940729918F23}" srcOrd="5" destOrd="0" presId="urn:microsoft.com/office/officeart/2005/8/layout/list1"/>
    <dgm:cxn modelId="{5711F080-6720-447A-B70A-DE46860C82F5}" type="presParOf" srcId="{674B05DD-44BB-44BC-9611-60BB6F373487}" destId="{E0F6C1D0-1A6E-459A-8730-C05CC152B31A}" srcOrd="6" destOrd="0" presId="urn:microsoft.com/office/officeart/2005/8/layout/list1"/>
    <dgm:cxn modelId="{DD682EE8-B287-48F8-84E6-B0E750E5180A}" type="presParOf" srcId="{674B05DD-44BB-44BC-9611-60BB6F373487}" destId="{464DFEB3-D134-4BEA-87F4-C1B3188BFD3B}" srcOrd="7" destOrd="0" presId="urn:microsoft.com/office/officeart/2005/8/layout/list1"/>
    <dgm:cxn modelId="{A001F548-E74F-4C2C-84A3-6000057A41A8}" type="presParOf" srcId="{674B05DD-44BB-44BC-9611-60BB6F373487}" destId="{79128143-B511-4E6D-8C2D-E91346C82815}" srcOrd="8" destOrd="0" presId="urn:microsoft.com/office/officeart/2005/8/layout/list1"/>
    <dgm:cxn modelId="{3E388028-57F7-4E50-8133-913FD9373259}" type="presParOf" srcId="{79128143-B511-4E6D-8C2D-E91346C82815}" destId="{F0BACE86-7EF0-47DE-8C4F-E8D6EEBD5DC0}" srcOrd="0" destOrd="0" presId="urn:microsoft.com/office/officeart/2005/8/layout/list1"/>
    <dgm:cxn modelId="{80E4E9CF-CE3B-4ABF-BB54-18E79D29342B}" type="presParOf" srcId="{79128143-B511-4E6D-8C2D-E91346C82815}" destId="{2AAB91D3-CC2F-4B54-89D3-BCD0C29661B1}" srcOrd="1" destOrd="0" presId="urn:microsoft.com/office/officeart/2005/8/layout/list1"/>
    <dgm:cxn modelId="{9C40C2BC-E64A-4B23-B5DB-4A14AB77306D}" type="presParOf" srcId="{674B05DD-44BB-44BC-9611-60BB6F373487}" destId="{0BE41F2B-BB5E-45A2-A55C-D035A6519A11}" srcOrd="9" destOrd="0" presId="urn:microsoft.com/office/officeart/2005/8/layout/list1"/>
    <dgm:cxn modelId="{2EFE0588-E453-4A4F-9107-C6898B47C82A}" type="presParOf" srcId="{674B05DD-44BB-44BC-9611-60BB6F373487}" destId="{DA14DC5B-795B-43A0-B71C-4CC39D68618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056D2-D856-4F5E-B406-4A81FE8C89D7}">
      <dsp:nvSpPr>
        <dsp:cNvPr id="0" name=""/>
        <dsp:cNvSpPr/>
      </dsp:nvSpPr>
      <dsp:spPr>
        <a:xfrm>
          <a:off x="2979877" y="2029485"/>
          <a:ext cx="1876488" cy="1522567"/>
        </a:xfrm>
        <a:prstGeom prst="gear9">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uk-UA" sz="1100" b="1" kern="1200" dirty="0" smtClean="0">
              <a:solidFill>
                <a:schemeClr val="tx1"/>
              </a:solidFill>
              <a:latin typeface="Arial Black" pitchFamily="34" charset="0"/>
            </a:rPr>
            <a:t>ПРАЦІВНИКИ ЗАКЛАДІВ ОСВІТИ</a:t>
          </a:r>
          <a:endParaRPr lang="ru-RU" sz="1100" b="1" kern="1200" dirty="0">
            <a:solidFill>
              <a:schemeClr val="tx1"/>
            </a:solidFill>
            <a:latin typeface="Arial Black" pitchFamily="34" charset="0"/>
          </a:endParaRPr>
        </a:p>
      </dsp:txBody>
      <dsp:txXfrm>
        <a:off x="3330683" y="2386139"/>
        <a:ext cx="1174876" cy="782631"/>
      </dsp:txXfrm>
    </dsp:sp>
    <dsp:sp modelId="{35C80147-7925-490E-B4F8-D682ADC00DF8}">
      <dsp:nvSpPr>
        <dsp:cNvPr id="0" name=""/>
        <dsp:cNvSpPr/>
      </dsp:nvSpPr>
      <dsp:spPr>
        <a:xfrm>
          <a:off x="1596152" y="1381694"/>
          <a:ext cx="1706518" cy="1704629"/>
        </a:xfrm>
        <a:prstGeom prst="gear6">
          <a:avLst/>
        </a:prstGeom>
        <a:solidFill>
          <a:schemeClr val="accent4">
            <a:hueOff val="-2282812"/>
            <a:satOff val="24021"/>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b="1" kern="1200" dirty="0" smtClean="0">
              <a:solidFill>
                <a:schemeClr val="tx1"/>
              </a:solidFill>
              <a:latin typeface="Arial Black" pitchFamily="34" charset="0"/>
            </a:rPr>
            <a:t>БАТЬКИ</a:t>
          </a:r>
          <a:endParaRPr lang="ru-RU" sz="1200" b="1" kern="1200" dirty="0">
            <a:solidFill>
              <a:schemeClr val="tx1"/>
            </a:solidFill>
            <a:latin typeface="Arial Black" pitchFamily="34" charset="0"/>
          </a:endParaRPr>
        </a:p>
      </dsp:txBody>
      <dsp:txXfrm>
        <a:off x="2025572" y="1813433"/>
        <a:ext cx="847678" cy="841151"/>
      </dsp:txXfrm>
    </dsp:sp>
    <dsp:sp modelId="{028EE6C1-AA1D-470B-92FB-21FCE9FC8069}">
      <dsp:nvSpPr>
        <dsp:cNvPr id="0" name=""/>
        <dsp:cNvSpPr/>
      </dsp:nvSpPr>
      <dsp:spPr>
        <a:xfrm rot="20700000">
          <a:off x="2485225" y="150178"/>
          <a:ext cx="1657996" cy="1785665"/>
        </a:xfrm>
        <a:prstGeom prst="gear6">
          <a:avLst/>
        </a:prstGeom>
        <a:solidFill>
          <a:schemeClr val="accent4">
            <a:hueOff val="-4565624"/>
            <a:satOff val="48042"/>
            <a:lumOff val="2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latin typeface="Arial Black" pitchFamily="34" charset="0"/>
            </a:rPr>
            <a:t>ДІТИ</a:t>
          </a:r>
          <a:endParaRPr lang="ru-RU" sz="1400" b="1" kern="1200" dirty="0">
            <a:solidFill>
              <a:schemeClr val="tx1"/>
            </a:solidFill>
            <a:latin typeface="Arial Black" pitchFamily="34" charset="0"/>
          </a:endParaRPr>
        </a:p>
      </dsp:txBody>
      <dsp:txXfrm rot="-20700000">
        <a:off x="2841300" y="549399"/>
        <a:ext cx="945847" cy="987223"/>
      </dsp:txXfrm>
    </dsp:sp>
    <dsp:sp modelId="{E03950AE-4010-4645-9B2D-A7B15894B034}">
      <dsp:nvSpPr>
        <dsp:cNvPr id="0" name=""/>
        <dsp:cNvSpPr/>
      </dsp:nvSpPr>
      <dsp:spPr>
        <a:xfrm>
          <a:off x="2795083" y="1504302"/>
          <a:ext cx="2536952" cy="2536952"/>
        </a:xfrm>
        <a:prstGeom prst="circularArrow">
          <a:avLst>
            <a:gd name="adj1" fmla="val 4688"/>
            <a:gd name="adj2" fmla="val 299029"/>
            <a:gd name="adj3" fmla="val 2500347"/>
            <a:gd name="adj4" fmla="val 1589578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3E1E70-C0D3-4EA9-ACFD-F8083213AC8B}">
      <dsp:nvSpPr>
        <dsp:cNvPr id="0" name=""/>
        <dsp:cNvSpPr/>
      </dsp:nvSpPr>
      <dsp:spPr>
        <a:xfrm>
          <a:off x="1545423" y="1014897"/>
          <a:ext cx="1843254" cy="1843254"/>
        </a:xfrm>
        <a:prstGeom prst="leftCircularArrow">
          <a:avLst>
            <a:gd name="adj1" fmla="val 6452"/>
            <a:gd name="adj2" fmla="val 429999"/>
            <a:gd name="adj3" fmla="val 10489124"/>
            <a:gd name="adj4" fmla="val 14837806"/>
            <a:gd name="adj5" fmla="val 7527"/>
          </a:avLst>
        </a:prstGeom>
        <a:solidFill>
          <a:schemeClr val="accent4">
            <a:hueOff val="-2282812"/>
            <a:satOff val="24021"/>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5D9AE8-A7D5-4FB8-BB5B-69B91E8A57B9}">
      <dsp:nvSpPr>
        <dsp:cNvPr id="0" name=""/>
        <dsp:cNvSpPr/>
      </dsp:nvSpPr>
      <dsp:spPr>
        <a:xfrm>
          <a:off x="2281374" y="30029"/>
          <a:ext cx="1987399" cy="1987399"/>
        </a:xfrm>
        <a:prstGeom prst="circularArrow">
          <a:avLst>
            <a:gd name="adj1" fmla="val 5984"/>
            <a:gd name="adj2" fmla="val 394124"/>
            <a:gd name="adj3" fmla="val 13313824"/>
            <a:gd name="adj4" fmla="val 10508221"/>
            <a:gd name="adj5" fmla="val 6981"/>
          </a:avLst>
        </a:prstGeom>
        <a:solidFill>
          <a:schemeClr val="accent4">
            <a:hueOff val="-4565624"/>
            <a:satOff val="48042"/>
            <a:lumOff val="274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789DF-41F5-41B0-8804-0A2DA2DE7296}">
      <dsp:nvSpPr>
        <dsp:cNvPr id="0" name=""/>
        <dsp:cNvSpPr/>
      </dsp:nvSpPr>
      <dsp:spPr>
        <a:xfrm rot="2601393">
          <a:off x="1626846" y="2461000"/>
          <a:ext cx="386623" cy="57041"/>
        </a:xfrm>
        <a:custGeom>
          <a:avLst/>
          <a:gdLst/>
          <a:ahLst/>
          <a:cxnLst/>
          <a:rect l="0" t="0" r="0" b="0"/>
          <a:pathLst>
            <a:path>
              <a:moveTo>
                <a:pt x="0" y="28520"/>
              </a:moveTo>
              <a:lnTo>
                <a:pt x="386623" y="2852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8C08A-08B9-4ACE-A84F-DD997E4BF9F0}">
      <dsp:nvSpPr>
        <dsp:cNvPr id="0" name=""/>
        <dsp:cNvSpPr/>
      </dsp:nvSpPr>
      <dsp:spPr>
        <a:xfrm>
          <a:off x="1679602" y="1756067"/>
          <a:ext cx="334937" cy="57041"/>
        </a:xfrm>
        <a:custGeom>
          <a:avLst/>
          <a:gdLst/>
          <a:ahLst/>
          <a:cxnLst/>
          <a:rect l="0" t="0" r="0" b="0"/>
          <a:pathLst>
            <a:path>
              <a:moveTo>
                <a:pt x="0" y="28520"/>
              </a:moveTo>
              <a:lnTo>
                <a:pt x="334937" y="2852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D472D-79D9-425A-9768-55F305263D4B}">
      <dsp:nvSpPr>
        <dsp:cNvPr id="0" name=""/>
        <dsp:cNvSpPr/>
      </dsp:nvSpPr>
      <dsp:spPr>
        <a:xfrm rot="19010529">
          <a:off x="1621096" y="1039883"/>
          <a:ext cx="432531" cy="57041"/>
        </a:xfrm>
        <a:custGeom>
          <a:avLst/>
          <a:gdLst/>
          <a:ahLst/>
          <a:cxnLst/>
          <a:rect l="0" t="0" r="0" b="0"/>
          <a:pathLst>
            <a:path>
              <a:moveTo>
                <a:pt x="0" y="28520"/>
              </a:moveTo>
              <a:lnTo>
                <a:pt x="432531" y="2852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A3D8E-EDAA-4EAF-A21D-CF93FD8AA82E}">
      <dsp:nvSpPr>
        <dsp:cNvPr id="0" name=""/>
        <dsp:cNvSpPr/>
      </dsp:nvSpPr>
      <dsp:spPr>
        <a:xfrm>
          <a:off x="293158" y="877127"/>
          <a:ext cx="1731496" cy="1731496"/>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40BA8-1C17-4F67-BEDD-13F32D379D59}">
      <dsp:nvSpPr>
        <dsp:cNvPr id="0" name=""/>
        <dsp:cNvSpPr/>
      </dsp:nvSpPr>
      <dsp:spPr>
        <a:xfrm flipH="1">
          <a:off x="1834469" y="-110443"/>
          <a:ext cx="1210232" cy="122830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solidFill>
                <a:srgbClr val="FFFF00"/>
              </a:solidFill>
            </a:rPr>
            <a:t>Байдужі батьки</a:t>
          </a:r>
          <a:endParaRPr lang="ru-RU" sz="1600" b="1" kern="1200" dirty="0">
            <a:solidFill>
              <a:srgbClr val="FFFF00"/>
            </a:solidFill>
          </a:endParaRPr>
        </a:p>
      </dsp:txBody>
      <dsp:txXfrm>
        <a:off x="2011703" y="69439"/>
        <a:ext cx="855764" cy="868545"/>
      </dsp:txXfrm>
    </dsp:sp>
    <dsp:sp modelId="{CC26967F-313D-4337-81C5-180675B2CC07}">
      <dsp:nvSpPr>
        <dsp:cNvPr id="0" name=""/>
        <dsp:cNvSpPr/>
      </dsp:nvSpPr>
      <dsp:spPr>
        <a:xfrm flipH="1" flipV="1">
          <a:off x="2014539" y="1043635"/>
          <a:ext cx="1471256" cy="148190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a:p>
      </dsp:txBody>
      <dsp:txXfrm rot="10800000">
        <a:off x="2229999" y="1260655"/>
        <a:ext cx="1040336" cy="1047864"/>
      </dsp:txXfrm>
    </dsp:sp>
    <dsp:sp modelId="{797847FF-42AF-4DB1-8D77-025CA350CBA7}">
      <dsp:nvSpPr>
        <dsp:cNvPr id="0" name=""/>
        <dsp:cNvSpPr/>
      </dsp:nvSpPr>
      <dsp:spPr>
        <a:xfrm rot="11109987" flipH="1" flipV="1">
          <a:off x="1787173" y="2416858"/>
          <a:ext cx="1285906" cy="129720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solidFill>
                <a:srgbClr val="FFFF00"/>
              </a:solidFill>
            </a:rPr>
            <a:t>Авторитарні вчителі</a:t>
          </a:r>
          <a:endParaRPr lang="ru-RU" sz="1800" b="1" kern="1200" dirty="0">
            <a:solidFill>
              <a:srgbClr val="FFFF00"/>
            </a:solidFill>
          </a:endParaRPr>
        </a:p>
      </dsp:txBody>
      <dsp:txXfrm rot="-10800000">
        <a:off x="1975490" y="2606830"/>
        <a:ext cx="909272" cy="917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93BE4-6C8D-4787-8E3E-206396DDF713}">
      <dsp:nvSpPr>
        <dsp:cNvPr id="0" name=""/>
        <dsp:cNvSpPr/>
      </dsp:nvSpPr>
      <dsp:spPr>
        <a:xfrm>
          <a:off x="2263287" y="1132173"/>
          <a:ext cx="2955703" cy="295570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smtClean="0"/>
            <a:t>ВИКЛИКИ ТА ЗАГРОЗИ У СУЧАСНОМУ ОСВІТНЬОМУ ПРОСТОРІ</a:t>
          </a:r>
          <a:endParaRPr lang="ru-RU" sz="2400" b="1" kern="1200" dirty="0"/>
        </a:p>
      </dsp:txBody>
      <dsp:txXfrm>
        <a:off x="2696140" y="1565026"/>
        <a:ext cx="2089997" cy="2089997"/>
      </dsp:txXfrm>
    </dsp:sp>
    <dsp:sp modelId="{A776618A-42BD-4C90-A7AD-FAD5D555CC2F}">
      <dsp:nvSpPr>
        <dsp:cNvPr id="0" name=""/>
        <dsp:cNvSpPr/>
      </dsp:nvSpPr>
      <dsp:spPr>
        <a:xfrm>
          <a:off x="2592286" y="-147918"/>
          <a:ext cx="2297704" cy="1666203"/>
        </a:xfrm>
        <a:prstGeom prst="ellipse">
          <a:avLst/>
        </a:prstGeom>
        <a:solidFill>
          <a:srgbClr val="00B0F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kern="1200" dirty="0" err="1" smtClean="0"/>
            <a:t>Булінг</a:t>
          </a:r>
          <a:endParaRPr lang="uk-UA" sz="2000" b="1" kern="1200" dirty="0" smtClean="0"/>
        </a:p>
        <a:p>
          <a:pPr lvl="0" algn="ctr" defTabSz="889000">
            <a:lnSpc>
              <a:spcPct val="90000"/>
            </a:lnSpc>
            <a:spcBef>
              <a:spcPct val="0"/>
            </a:spcBef>
            <a:spcAft>
              <a:spcPct val="35000"/>
            </a:spcAft>
          </a:pPr>
          <a:r>
            <a:rPr lang="ru-RU" sz="1200" i="0" kern="1200" dirty="0" err="1" smtClean="0"/>
            <a:t>Фізичне</a:t>
          </a:r>
          <a:r>
            <a:rPr lang="ru-RU" sz="1200" i="0" kern="1200" dirty="0" smtClean="0"/>
            <a:t> та </a:t>
          </a:r>
          <a:r>
            <a:rPr lang="ru-RU" sz="1200" i="0" kern="1200" dirty="0" err="1" smtClean="0"/>
            <a:t>психологічне</a:t>
          </a:r>
          <a:r>
            <a:rPr lang="ru-RU" sz="1200" i="0" kern="1200" dirty="0" smtClean="0"/>
            <a:t> </a:t>
          </a:r>
          <a:r>
            <a:rPr lang="ru-RU" sz="1200" i="0" kern="1200" dirty="0" err="1" smtClean="0"/>
            <a:t>насильство</a:t>
          </a:r>
          <a:r>
            <a:rPr lang="ru-RU" sz="1200" i="0" kern="1200" dirty="0" smtClean="0"/>
            <a:t>, </a:t>
          </a:r>
          <a:r>
            <a:rPr lang="ru-RU" sz="1200" i="0" kern="1200" dirty="0" err="1" smtClean="0"/>
            <a:t>агресія</a:t>
          </a:r>
          <a:r>
            <a:rPr lang="ru-RU" sz="1200" i="1" kern="1200" dirty="0" smtClean="0"/>
            <a:t>.</a:t>
          </a:r>
          <a:endParaRPr lang="ru-RU" sz="1200" i="1" kern="1200" dirty="0"/>
        </a:p>
      </dsp:txBody>
      <dsp:txXfrm>
        <a:off x="2928777" y="96092"/>
        <a:ext cx="1624722" cy="1178183"/>
      </dsp:txXfrm>
    </dsp:sp>
    <dsp:sp modelId="{D6CAB3B1-FA55-4FAF-928C-B092AF13CD14}">
      <dsp:nvSpPr>
        <dsp:cNvPr id="0" name=""/>
        <dsp:cNvSpPr/>
      </dsp:nvSpPr>
      <dsp:spPr>
        <a:xfrm>
          <a:off x="4582302" y="1457899"/>
          <a:ext cx="2167358" cy="2304251"/>
        </a:xfrm>
        <a:prstGeom prst="ellipse">
          <a:avLst/>
        </a:prstGeom>
        <a:solidFill>
          <a:srgbClr val="7030A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kern="1200" dirty="0" err="1" smtClean="0"/>
            <a:t>Кібербулінг</a:t>
          </a:r>
          <a:endParaRPr lang="uk-UA" sz="2000" b="1" kern="1200" dirty="0" smtClean="0"/>
        </a:p>
        <a:p>
          <a:pPr lvl="0" algn="ctr" defTabSz="889000">
            <a:lnSpc>
              <a:spcPct val="90000"/>
            </a:lnSpc>
            <a:spcBef>
              <a:spcPct val="0"/>
            </a:spcBef>
            <a:spcAft>
              <a:spcPct val="35000"/>
            </a:spcAft>
          </a:pPr>
          <a:r>
            <a:rPr lang="uk-UA" sz="1200" kern="1200" dirty="0" smtClean="0"/>
            <a:t>Знущання в </a:t>
          </a:r>
          <a:r>
            <a:rPr lang="uk-UA" sz="1200" kern="1200" dirty="0" err="1" smtClean="0"/>
            <a:t>інтернеті</a:t>
          </a:r>
          <a:r>
            <a:rPr lang="uk-UA" sz="1200" kern="1200" dirty="0" smtClean="0"/>
            <a:t>, поширення образливих повідомлень</a:t>
          </a:r>
        </a:p>
        <a:p>
          <a:pPr lvl="0" algn="ctr" defTabSz="889000">
            <a:lnSpc>
              <a:spcPct val="90000"/>
            </a:lnSpc>
            <a:spcBef>
              <a:spcPct val="0"/>
            </a:spcBef>
            <a:spcAft>
              <a:spcPct val="35000"/>
            </a:spcAft>
          </a:pPr>
          <a:endParaRPr lang="ru-RU" sz="1400" kern="1200" dirty="0"/>
        </a:p>
      </dsp:txBody>
      <dsp:txXfrm>
        <a:off x="4899704" y="1795349"/>
        <a:ext cx="1532554" cy="1629351"/>
      </dsp:txXfrm>
    </dsp:sp>
    <dsp:sp modelId="{B98FF296-1574-47E6-8C7F-4C3021DC8367}">
      <dsp:nvSpPr>
        <dsp:cNvPr id="0" name=""/>
        <dsp:cNvSpPr/>
      </dsp:nvSpPr>
      <dsp:spPr>
        <a:xfrm>
          <a:off x="2663947" y="3593225"/>
          <a:ext cx="2154382" cy="1883285"/>
        </a:xfrm>
        <a:prstGeom prst="ellipse">
          <a:avLst/>
        </a:prstGeom>
        <a:solidFill>
          <a:srgbClr val="FFFF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1" kern="1200" dirty="0" smtClean="0"/>
            <a:t>Дискримінація</a:t>
          </a:r>
        </a:p>
        <a:p>
          <a:pPr lvl="0" algn="ctr" defTabSz="711200">
            <a:lnSpc>
              <a:spcPct val="90000"/>
            </a:lnSpc>
            <a:spcBef>
              <a:spcPct val="0"/>
            </a:spcBef>
            <a:spcAft>
              <a:spcPct val="35000"/>
            </a:spcAft>
          </a:pPr>
          <a:r>
            <a:rPr lang="uk-UA" sz="1200" b="0" kern="1200" dirty="0" smtClean="0"/>
            <a:t>Нетерпимість до інших, несправедливе ставлення</a:t>
          </a:r>
          <a:endParaRPr lang="ru-RU" sz="1200" b="0" kern="1200" dirty="0"/>
        </a:p>
      </dsp:txBody>
      <dsp:txXfrm>
        <a:off x="2979449" y="3869026"/>
        <a:ext cx="1523378" cy="1331683"/>
      </dsp:txXfrm>
    </dsp:sp>
    <dsp:sp modelId="{E49903B2-4203-4A91-8204-6D0F9256FC8E}">
      <dsp:nvSpPr>
        <dsp:cNvPr id="0" name=""/>
        <dsp:cNvSpPr/>
      </dsp:nvSpPr>
      <dsp:spPr>
        <a:xfrm>
          <a:off x="667163" y="1457899"/>
          <a:ext cx="2298266" cy="2304251"/>
        </a:xfrm>
        <a:prstGeom prst="ellipse">
          <a:avLst/>
        </a:prstGeom>
        <a:solidFill>
          <a:srgbClr val="FF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uk-UA" sz="1900" b="1" kern="1200" dirty="0" smtClean="0"/>
            <a:t>Психологічні проблеми</a:t>
          </a:r>
        </a:p>
        <a:p>
          <a:pPr lvl="0" algn="ctr" defTabSz="844550">
            <a:lnSpc>
              <a:spcPct val="90000"/>
            </a:lnSpc>
            <a:spcBef>
              <a:spcPct val="0"/>
            </a:spcBef>
            <a:spcAft>
              <a:spcPct val="35000"/>
            </a:spcAft>
          </a:pPr>
          <a:r>
            <a:rPr lang="uk-UA" sz="1200" b="0" kern="1200" dirty="0" smtClean="0"/>
            <a:t>Тривога, депресії, стресові ситуації</a:t>
          </a:r>
          <a:endParaRPr lang="ru-RU" sz="1200" b="0" kern="1200" dirty="0"/>
        </a:p>
      </dsp:txBody>
      <dsp:txXfrm>
        <a:off x="1003736" y="1795349"/>
        <a:ext cx="1625120" cy="1629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E95A1-C07D-40F0-84BC-0F5A25F6D17B}">
      <dsp:nvSpPr>
        <dsp:cNvPr id="0" name=""/>
        <dsp:cNvSpPr/>
      </dsp:nvSpPr>
      <dsp:spPr>
        <a:xfrm>
          <a:off x="0" y="1137093"/>
          <a:ext cx="6196013" cy="151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ACE00-2BA1-47A2-9DD2-0CCCC40D1E65}">
      <dsp:nvSpPr>
        <dsp:cNvPr id="0" name=""/>
        <dsp:cNvSpPr/>
      </dsp:nvSpPr>
      <dsp:spPr>
        <a:xfrm>
          <a:off x="299721" y="157559"/>
          <a:ext cx="4332973" cy="1062741"/>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36" tIns="0" rIns="163936" bIns="0" numCol="1" spcCol="1270" anchor="ctr" anchorCtr="0">
          <a:noAutofit/>
        </a:bodyPr>
        <a:lstStyle/>
        <a:p>
          <a:pPr lvl="0" algn="ctr" defTabSz="1066800">
            <a:lnSpc>
              <a:spcPct val="90000"/>
            </a:lnSpc>
            <a:spcBef>
              <a:spcPct val="0"/>
            </a:spcBef>
            <a:spcAft>
              <a:spcPct val="35000"/>
            </a:spcAft>
          </a:pPr>
          <a:r>
            <a:rPr lang="uk-UA" sz="2400" b="1" kern="1200" dirty="0" err="1" smtClean="0">
              <a:solidFill>
                <a:schemeClr val="tx1"/>
              </a:solidFill>
            </a:rPr>
            <a:t>Емпатія</a:t>
          </a:r>
          <a:endParaRPr lang="uk-UA" sz="2400" b="1" kern="1200" dirty="0" smtClean="0">
            <a:solidFill>
              <a:schemeClr val="tx1"/>
            </a:solidFill>
          </a:endParaRPr>
        </a:p>
        <a:p>
          <a:pPr lvl="0" algn="l" defTabSz="1066800">
            <a:lnSpc>
              <a:spcPct val="90000"/>
            </a:lnSpc>
            <a:spcBef>
              <a:spcPct val="0"/>
            </a:spcBef>
            <a:spcAft>
              <a:spcPct val="35000"/>
            </a:spcAft>
          </a:pPr>
          <a:r>
            <a:rPr lang="ru-RU" sz="2000" b="0" i="1" kern="1200" dirty="0" smtClean="0">
              <a:solidFill>
                <a:schemeClr val="tx1"/>
              </a:solidFill>
            </a:rPr>
            <a:t>(</a:t>
          </a:r>
          <a:r>
            <a:rPr lang="ru-RU" sz="2000" b="0" i="1" kern="1200" dirty="0" err="1" smtClean="0">
              <a:solidFill>
                <a:schemeClr val="tx1"/>
              </a:solidFill>
            </a:rPr>
            <a:t>Розуміти</a:t>
          </a:r>
          <a:r>
            <a:rPr lang="ru-RU" sz="2000" b="0" i="1" kern="1200" dirty="0" smtClean="0">
              <a:solidFill>
                <a:schemeClr val="tx1"/>
              </a:solidFill>
            </a:rPr>
            <a:t> </a:t>
          </a:r>
          <a:r>
            <a:rPr lang="ru-RU" sz="2000" b="0" i="1" kern="1200" dirty="0" err="1" smtClean="0">
              <a:solidFill>
                <a:schemeClr val="tx1"/>
              </a:solidFill>
            </a:rPr>
            <a:t>почуття</a:t>
          </a:r>
          <a:r>
            <a:rPr lang="ru-RU" sz="2000" b="0" i="1" kern="1200" dirty="0" smtClean="0">
              <a:solidFill>
                <a:schemeClr val="tx1"/>
              </a:solidFill>
            </a:rPr>
            <a:t> </a:t>
          </a:r>
          <a:r>
            <a:rPr lang="ru-RU" sz="2000" b="0" i="1" kern="1200" dirty="0" err="1" smtClean="0">
              <a:solidFill>
                <a:schemeClr val="tx1"/>
              </a:solidFill>
            </a:rPr>
            <a:t>учнів</a:t>
          </a:r>
          <a:r>
            <a:rPr lang="ru-RU" sz="2000" b="0" i="1" kern="1200" dirty="0" smtClean="0">
              <a:solidFill>
                <a:schemeClr val="tx1"/>
              </a:solidFill>
            </a:rPr>
            <a:t> та </a:t>
          </a:r>
          <a:r>
            <a:rPr lang="ru-RU" sz="2000" b="0" i="1" kern="1200" dirty="0" err="1" smtClean="0">
              <a:solidFill>
                <a:schemeClr val="tx1"/>
              </a:solidFill>
            </a:rPr>
            <a:t>відгукуватися</a:t>
          </a:r>
          <a:r>
            <a:rPr lang="ru-RU" sz="2000" b="0" i="1" kern="1200" dirty="0" smtClean="0">
              <a:solidFill>
                <a:schemeClr val="tx1"/>
              </a:solidFill>
            </a:rPr>
            <a:t> на них.)</a:t>
          </a:r>
          <a:endParaRPr lang="ru-RU" sz="2000" b="0" i="1" kern="1200" dirty="0">
            <a:solidFill>
              <a:schemeClr val="tx1"/>
            </a:solidFill>
          </a:endParaRPr>
        </a:p>
      </dsp:txBody>
      <dsp:txXfrm>
        <a:off x="351600" y="209438"/>
        <a:ext cx="4229215" cy="958983"/>
      </dsp:txXfrm>
    </dsp:sp>
    <dsp:sp modelId="{E0F6C1D0-1A6E-459A-8730-C05CC152B31A}">
      <dsp:nvSpPr>
        <dsp:cNvPr id="0" name=""/>
        <dsp:cNvSpPr/>
      </dsp:nvSpPr>
      <dsp:spPr>
        <a:xfrm>
          <a:off x="0" y="2241202"/>
          <a:ext cx="6196013" cy="151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77F7C-AF1F-40EB-B860-EBA4458FEF26}">
      <dsp:nvSpPr>
        <dsp:cNvPr id="0" name=""/>
        <dsp:cNvSpPr/>
      </dsp:nvSpPr>
      <dsp:spPr>
        <a:xfrm>
          <a:off x="309498" y="1320693"/>
          <a:ext cx="4332973" cy="1009068"/>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36" tIns="0" rIns="163936" bIns="0" numCol="1" spcCol="1270" anchor="ctr" anchorCtr="0">
          <a:noAutofit/>
        </a:bodyPr>
        <a:lstStyle/>
        <a:p>
          <a:pPr lvl="0" algn="ctr" defTabSz="1066800">
            <a:lnSpc>
              <a:spcPct val="90000"/>
            </a:lnSpc>
            <a:spcBef>
              <a:spcPct val="0"/>
            </a:spcBef>
            <a:spcAft>
              <a:spcPct val="35000"/>
            </a:spcAft>
          </a:pPr>
          <a:r>
            <a:rPr lang="uk-UA" sz="2400" b="1" kern="1200" dirty="0" smtClean="0">
              <a:solidFill>
                <a:schemeClr val="tx1"/>
              </a:solidFill>
            </a:rPr>
            <a:t>Активне слухання</a:t>
          </a:r>
        </a:p>
        <a:p>
          <a:pPr lvl="0" algn="l" defTabSz="1066800">
            <a:lnSpc>
              <a:spcPct val="90000"/>
            </a:lnSpc>
            <a:spcBef>
              <a:spcPct val="0"/>
            </a:spcBef>
            <a:spcAft>
              <a:spcPct val="35000"/>
            </a:spcAft>
          </a:pPr>
          <a:r>
            <a:rPr lang="ru-RU" sz="2000" i="1" kern="1200" dirty="0" smtClean="0">
              <a:solidFill>
                <a:schemeClr val="tx1"/>
              </a:solidFill>
            </a:rPr>
            <a:t>(</a:t>
          </a:r>
          <a:r>
            <a:rPr lang="ru-RU" sz="2000" i="1" kern="1200" dirty="0" err="1" smtClean="0">
              <a:solidFill>
                <a:schemeClr val="tx1"/>
              </a:solidFill>
            </a:rPr>
            <a:t>Звертати</a:t>
          </a:r>
          <a:r>
            <a:rPr lang="ru-RU" sz="2000" i="1" kern="1200" dirty="0" smtClean="0">
              <a:solidFill>
                <a:schemeClr val="tx1"/>
              </a:solidFill>
            </a:rPr>
            <a:t> </a:t>
          </a:r>
          <a:r>
            <a:rPr lang="ru-RU" sz="2000" i="1" kern="1200" dirty="0" err="1" smtClean="0">
              <a:solidFill>
                <a:schemeClr val="tx1"/>
              </a:solidFill>
            </a:rPr>
            <a:t>увагу</a:t>
          </a:r>
          <a:r>
            <a:rPr lang="ru-RU" sz="2000" i="1" kern="1200" dirty="0" smtClean="0">
              <a:solidFill>
                <a:schemeClr val="tx1"/>
              </a:solidFill>
            </a:rPr>
            <a:t> на те, </a:t>
          </a:r>
          <a:r>
            <a:rPr lang="ru-RU" sz="2000" i="1" kern="1200" dirty="0" err="1" smtClean="0">
              <a:solidFill>
                <a:schemeClr val="tx1"/>
              </a:solidFill>
            </a:rPr>
            <a:t>що</a:t>
          </a:r>
          <a:r>
            <a:rPr lang="ru-RU" sz="2000" i="1" kern="1200" dirty="0" smtClean="0">
              <a:solidFill>
                <a:schemeClr val="tx1"/>
              </a:solidFill>
            </a:rPr>
            <a:t> </a:t>
          </a:r>
          <a:r>
            <a:rPr lang="ru-RU" sz="2000" i="1" kern="1200" dirty="0" err="1" smtClean="0">
              <a:solidFill>
                <a:schemeClr val="tx1"/>
              </a:solidFill>
            </a:rPr>
            <a:t>каже</a:t>
          </a:r>
          <a:r>
            <a:rPr lang="ru-RU" sz="2000" i="1" kern="1200" dirty="0" smtClean="0">
              <a:solidFill>
                <a:schemeClr val="tx1"/>
              </a:solidFill>
            </a:rPr>
            <a:t> </a:t>
          </a:r>
          <a:r>
            <a:rPr lang="ru-RU" sz="2000" i="1" kern="1200" dirty="0" err="1" smtClean="0">
              <a:solidFill>
                <a:schemeClr val="tx1"/>
              </a:solidFill>
            </a:rPr>
            <a:t>учень</a:t>
          </a:r>
          <a:r>
            <a:rPr lang="ru-RU" sz="2000" i="1" kern="1200" dirty="0" smtClean="0">
              <a:solidFill>
                <a:schemeClr val="tx1"/>
              </a:solidFill>
            </a:rPr>
            <a:t>, не </a:t>
          </a:r>
          <a:r>
            <a:rPr lang="ru-RU" sz="2000" i="1" kern="1200" dirty="0" err="1" smtClean="0">
              <a:solidFill>
                <a:schemeClr val="tx1"/>
              </a:solidFill>
            </a:rPr>
            <a:t>перебиваючи</a:t>
          </a:r>
          <a:r>
            <a:rPr lang="ru-RU" sz="2000" i="1" kern="1200" dirty="0" smtClean="0">
              <a:solidFill>
                <a:schemeClr val="tx1"/>
              </a:solidFill>
            </a:rPr>
            <a:t>.)</a:t>
          </a:r>
          <a:endParaRPr lang="ru-RU" sz="2000" i="1" kern="1200" dirty="0">
            <a:solidFill>
              <a:schemeClr val="tx1"/>
            </a:solidFill>
          </a:endParaRPr>
        </a:p>
      </dsp:txBody>
      <dsp:txXfrm>
        <a:off x="358757" y="1369952"/>
        <a:ext cx="4234455" cy="910550"/>
      </dsp:txXfrm>
    </dsp:sp>
    <dsp:sp modelId="{DA14DC5B-795B-43A0-B71C-4CC39D68618F}">
      <dsp:nvSpPr>
        <dsp:cNvPr id="0" name=""/>
        <dsp:cNvSpPr/>
      </dsp:nvSpPr>
      <dsp:spPr>
        <a:xfrm>
          <a:off x="0" y="3289512"/>
          <a:ext cx="6196013" cy="151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B91D3-CC2F-4B54-89D3-BCD0C29661B1}">
      <dsp:nvSpPr>
        <dsp:cNvPr id="0" name=""/>
        <dsp:cNvSpPr/>
      </dsp:nvSpPr>
      <dsp:spPr>
        <a:xfrm>
          <a:off x="309498" y="2424802"/>
          <a:ext cx="4332973" cy="95327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36" tIns="0" rIns="163936" bIns="0" numCol="1" spcCol="1270" anchor="ctr" anchorCtr="0">
          <a:noAutofit/>
        </a:bodyPr>
        <a:lstStyle/>
        <a:p>
          <a:pPr lvl="0" algn="ctr" defTabSz="889000">
            <a:lnSpc>
              <a:spcPct val="90000"/>
            </a:lnSpc>
            <a:spcBef>
              <a:spcPct val="0"/>
            </a:spcBef>
            <a:spcAft>
              <a:spcPct val="35000"/>
            </a:spcAft>
          </a:pPr>
          <a:r>
            <a:rPr lang="uk-UA" sz="2000" b="1" kern="1200" dirty="0" smtClean="0">
              <a:solidFill>
                <a:schemeClr val="tx1"/>
              </a:solidFill>
            </a:rPr>
            <a:t>Зворотній зв’язок</a:t>
          </a:r>
        </a:p>
        <a:p>
          <a:pPr lvl="0" algn="l" defTabSz="889000">
            <a:lnSpc>
              <a:spcPct val="90000"/>
            </a:lnSpc>
            <a:spcBef>
              <a:spcPct val="0"/>
            </a:spcBef>
            <a:spcAft>
              <a:spcPct val="35000"/>
            </a:spcAft>
          </a:pPr>
          <a:r>
            <a:rPr lang="ru-RU" sz="2000" kern="1200" dirty="0" smtClean="0"/>
            <a:t>(</a:t>
          </a:r>
          <a:r>
            <a:rPr lang="ru-RU" sz="2000" i="1" kern="1200" dirty="0" err="1" smtClean="0">
              <a:solidFill>
                <a:schemeClr val="tx1"/>
              </a:solidFill>
            </a:rPr>
            <a:t>Давати</a:t>
          </a:r>
          <a:r>
            <a:rPr lang="ru-RU" sz="2000" i="1" kern="1200" dirty="0" smtClean="0">
              <a:solidFill>
                <a:schemeClr val="tx1"/>
              </a:solidFill>
            </a:rPr>
            <a:t> </a:t>
          </a:r>
          <a:r>
            <a:rPr lang="ru-RU" sz="2000" i="1" kern="1200" dirty="0" err="1" smtClean="0">
              <a:solidFill>
                <a:schemeClr val="tx1"/>
              </a:solidFill>
            </a:rPr>
            <a:t>зрозуміти</a:t>
          </a:r>
          <a:r>
            <a:rPr lang="ru-RU" sz="2000" i="1" kern="1200" dirty="0" smtClean="0">
              <a:solidFill>
                <a:schemeClr val="tx1"/>
              </a:solidFill>
            </a:rPr>
            <a:t> </a:t>
          </a:r>
          <a:r>
            <a:rPr lang="ru-RU" sz="2000" i="1" kern="1200" dirty="0" err="1" smtClean="0">
              <a:solidFill>
                <a:schemeClr val="tx1"/>
              </a:solidFill>
            </a:rPr>
            <a:t>учневі</a:t>
          </a:r>
          <a:r>
            <a:rPr lang="ru-RU" sz="2000" i="1" kern="1200" dirty="0" smtClean="0">
              <a:solidFill>
                <a:schemeClr val="tx1"/>
              </a:solidFill>
            </a:rPr>
            <a:t>, </a:t>
          </a:r>
          <a:r>
            <a:rPr lang="ru-RU" sz="2000" i="1" kern="1200" dirty="0" err="1" smtClean="0">
              <a:solidFill>
                <a:schemeClr val="tx1"/>
              </a:solidFill>
            </a:rPr>
            <a:t>що</a:t>
          </a:r>
          <a:r>
            <a:rPr lang="ru-RU" sz="2000" i="1" kern="1200" dirty="0" smtClean="0">
              <a:solidFill>
                <a:schemeClr val="tx1"/>
              </a:solidFill>
            </a:rPr>
            <a:t> </a:t>
          </a:r>
          <a:r>
            <a:rPr lang="ru-RU" sz="2000" i="1" kern="1200" dirty="0" err="1" smtClean="0">
              <a:solidFill>
                <a:schemeClr val="tx1"/>
              </a:solidFill>
            </a:rPr>
            <a:t>його</a:t>
          </a:r>
          <a:r>
            <a:rPr lang="ru-RU" sz="2000" i="1" kern="1200" dirty="0" smtClean="0">
              <a:solidFill>
                <a:schemeClr val="tx1"/>
              </a:solidFill>
            </a:rPr>
            <a:t> слова </a:t>
          </a:r>
          <a:r>
            <a:rPr lang="ru-RU" sz="2000" i="1" kern="1200" dirty="0" err="1" smtClean="0">
              <a:solidFill>
                <a:schemeClr val="tx1"/>
              </a:solidFill>
            </a:rPr>
            <a:t>важливі</a:t>
          </a:r>
          <a:r>
            <a:rPr lang="ru-RU" sz="2000" i="1" kern="1200" dirty="0" smtClean="0">
              <a:solidFill>
                <a:schemeClr val="tx1"/>
              </a:solidFill>
            </a:rPr>
            <a:t>.)</a:t>
          </a:r>
          <a:endParaRPr lang="ru-RU" sz="2000" i="1" kern="1200" dirty="0">
            <a:solidFill>
              <a:schemeClr val="tx1"/>
            </a:solidFill>
          </a:endParaRPr>
        </a:p>
      </dsp:txBody>
      <dsp:txXfrm>
        <a:off x="356033" y="2471337"/>
        <a:ext cx="4239903" cy="8602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CE19515-58C0-419F-8376-51D5935D380C}" type="datetimeFigureOut">
              <a:rPr lang="ru-RU" smtClean="0"/>
              <a:t>08.01.2025</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27F4582-27DC-4F0C-96F2-8F6703F508B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CE19515-58C0-419F-8376-51D5935D380C}" type="datetimeFigureOut">
              <a:rPr lang="ru-RU" smtClean="0"/>
              <a:t>08.01.2025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7F4582-27DC-4F0C-96F2-8F6703F508B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CE19515-58C0-419F-8376-51D5935D380C}" type="datetimeFigureOut">
              <a:rPr lang="ru-RU" smtClean="0"/>
              <a:t>08.01.2025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7F4582-27DC-4F0C-96F2-8F6703F508B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CE19515-58C0-419F-8376-51D5935D380C}" type="datetimeFigureOut">
              <a:rPr lang="ru-RU" smtClean="0"/>
              <a:t>08.01.2025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7F4582-27DC-4F0C-96F2-8F6703F508B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E19515-58C0-419F-8376-51D5935D380C}" type="datetimeFigureOut">
              <a:rPr lang="ru-RU" smtClean="0"/>
              <a:t>08.01.2025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7F4582-27DC-4F0C-96F2-8F6703F508B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CE19515-58C0-419F-8376-51D5935D380C}" type="datetimeFigureOut">
              <a:rPr lang="ru-RU" smtClean="0"/>
              <a:t>08.01.2025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7F4582-27DC-4F0C-96F2-8F6703F508B5}"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CE19515-58C0-419F-8376-51D5935D380C}" type="datetimeFigureOut">
              <a:rPr lang="ru-RU" smtClean="0"/>
              <a:t>08.01.2025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27F4582-27DC-4F0C-96F2-8F6703F508B5}"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CE19515-58C0-419F-8376-51D5935D380C}" type="datetimeFigureOut">
              <a:rPr lang="ru-RU" smtClean="0"/>
              <a:t>08.01.2025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7F4582-27DC-4F0C-96F2-8F6703F508B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19515-58C0-419F-8376-51D5935D380C}" type="datetimeFigureOut">
              <a:rPr lang="ru-RU" smtClean="0"/>
              <a:t>08.01.2025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27F4582-27DC-4F0C-96F2-8F6703F508B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9CE19515-58C0-419F-8376-51D5935D380C}" type="datetimeFigureOut">
              <a:rPr lang="ru-RU" smtClean="0"/>
              <a:t>08.01.2025</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027F4582-27DC-4F0C-96F2-8F6703F508B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9CE19515-58C0-419F-8376-51D5935D380C}" type="datetimeFigureOut">
              <a:rPr lang="ru-RU" smtClean="0"/>
              <a:t>08.01.2025</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027F4582-27DC-4F0C-96F2-8F6703F508B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CE19515-58C0-419F-8376-51D5935D380C}" type="datetimeFigureOut">
              <a:rPr lang="ru-RU" smtClean="0"/>
              <a:t>08.01.2025</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27F4582-27DC-4F0C-96F2-8F6703F508B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Layout" Target="../diagrams/layout2.xml"/><Relationship Id="rId7" Type="http://schemas.openxmlformats.org/officeDocument/2006/relationships/image" Target="../media/image6.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575" y="160337"/>
            <a:ext cx="8808913" cy="1180431"/>
          </a:xfrm>
          <a:solidFill>
            <a:srgbClr val="00B0F0"/>
          </a:solidFill>
        </p:spPr>
        <p:style>
          <a:lnRef idx="1">
            <a:schemeClr val="accent2"/>
          </a:lnRef>
          <a:fillRef idx="2">
            <a:schemeClr val="accent2"/>
          </a:fillRef>
          <a:effectRef idx="1">
            <a:schemeClr val="accent2"/>
          </a:effectRef>
          <a:fontRef idx="minor">
            <a:schemeClr val="dk1"/>
          </a:fontRef>
        </p:style>
        <p:txBody>
          <a:bodyPr>
            <a:normAutofit/>
          </a:bodyPr>
          <a:lstStyle/>
          <a:p>
            <a:r>
              <a:rPr lang="uk-UA" sz="1600" b="1" dirty="0" smtClean="0">
                <a:latin typeface="Times New Roman" pitchFamily="18" charset="0"/>
                <a:cs typeface="Times New Roman" pitchFamily="18" charset="0"/>
              </a:rPr>
              <a:t>КЗ «</a:t>
            </a:r>
            <a:r>
              <a:rPr lang="uk-UA" sz="1600" b="1" dirty="0" err="1" smtClean="0">
                <a:latin typeface="Times New Roman" pitchFamily="18" charset="0"/>
                <a:cs typeface="Times New Roman" pitchFamily="18" charset="0"/>
              </a:rPr>
              <a:t>Голубієвицький</a:t>
            </a:r>
            <a:r>
              <a:rPr lang="uk-UA" sz="1600" b="1" dirty="0" smtClean="0">
                <a:latin typeface="Times New Roman" pitchFamily="18" charset="0"/>
                <a:cs typeface="Times New Roman" pitchFamily="18" charset="0"/>
              </a:rPr>
              <a:t> ліцей»</a:t>
            </a:r>
            <a:br>
              <a:rPr lang="uk-UA" sz="1600" b="1" dirty="0" smtClean="0">
                <a:latin typeface="Times New Roman" pitchFamily="18" charset="0"/>
                <a:cs typeface="Times New Roman" pitchFamily="18" charset="0"/>
              </a:rPr>
            </a:br>
            <a:r>
              <a:rPr lang="uk-UA" sz="1600" b="1" dirty="0" err="1" smtClean="0">
                <a:latin typeface="Times New Roman" pitchFamily="18" charset="0"/>
                <a:cs typeface="Times New Roman" pitchFamily="18" charset="0"/>
              </a:rPr>
              <a:t>Компаніївської</a:t>
            </a:r>
            <a:r>
              <a:rPr lang="uk-UA" sz="1600" b="1" dirty="0" smtClean="0">
                <a:latin typeface="Times New Roman" pitchFamily="18" charset="0"/>
                <a:cs typeface="Times New Roman" pitchFamily="18" charset="0"/>
              </a:rPr>
              <a:t> селищної ради </a:t>
            </a:r>
            <a:br>
              <a:rPr lang="uk-UA" sz="1600" b="1" dirty="0" smtClean="0">
                <a:latin typeface="Times New Roman" pitchFamily="18" charset="0"/>
                <a:cs typeface="Times New Roman" pitchFamily="18" charset="0"/>
              </a:rPr>
            </a:br>
            <a:r>
              <a:rPr lang="uk-UA" sz="1600" b="1" dirty="0" smtClean="0">
                <a:latin typeface="Times New Roman" pitchFamily="18" charset="0"/>
                <a:cs typeface="Times New Roman" pitchFamily="18" charset="0"/>
              </a:rPr>
              <a:t>Кропивницького району </a:t>
            </a:r>
            <a:br>
              <a:rPr lang="uk-UA" sz="1600" b="1" dirty="0" smtClean="0">
                <a:latin typeface="Times New Roman" pitchFamily="18" charset="0"/>
                <a:cs typeface="Times New Roman" pitchFamily="18" charset="0"/>
              </a:rPr>
            </a:br>
            <a:r>
              <a:rPr lang="uk-UA" sz="1600" b="1" dirty="0" smtClean="0">
                <a:latin typeface="Times New Roman" pitchFamily="18" charset="0"/>
                <a:cs typeface="Times New Roman" pitchFamily="18" charset="0"/>
              </a:rPr>
              <a:t>Кіровоградської області</a:t>
            </a:r>
            <a:endParaRPr lang="ru-RU" sz="16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427984" y="1412776"/>
            <a:ext cx="4536504" cy="5256584"/>
          </a:xfr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a:normAutofit/>
          </a:bodyPr>
          <a:lstStyle/>
          <a:p>
            <a:endParaRPr lang="uk-UA" b="1" dirty="0" smtClean="0">
              <a:solidFill>
                <a:srgbClr val="FF0000"/>
              </a:solidFill>
              <a:latin typeface="Times New Roman" pitchFamily="18" charset="0"/>
              <a:cs typeface="Times New Roman" pitchFamily="18" charset="0"/>
            </a:endParaRPr>
          </a:p>
          <a:p>
            <a:endParaRPr lang="uk-UA" b="1" dirty="0" smtClean="0">
              <a:solidFill>
                <a:srgbClr val="0070C0"/>
              </a:solidFill>
              <a:latin typeface="Times New Roman" pitchFamily="18" charset="0"/>
              <a:cs typeface="Times New Roman" pitchFamily="18" charset="0"/>
            </a:endParaRPr>
          </a:p>
          <a:p>
            <a:r>
              <a:rPr lang="uk-UA" sz="3200" b="1" dirty="0" smtClean="0">
                <a:solidFill>
                  <a:srgbClr val="FFFF00"/>
                </a:solidFill>
                <a:latin typeface="Times New Roman" pitchFamily="18" charset="0"/>
                <a:cs typeface="Times New Roman" pitchFamily="18" charset="0"/>
              </a:rPr>
              <a:t>«РОЛЬ ВЧИТЕЛЯ </a:t>
            </a:r>
          </a:p>
          <a:p>
            <a:r>
              <a:rPr lang="uk-UA" sz="3200" b="1" dirty="0" smtClean="0">
                <a:solidFill>
                  <a:srgbClr val="FFFF00"/>
                </a:solidFill>
                <a:latin typeface="Times New Roman" pitchFamily="18" charset="0"/>
                <a:cs typeface="Times New Roman" pitchFamily="18" charset="0"/>
              </a:rPr>
              <a:t>У ФОРМУВАННІ БЕЗПЕЧНОГО ОСВІТНЬОГО СЕРЕДОВИЩА»</a:t>
            </a:r>
            <a:endParaRPr lang="uk-UA" sz="2400" b="1" dirty="0" smtClean="0">
              <a:solidFill>
                <a:srgbClr val="FFFF00"/>
              </a:solidFill>
              <a:latin typeface="Times New Roman" pitchFamily="18" charset="0"/>
              <a:cs typeface="Times New Roman" pitchFamily="18" charset="0"/>
            </a:endParaRPr>
          </a:p>
          <a:p>
            <a:endParaRPr lang="uk-UA" sz="2400" b="1" dirty="0" smtClean="0">
              <a:solidFill>
                <a:schemeClr val="tx1"/>
              </a:solidFill>
              <a:latin typeface="Times New Roman" pitchFamily="18" charset="0"/>
              <a:cs typeface="Times New Roman" pitchFamily="18" charset="0"/>
            </a:endParaRPr>
          </a:p>
          <a:p>
            <a:pPr algn="r"/>
            <a:r>
              <a:rPr lang="uk-UA" sz="2400" b="1" dirty="0" smtClean="0">
                <a:solidFill>
                  <a:schemeClr val="tx1"/>
                </a:solidFill>
                <a:latin typeface="Times New Roman" pitchFamily="18" charset="0"/>
                <a:cs typeface="Times New Roman" pitchFamily="18" charset="0"/>
              </a:rPr>
              <a:t>Підготувала: Юлія Роман</a:t>
            </a:r>
            <a:endParaRPr lang="ru-RU" sz="2400" b="1" dirty="0">
              <a:solidFill>
                <a:schemeClr val="tx1"/>
              </a:solidFill>
              <a:latin typeface="Times New Roman" pitchFamily="18" charset="0"/>
              <a:cs typeface="Times New Roman" pitchFamily="18" charset="0"/>
            </a:endParaRPr>
          </a:p>
        </p:txBody>
      </p:sp>
      <p:sp>
        <p:nvSpPr>
          <p:cNvPr id="4" name="AutoShape 2" descr="Школярів Зображення, стокові фотографії та картинки Школярі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Школярів Зображення, стокові фотографії та картинки Школярів"/>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Школярів Зображення, стокові фотографії та картинки Школярів"/>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412776"/>
            <a:ext cx="419201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33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smtClean="0"/>
              <a:t>Крім того, враховую:</a:t>
            </a:r>
            <a:endParaRPr lang="ru-RU" sz="4000" dirty="0"/>
          </a:p>
        </p:txBody>
      </p:sp>
      <p:sp>
        <p:nvSpPr>
          <p:cNvPr id="3" name="Объект 2"/>
          <p:cNvSpPr>
            <a:spLocks noGrp="1"/>
          </p:cNvSpPr>
          <p:nvPr>
            <p:ph idx="1"/>
          </p:nvPr>
        </p:nvSpPr>
        <p:spPr>
          <a:xfrm>
            <a:off x="1463040" y="1772816"/>
            <a:ext cx="6196405" cy="3950253"/>
          </a:xfrm>
        </p:spPr>
        <p:txBody>
          <a:bodyPr/>
          <a:lstStyle/>
          <a:p>
            <a:pPr>
              <a:buFont typeface="Wingdings" pitchFamily="2" charset="2"/>
              <a:buChar char="Ø"/>
            </a:pPr>
            <a:r>
              <a:rPr lang="ru-RU" b="1" dirty="0" smtClean="0"/>
              <a:t> </a:t>
            </a:r>
            <a:r>
              <a:rPr lang="ru-RU" b="1" dirty="0" err="1" smtClean="0"/>
              <a:t>Індивідуальний</a:t>
            </a:r>
            <a:r>
              <a:rPr lang="ru-RU" b="1" dirty="0" smtClean="0"/>
              <a:t> </a:t>
            </a:r>
            <a:r>
              <a:rPr lang="ru-RU" b="1" dirty="0" err="1"/>
              <a:t>підхід</a:t>
            </a:r>
            <a:endParaRPr lang="ru-RU" b="1" dirty="0"/>
          </a:p>
          <a:p>
            <a:pPr marL="0" indent="0">
              <a:buNone/>
            </a:pPr>
            <a:r>
              <a:rPr lang="ru-RU" dirty="0" smtClean="0"/>
              <a:t>(з </a:t>
            </a:r>
            <a:r>
              <a:rPr lang="ru-RU" dirty="0" err="1"/>
              <a:t>урахуванням</a:t>
            </a:r>
            <a:r>
              <a:rPr lang="ru-RU" dirty="0"/>
              <a:t> </a:t>
            </a:r>
            <a:r>
              <a:rPr lang="ru-RU" dirty="0" err="1"/>
              <a:t>особливостей</a:t>
            </a:r>
            <a:r>
              <a:rPr lang="ru-RU" dirty="0"/>
              <a:t> </a:t>
            </a:r>
            <a:r>
              <a:rPr lang="ru-RU" dirty="0" err="1"/>
              <a:t>навчання</a:t>
            </a:r>
            <a:r>
              <a:rPr lang="ru-RU" dirty="0"/>
              <a:t> та потреб кожного </a:t>
            </a:r>
            <a:r>
              <a:rPr lang="ru-RU" dirty="0" err="1" smtClean="0"/>
              <a:t>учня</a:t>
            </a:r>
            <a:r>
              <a:rPr lang="ru-RU" dirty="0" smtClean="0"/>
              <a:t>);</a:t>
            </a:r>
          </a:p>
          <a:p>
            <a:pPr>
              <a:buFont typeface="Wingdings" pitchFamily="2" charset="2"/>
              <a:buChar char="Ø"/>
            </a:pPr>
            <a:r>
              <a:rPr lang="ru-RU" b="1" dirty="0" smtClean="0"/>
              <a:t> </a:t>
            </a:r>
            <a:r>
              <a:rPr lang="ru-RU" b="1" dirty="0" err="1" smtClean="0"/>
              <a:t>Доступність</a:t>
            </a:r>
            <a:r>
              <a:rPr lang="ru-RU" b="1" dirty="0" smtClean="0"/>
              <a:t> </a:t>
            </a:r>
            <a:r>
              <a:rPr lang="ru-RU" b="1" dirty="0" err="1"/>
              <a:t>матеріалів</a:t>
            </a:r>
            <a:endParaRPr lang="ru-RU" b="1" dirty="0"/>
          </a:p>
          <a:p>
            <a:pPr marL="0" indent="0">
              <a:buNone/>
            </a:pPr>
            <a:r>
              <a:rPr lang="ru-RU" dirty="0" smtClean="0"/>
              <a:t>(</a:t>
            </a:r>
            <a:r>
              <a:rPr lang="ru-RU" dirty="0" err="1"/>
              <a:t>з</a:t>
            </a:r>
            <a:r>
              <a:rPr lang="ru-RU" dirty="0" err="1" smtClean="0"/>
              <a:t>абезпечення</a:t>
            </a:r>
            <a:r>
              <a:rPr lang="ru-RU" dirty="0" smtClean="0"/>
              <a:t> </a:t>
            </a:r>
            <a:r>
              <a:rPr lang="ru-RU" dirty="0" err="1"/>
              <a:t>доступних</a:t>
            </a:r>
            <a:r>
              <a:rPr lang="ru-RU" dirty="0"/>
              <a:t> </a:t>
            </a:r>
            <a:r>
              <a:rPr lang="ru-RU" dirty="0" err="1"/>
              <a:t>ресурсів</a:t>
            </a:r>
            <a:r>
              <a:rPr lang="ru-RU" dirty="0"/>
              <a:t>, таких як </a:t>
            </a:r>
            <a:r>
              <a:rPr lang="ru-RU" dirty="0" err="1"/>
              <a:t>аудіо</a:t>
            </a:r>
            <a:r>
              <a:rPr lang="ru-RU" dirty="0"/>
              <a:t>, </a:t>
            </a:r>
            <a:r>
              <a:rPr lang="ru-RU" dirty="0" err="1"/>
              <a:t>візуальні</a:t>
            </a:r>
            <a:r>
              <a:rPr lang="ru-RU" dirty="0"/>
              <a:t> </a:t>
            </a:r>
            <a:r>
              <a:rPr lang="ru-RU" dirty="0" err="1"/>
              <a:t>допоміжні</a:t>
            </a:r>
            <a:r>
              <a:rPr lang="ru-RU" dirty="0"/>
              <a:t> </a:t>
            </a:r>
            <a:r>
              <a:rPr lang="ru-RU" dirty="0" err="1" smtClean="0"/>
              <a:t>засоби</a:t>
            </a:r>
            <a:r>
              <a:rPr lang="ru-RU" dirty="0" smtClean="0"/>
              <a:t>).</a:t>
            </a:r>
            <a:endParaRPr lang="ru-RU" dirty="0"/>
          </a:p>
          <a:p>
            <a:pPr>
              <a:buFont typeface="Wingdings" pitchFamily="2" charset="2"/>
              <a:buChar char="Ø"/>
            </a:pP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5" y="4293096"/>
            <a:ext cx="3669551"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84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 також: </a:t>
            </a:r>
            <a:endParaRPr lang="ru-RU" dirty="0"/>
          </a:p>
        </p:txBody>
      </p:sp>
      <p:sp>
        <p:nvSpPr>
          <p:cNvPr id="3" name="Объект 2"/>
          <p:cNvSpPr>
            <a:spLocks noGrp="1"/>
          </p:cNvSpPr>
          <p:nvPr>
            <p:ph idx="1"/>
          </p:nvPr>
        </p:nvSpPr>
        <p:spPr/>
        <p:txBody>
          <a:bodyPr/>
          <a:lstStyle/>
          <a:p>
            <a:pPr marL="0" indent="0">
              <a:lnSpc>
                <a:spcPct val="150000"/>
              </a:lnSpc>
              <a:buNone/>
            </a:pPr>
            <a:r>
              <a:rPr lang="uk-UA" dirty="0" smtClean="0"/>
              <a:t>Постійно підтримую зворотній зв’язок з батьками (обговорюємо успіхи та потреби дітей</a:t>
            </a:r>
            <a:r>
              <a:rPr lang="uk-UA" dirty="0" smtClean="0"/>
              <a:t>).</a:t>
            </a:r>
          </a:p>
          <a:p>
            <a:pPr marL="0" indent="0">
              <a:lnSpc>
                <a:spcPct val="150000"/>
              </a:lnSpc>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717032"/>
            <a:ext cx="3168352" cy="218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00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3043466"/>
          </a:xfrm>
        </p:spPr>
        <p:txBody>
          <a:bodyPr>
            <a:normAutofit fontScale="90000"/>
          </a:bodyPr>
          <a:lstStyle/>
          <a:p>
            <a:pPr>
              <a:lnSpc>
                <a:spcPct val="150000"/>
              </a:lnSpc>
            </a:pPr>
            <a:r>
              <a:rPr lang="ru-RU" sz="2000" b="1" dirty="0" err="1" smtClean="0"/>
              <a:t>Отже</a:t>
            </a:r>
            <a:r>
              <a:rPr lang="ru-RU" sz="2000" b="1" dirty="0" smtClean="0"/>
              <a:t>, учитель </a:t>
            </a:r>
            <a:r>
              <a:rPr lang="ru-RU" sz="2000" b="1" dirty="0" err="1" smtClean="0"/>
              <a:t>відіграє</a:t>
            </a:r>
            <a:r>
              <a:rPr lang="ru-RU" sz="2000" b="1" dirty="0" smtClean="0"/>
              <a:t> </a:t>
            </a:r>
            <a:r>
              <a:rPr lang="ru-RU" sz="2000" b="1" dirty="0" err="1"/>
              <a:t>ключову</a:t>
            </a:r>
            <a:r>
              <a:rPr lang="ru-RU" sz="2000" b="1" dirty="0"/>
              <a:t> роль у </a:t>
            </a:r>
            <a:r>
              <a:rPr lang="ru-RU" sz="2000" b="1" dirty="0" err="1"/>
              <a:t>формуванні</a:t>
            </a:r>
            <a:r>
              <a:rPr lang="ru-RU" sz="2000" b="1" dirty="0"/>
              <a:t> </a:t>
            </a:r>
            <a:r>
              <a:rPr lang="ru-RU" sz="2000" b="1" dirty="0" err="1"/>
              <a:t>безпечного</a:t>
            </a:r>
            <a:r>
              <a:rPr lang="ru-RU" sz="2000" b="1" dirty="0"/>
              <a:t> </a:t>
            </a:r>
            <a:r>
              <a:rPr lang="ru-RU" sz="2000" b="1" dirty="0" err="1"/>
              <a:t>освітнього</a:t>
            </a:r>
            <a:r>
              <a:rPr lang="ru-RU" sz="2000" b="1" dirty="0"/>
              <a:t> </a:t>
            </a:r>
            <a:r>
              <a:rPr lang="ru-RU" sz="2000" b="1" dirty="0" err="1"/>
              <a:t>середовища</a:t>
            </a:r>
            <a:r>
              <a:rPr lang="ru-RU" sz="2000" b="1" dirty="0"/>
              <a:t>. За </a:t>
            </a:r>
            <a:r>
              <a:rPr lang="ru-RU" sz="2000" b="1" dirty="0" err="1"/>
              <a:t>допомогою</a:t>
            </a:r>
            <a:r>
              <a:rPr lang="ru-RU" sz="2000" b="1" dirty="0"/>
              <a:t> </a:t>
            </a:r>
            <a:r>
              <a:rPr lang="ru-RU" sz="2000" b="1" dirty="0" err="1"/>
              <a:t>своїх</a:t>
            </a:r>
            <a:r>
              <a:rPr lang="ru-RU" sz="2000" b="1" dirty="0"/>
              <a:t> </a:t>
            </a:r>
            <a:r>
              <a:rPr lang="ru-RU" sz="2000" b="1" dirty="0" err="1"/>
              <a:t>навичок</a:t>
            </a:r>
            <a:r>
              <a:rPr lang="ru-RU" sz="2000" b="1" dirty="0"/>
              <a:t>, </a:t>
            </a:r>
            <a:r>
              <a:rPr lang="ru-RU" sz="2000" b="1" dirty="0" err="1"/>
              <a:t>знань</a:t>
            </a:r>
            <a:r>
              <a:rPr lang="ru-RU" sz="2000" b="1" dirty="0"/>
              <a:t> та </a:t>
            </a:r>
            <a:r>
              <a:rPr lang="ru-RU" sz="2000" b="1" dirty="0" err="1" smtClean="0"/>
              <a:t>вмінь</a:t>
            </a:r>
            <a:r>
              <a:rPr lang="ru-RU" sz="2000" b="1" dirty="0" smtClean="0"/>
              <a:t>, </a:t>
            </a:r>
            <a:r>
              <a:rPr lang="ru-RU" sz="2000" b="1" dirty="0" err="1" smtClean="0"/>
              <a:t>він</a:t>
            </a:r>
            <a:r>
              <a:rPr lang="ru-RU" sz="2000" b="1" dirty="0" smtClean="0"/>
              <a:t> </a:t>
            </a:r>
            <a:r>
              <a:rPr lang="ru-RU" sz="2000" b="1" dirty="0" err="1"/>
              <a:t>може</a:t>
            </a:r>
            <a:r>
              <a:rPr lang="ru-RU" sz="2000" b="1" dirty="0"/>
              <a:t> </a:t>
            </a:r>
            <a:r>
              <a:rPr lang="ru-RU" sz="2000" b="1" dirty="0" err="1"/>
              <a:t>створити</a:t>
            </a:r>
            <a:r>
              <a:rPr lang="ru-RU" sz="2000" b="1" dirty="0"/>
              <a:t> </a:t>
            </a:r>
            <a:r>
              <a:rPr lang="ru-RU" sz="2000" b="1" dirty="0" err="1"/>
              <a:t>простір</a:t>
            </a:r>
            <a:r>
              <a:rPr lang="ru-RU" sz="2000" b="1" dirty="0"/>
              <a:t>, де </a:t>
            </a:r>
            <a:r>
              <a:rPr lang="ru-RU" sz="2000" b="1" dirty="0" err="1"/>
              <a:t>всі</a:t>
            </a:r>
            <a:r>
              <a:rPr lang="ru-RU" sz="2000" b="1" dirty="0"/>
              <a:t> </a:t>
            </a:r>
            <a:r>
              <a:rPr lang="ru-RU" sz="2000" b="1" dirty="0" err="1"/>
              <a:t>учні</a:t>
            </a:r>
            <a:r>
              <a:rPr lang="ru-RU" sz="2000" b="1" dirty="0"/>
              <a:t> </a:t>
            </a:r>
            <a:r>
              <a:rPr lang="ru-RU" sz="2000" b="1" dirty="0" err="1" smtClean="0"/>
              <a:t>почуватимуться</a:t>
            </a:r>
            <a:r>
              <a:rPr lang="ru-RU" sz="2000" b="1" dirty="0" smtClean="0"/>
              <a:t> комфортно</a:t>
            </a:r>
            <a:r>
              <a:rPr lang="ru-RU" sz="2000" b="1" dirty="0"/>
              <a:t>, </a:t>
            </a:r>
            <a:r>
              <a:rPr lang="ru-RU" sz="2000" b="1" dirty="0" err="1"/>
              <a:t>захищеними</a:t>
            </a:r>
            <a:r>
              <a:rPr lang="ru-RU" sz="2000" b="1" dirty="0"/>
              <a:t> та </a:t>
            </a:r>
            <a:r>
              <a:rPr lang="ru-RU" sz="2000" b="1" dirty="0" err="1" smtClean="0"/>
              <a:t>матимуть</a:t>
            </a:r>
            <a:r>
              <a:rPr lang="ru-RU" sz="2000" b="1" dirty="0" smtClean="0"/>
              <a:t> </a:t>
            </a:r>
            <a:r>
              <a:rPr lang="ru-RU" sz="2000" b="1" dirty="0" err="1" smtClean="0"/>
              <a:t>змогу</a:t>
            </a:r>
            <a:r>
              <a:rPr lang="ru-RU" sz="2000" b="1" dirty="0" smtClean="0"/>
              <a:t> </a:t>
            </a:r>
            <a:r>
              <a:rPr lang="ru-RU" sz="2000" b="1" dirty="0" err="1" smtClean="0"/>
              <a:t>вчитися</a:t>
            </a:r>
            <a:r>
              <a:rPr lang="ru-RU" sz="2000" b="1" dirty="0" smtClean="0"/>
              <a:t> </a:t>
            </a:r>
            <a:r>
              <a:rPr lang="ru-RU" sz="2000" b="1" dirty="0"/>
              <a:t>без страху та </a:t>
            </a:r>
            <a:r>
              <a:rPr lang="ru-RU" sz="2000" b="1" dirty="0" err="1"/>
              <a:t>дискримінації</a:t>
            </a:r>
            <a:r>
              <a:rPr lang="ru-RU" sz="2000" b="1" dirty="0"/>
              <a:t>. </a:t>
            </a:r>
            <a:r>
              <a:rPr lang="ru-RU" sz="2000" b="1" dirty="0" err="1"/>
              <a:t>Важливо</a:t>
            </a:r>
            <a:r>
              <a:rPr lang="ru-RU" sz="2000" b="1" dirty="0"/>
              <a:t> </a:t>
            </a:r>
            <a:r>
              <a:rPr lang="ru-RU" sz="2000" b="1" dirty="0" err="1"/>
              <a:t>пам'ятати</a:t>
            </a:r>
            <a:r>
              <a:rPr lang="ru-RU" sz="2000" b="1" dirty="0"/>
              <a:t>, </a:t>
            </a:r>
            <a:r>
              <a:rPr lang="ru-RU" sz="2000" b="1" dirty="0" err="1"/>
              <a:t>що</a:t>
            </a:r>
            <a:r>
              <a:rPr lang="ru-RU" sz="2000" b="1" dirty="0"/>
              <a:t> </a:t>
            </a:r>
            <a:r>
              <a:rPr lang="ru-RU" sz="2000" b="1" dirty="0" err="1"/>
              <a:t>безпечне</a:t>
            </a:r>
            <a:r>
              <a:rPr lang="ru-RU" sz="2000" b="1" dirty="0"/>
              <a:t> </a:t>
            </a:r>
            <a:r>
              <a:rPr lang="ru-RU" sz="2000" b="1" dirty="0" err="1"/>
              <a:t>освітнє</a:t>
            </a:r>
            <a:r>
              <a:rPr lang="ru-RU" sz="2000" b="1" dirty="0"/>
              <a:t> </a:t>
            </a:r>
            <a:r>
              <a:rPr lang="ru-RU" sz="2000" b="1" dirty="0" err="1"/>
              <a:t>середовище</a:t>
            </a:r>
            <a:r>
              <a:rPr lang="ru-RU" sz="2000" b="1" dirty="0"/>
              <a:t> - </a:t>
            </a:r>
            <a:r>
              <a:rPr lang="ru-RU" sz="2000" b="1" dirty="0" err="1"/>
              <a:t>це</a:t>
            </a:r>
            <a:r>
              <a:rPr lang="ru-RU" sz="2000" b="1" dirty="0"/>
              <a:t> </a:t>
            </a:r>
            <a:r>
              <a:rPr lang="ru-RU" sz="2000" b="1" dirty="0" err="1"/>
              <a:t>спільна</a:t>
            </a:r>
            <a:r>
              <a:rPr lang="ru-RU" sz="2000" b="1" dirty="0"/>
              <a:t> </a:t>
            </a:r>
            <a:r>
              <a:rPr lang="ru-RU" sz="2000" b="1" dirty="0" err="1"/>
              <a:t>відповідальність</a:t>
            </a:r>
            <a:r>
              <a:rPr lang="ru-RU" sz="2000" b="1" dirty="0"/>
              <a:t> </a:t>
            </a:r>
            <a:r>
              <a:rPr lang="ru-RU" sz="2000" b="1" dirty="0" err="1"/>
              <a:t>вчителя</a:t>
            </a:r>
            <a:r>
              <a:rPr lang="ru-RU" sz="2000" b="1" dirty="0"/>
              <a:t>, </a:t>
            </a:r>
            <a:r>
              <a:rPr lang="ru-RU" sz="2000" b="1" dirty="0" err="1"/>
              <a:t>учнів</a:t>
            </a:r>
            <a:r>
              <a:rPr lang="ru-RU" sz="2000" b="1" dirty="0"/>
              <a:t>, </a:t>
            </a:r>
            <a:r>
              <a:rPr lang="ru-RU" sz="2000" b="1" dirty="0" err="1"/>
              <a:t>батьків</a:t>
            </a:r>
            <a:r>
              <a:rPr lang="ru-RU" sz="2000" b="1" dirty="0"/>
              <a:t> та </a:t>
            </a:r>
            <a:r>
              <a:rPr lang="ru-RU" sz="2000" b="1" dirty="0" err="1"/>
              <a:t>громади</a:t>
            </a:r>
            <a:r>
              <a:rPr lang="ru-RU" sz="2000" b="1" dirty="0"/>
              <a:t>.</a:t>
            </a:r>
            <a:r>
              <a:rPr lang="ru-RU" sz="1600" dirty="0"/>
              <a:t/>
            </a:r>
            <a:br>
              <a:rPr lang="ru-RU" sz="1600" dirty="0"/>
            </a:br>
            <a:endParaRPr lang="ru-RU" sz="16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3645024"/>
            <a:ext cx="4536504" cy="247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16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836712"/>
            <a:ext cx="5832648" cy="490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15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435280" cy="4680520"/>
          </a:xfrm>
        </p:spPr>
        <p:txBody>
          <a:bodyPr>
            <a:normAutofit fontScale="90000"/>
          </a:bodyPr>
          <a:lstStyle/>
          <a:p>
            <a:r>
              <a:rPr lang="ru-RU" b="1" dirty="0" err="1" smtClean="0"/>
              <a:t>Безпечне</a:t>
            </a:r>
            <a:r>
              <a:rPr lang="ru-RU" b="1" dirty="0" smtClean="0"/>
              <a:t> </a:t>
            </a:r>
            <a:r>
              <a:rPr lang="ru-RU" b="1" dirty="0" err="1" smtClean="0"/>
              <a:t>освітнє</a:t>
            </a:r>
            <a:r>
              <a:rPr lang="ru-RU" b="1" dirty="0" smtClean="0"/>
              <a:t> </a:t>
            </a:r>
            <a:r>
              <a:rPr lang="ru-RU" b="1" dirty="0" err="1" smtClean="0"/>
              <a:t>середовище</a:t>
            </a:r>
            <a:r>
              <a:rPr lang="ru-RU" b="1" dirty="0" smtClean="0"/>
              <a:t> </a:t>
            </a:r>
            <a:r>
              <a:rPr lang="ru-RU" dirty="0" smtClean="0"/>
              <a:t>- </a:t>
            </a:r>
            <a:r>
              <a:rPr lang="ru-RU" sz="4000" dirty="0" err="1" smtClean="0"/>
              <a:t>це</a:t>
            </a:r>
            <a:r>
              <a:rPr lang="ru-RU" sz="4000" dirty="0" smtClean="0"/>
              <a:t> </a:t>
            </a:r>
            <a:r>
              <a:rPr lang="ru-RU" sz="4000" dirty="0" err="1" smtClean="0"/>
              <a:t>простір</a:t>
            </a:r>
            <a:r>
              <a:rPr lang="ru-RU" sz="4000" dirty="0" smtClean="0"/>
              <a:t>, де </a:t>
            </a:r>
            <a:r>
              <a:rPr lang="ru-RU" sz="4000" dirty="0" err="1" smtClean="0"/>
              <a:t>всі</a:t>
            </a:r>
            <a:r>
              <a:rPr lang="ru-RU" sz="4000" dirty="0" smtClean="0"/>
              <a:t> </a:t>
            </a:r>
            <a:r>
              <a:rPr lang="ru-RU" sz="4000" dirty="0" err="1" smtClean="0"/>
              <a:t>учні</a:t>
            </a:r>
            <a:r>
              <a:rPr lang="ru-RU" sz="4000" dirty="0" smtClean="0"/>
              <a:t> </a:t>
            </a:r>
            <a:br>
              <a:rPr lang="ru-RU" sz="4000" dirty="0" smtClean="0"/>
            </a:br>
            <a:r>
              <a:rPr lang="ru-RU" sz="4000" dirty="0" err="1" smtClean="0"/>
              <a:t>почуваються</a:t>
            </a:r>
            <a:r>
              <a:rPr lang="ru-RU" sz="4000" dirty="0" smtClean="0"/>
              <a:t> </a:t>
            </a:r>
            <a:r>
              <a:rPr lang="ru-RU" sz="4000" dirty="0" err="1" smtClean="0"/>
              <a:t>захищеними</a:t>
            </a:r>
            <a:r>
              <a:rPr lang="ru-RU" sz="4000" dirty="0" smtClean="0"/>
              <a:t>, </a:t>
            </a:r>
            <a:br>
              <a:rPr lang="ru-RU" sz="4000" dirty="0" smtClean="0"/>
            </a:br>
            <a:r>
              <a:rPr lang="ru-RU" sz="4000" dirty="0" err="1" smtClean="0"/>
              <a:t>поважними</a:t>
            </a:r>
            <a:r>
              <a:rPr lang="ru-RU" sz="4000" dirty="0" smtClean="0"/>
              <a:t> та </a:t>
            </a:r>
            <a:r>
              <a:rPr lang="ru-RU" sz="4000" dirty="0" err="1" smtClean="0"/>
              <a:t>можуть</a:t>
            </a:r>
            <a:r>
              <a:rPr lang="ru-RU" sz="4000" dirty="0" smtClean="0"/>
              <a:t> </a:t>
            </a:r>
            <a:r>
              <a:rPr lang="ru-RU" sz="4000" dirty="0" err="1" smtClean="0"/>
              <a:t>вчитися</a:t>
            </a:r>
            <a:r>
              <a:rPr lang="ru-RU" sz="4000" dirty="0" smtClean="0"/>
              <a:t> </a:t>
            </a:r>
            <a:br>
              <a:rPr lang="ru-RU" sz="4000" dirty="0" smtClean="0"/>
            </a:br>
            <a:r>
              <a:rPr lang="ru-RU" sz="4000" dirty="0" smtClean="0"/>
              <a:t>без страху та </a:t>
            </a:r>
            <a:r>
              <a:rPr lang="ru-RU" sz="4000" dirty="0" err="1" smtClean="0"/>
              <a:t>дискримінації</a:t>
            </a:r>
            <a:r>
              <a:rPr lang="ru-RU" sz="4000" dirty="0" smtClean="0"/>
              <a:t>.</a:t>
            </a:r>
            <a:br>
              <a:rPr lang="ru-RU" sz="4000" dirty="0" smtClean="0"/>
            </a:br>
            <a:r>
              <a:rPr lang="ru-RU" sz="4000" dirty="0" smtClean="0"/>
              <a:t/>
            </a:r>
            <a:br>
              <a:rPr lang="ru-RU" sz="4000" dirty="0" smtClean="0"/>
            </a:br>
            <a:r>
              <a:rPr lang="ru-RU" sz="3800" dirty="0" err="1" smtClean="0"/>
              <a:t>Таке</a:t>
            </a:r>
            <a:r>
              <a:rPr lang="ru-RU" sz="3800" dirty="0" smtClean="0"/>
              <a:t> </a:t>
            </a:r>
            <a:r>
              <a:rPr lang="ru-RU" sz="3800" dirty="0" err="1" smtClean="0"/>
              <a:t>середовище</a:t>
            </a:r>
            <a:r>
              <a:rPr lang="ru-RU" sz="3800" dirty="0" smtClean="0"/>
              <a:t> є </a:t>
            </a:r>
            <a:r>
              <a:rPr lang="ru-RU" sz="3800" dirty="0" err="1" smtClean="0"/>
              <a:t>ключовим</a:t>
            </a:r>
            <a:r>
              <a:rPr lang="ru-RU" sz="3800" dirty="0" smtClean="0"/>
              <a:t> для </a:t>
            </a:r>
            <a:r>
              <a:rPr lang="ru-RU" sz="3800" dirty="0" err="1" smtClean="0"/>
              <a:t>успішного</a:t>
            </a:r>
            <a:r>
              <a:rPr lang="ru-RU" sz="3800" dirty="0" smtClean="0"/>
              <a:t> </a:t>
            </a:r>
            <a:r>
              <a:rPr lang="ru-RU" sz="3800" dirty="0" err="1" smtClean="0"/>
              <a:t>навчання</a:t>
            </a:r>
            <a:r>
              <a:rPr lang="ru-RU" sz="3800" dirty="0" smtClean="0"/>
              <a:t>, </a:t>
            </a:r>
            <a:r>
              <a:rPr lang="ru-RU" sz="3800" dirty="0" err="1" smtClean="0"/>
              <a:t>розвитку</a:t>
            </a:r>
            <a:r>
              <a:rPr lang="ru-RU" sz="3800" dirty="0" smtClean="0"/>
              <a:t> </a:t>
            </a:r>
            <a:r>
              <a:rPr lang="ru-RU" sz="3800" dirty="0" err="1" smtClean="0"/>
              <a:t>особистості</a:t>
            </a:r>
            <a:r>
              <a:rPr lang="ru-RU" sz="3800" dirty="0" smtClean="0"/>
              <a:t> та </a:t>
            </a:r>
            <a:r>
              <a:rPr lang="ru-RU" sz="3800" dirty="0" err="1" smtClean="0"/>
              <a:t>формування</a:t>
            </a:r>
            <a:r>
              <a:rPr lang="ru-RU" sz="3800" dirty="0" smtClean="0"/>
              <a:t> </a:t>
            </a:r>
            <a:r>
              <a:rPr lang="ru-RU" sz="3800" dirty="0" err="1" smtClean="0"/>
              <a:t>цінностей</a:t>
            </a:r>
            <a:r>
              <a:rPr lang="ru-RU" sz="3800" dirty="0" smtClean="0"/>
              <a:t>.</a:t>
            </a:r>
            <a:br>
              <a:rPr lang="ru-RU" sz="3800" dirty="0" smtClean="0"/>
            </a:br>
            <a:endParaRPr lang="ru-RU" sz="3800" dirty="0"/>
          </a:p>
        </p:txBody>
      </p:sp>
    </p:spTree>
    <p:extLst>
      <p:ext uri="{BB962C8B-B14F-4D97-AF65-F5344CB8AC3E}">
        <p14:creationId xmlns:p14="http://schemas.microsoft.com/office/powerpoint/2010/main" val="253917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Учасники освітнього процесу:</a:t>
            </a: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62316637"/>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111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t>Безпека учнів у навчальному процесі:</a:t>
            </a:r>
            <a:endParaRPr lang="ru-RU" sz="2800" b="1" dirty="0"/>
          </a:p>
        </p:txBody>
      </p:sp>
      <p:sp>
        <p:nvSpPr>
          <p:cNvPr id="7" name="Скругленный прямоугольник 6"/>
          <p:cNvSpPr/>
          <p:nvPr/>
        </p:nvSpPr>
        <p:spPr>
          <a:xfrm>
            <a:off x="1484040" y="2141240"/>
            <a:ext cx="2520280" cy="18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rPr>
              <a:t>Фізична</a:t>
            </a:r>
            <a:r>
              <a:rPr lang="ru-RU" sz="2000" b="1" dirty="0" smtClean="0">
                <a:solidFill>
                  <a:schemeClr val="tx1"/>
                </a:solidFill>
              </a:rPr>
              <a:t> </a:t>
            </a:r>
            <a:r>
              <a:rPr lang="ru-RU" sz="2000" b="1" dirty="0" err="1" smtClean="0">
                <a:solidFill>
                  <a:schemeClr val="tx1"/>
                </a:solidFill>
              </a:rPr>
              <a:t>безпека</a:t>
            </a:r>
            <a:endParaRPr lang="ru-RU" sz="2000" b="1" dirty="0" smtClean="0">
              <a:solidFill>
                <a:schemeClr val="tx1"/>
              </a:solidFill>
            </a:endParaRPr>
          </a:p>
          <a:p>
            <a:pPr algn="ctr"/>
            <a:r>
              <a:rPr lang="ru-RU" b="1" dirty="0" err="1" smtClean="0">
                <a:solidFill>
                  <a:srgbClr val="C00000"/>
                </a:solidFill>
              </a:rPr>
              <a:t>Захист</a:t>
            </a:r>
            <a:r>
              <a:rPr lang="ru-RU" b="1" dirty="0" smtClean="0">
                <a:solidFill>
                  <a:srgbClr val="C00000"/>
                </a:solidFill>
              </a:rPr>
              <a:t> </a:t>
            </a:r>
            <a:r>
              <a:rPr lang="ru-RU" b="1" dirty="0" err="1" smtClean="0">
                <a:solidFill>
                  <a:srgbClr val="C00000"/>
                </a:solidFill>
              </a:rPr>
              <a:t>від</a:t>
            </a:r>
            <a:r>
              <a:rPr lang="ru-RU" b="1" dirty="0">
                <a:solidFill>
                  <a:srgbClr val="C00000"/>
                </a:solidFill>
              </a:rPr>
              <a:t> </a:t>
            </a:r>
            <a:r>
              <a:rPr lang="ru-RU" b="1" dirty="0" err="1" smtClean="0">
                <a:solidFill>
                  <a:srgbClr val="C00000"/>
                </a:solidFill>
              </a:rPr>
              <a:t>небезпеки</a:t>
            </a:r>
            <a:r>
              <a:rPr lang="ru-RU" b="1" dirty="0" smtClean="0">
                <a:solidFill>
                  <a:srgbClr val="C00000"/>
                </a:solidFill>
              </a:rPr>
              <a:t>, травм, </a:t>
            </a:r>
            <a:r>
              <a:rPr lang="ru-RU" b="1" dirty="0" err="1" smtClean="0">
                <a:solidFill>
                  <a:srgbClr val="C00000"/>
                </a:solidFill>
              </a:rPr>
              <a:t>надзвичайних</a:t>
            </a:r>
            <a:r>
              <a:rPr lang="ru-RU" b="1" dirty="0" smtClean="0">
                <a:solidFill>
                  <a:srgbClr val="C00000"/>
                </a:solidFill>
              </a:rPr>
              <a:t> </a:t>
            </a:r>
            <a:r>
              <a:rPr lang="ru-RU" b="1" dirty="0" err="1" smtClean="0">
                <a:solidFill>
                  <a:srgbClr val="C00000"/>
                </a:solidFill>
              </a:rPr>
              <a:t>ситуацій</a:t>
            </a:r>
            <a:r>
              <a:rPr lang="ru-RU" b="1" dirty="0" smtClean="0">
                <a:solidFill>
                  <a:srgbClr val="C00000"/>
                </a:solidFill>
              </a:rPr>
              <a:t>.</a:t>
            </a:r>
            <a:endParaRPr lang="ru-RU" b="1" dirty="0">
              <a:solidFill>
                <a:srgbClr val="C00000"/>
              </a:solidFill>
            </a:endParaRPr>
          </a:p>
        </p:txBody>
      </p:sp>
      <p:sp>
        <p:nvSpPr>
          <p:cNvPr id="20" name="Скругленный прямоугольник 19"/>
          <p:cNvSpPr/>
          <p:nvPr/>
        </p:nvSpPr>
        <p:spPr>
          <a:xfrm>
            <a:off x="4716016" y="4107087"/>
            <a:ext cx="2520280" cy="1800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rPr>
              <a:t>Академічна</a:t>
            </a:r>
            <a:r>
              <a:rPr lang="ru-RU" sz="2000" b="1" dirty="0" smtClean="0">
                <a:solidFill>
                  <a:schemeClr val="tx1"/>
                </a:solidFill>
              </a:rPr>
              <a:t> </a:t>
            </a:r>
            <a:r>
              <a:rPr lang="ru-RU" sz="2000" b="1" dirty="0" err="1" smtClean="0">
                <a:solidFill>
                  <a:schemeClr val="tx1"/>
                </a:solidFill>
              </a:rPr>
              <a:t>безпека</a:t>
            </a:r>
            <a:endParaRPr lang="ru-RU" sz="2000" b="1" dirty="0" smtClean="0">
              <a:solidFill>
                <a:schemeClr val="tx1"/>
              </a:solidFill>
            </a:endParaRPr>
          </a:p>
          <a:p>
            <a:pPr algn="ctr"/>
            <a:r>
              <a:rPr lang="ru-RU" sz="2000" dirty="0" err="1" smtClean="0">
                <a:solidFill>
                  <a:srgbClr val="FFFF00"/>
                </a:solidFill>
              </a:rPr>
              <a:t>Відсутність</a:t>
            </a:r>
            <a:r>
              <a:rPr lang="ru-RU" sz="2000" dirty="0" smtClean="0">
                <a:solidFill>
                  <a:srgbClr val="FFFF00"/>
                </a:solidFill>
              </a:rPr>
              <a:t> </a:t>
            </a:r>
            <a:r>
              <a:rPr lang="ru-RU" sz="2000" dirty="0" err="1" smtClean="0">
                <a:solidFill>
                  <a:srgbClr val="FFFF00"/>
                </a:solidFill>
              </a:rPr>
              <a:t>тиску</a:t>
            </a:r>
            <a:r>
              <a:rPr lang="ru-RU" sz="2000" dirty="0" smtClean="0">
                <a:solidFill>
                  <a:srgbClr val="FFFF00"/>
                </a:solidFill>
              </a:rPr>
              <a:t>, свобода </a:t>
            </a:r>
            <a:r>
              <a:rPr lang="ru-RU" sz="2000" dirty="0" err="1" smtClean="0">
                <a:solidFill>
                  <a:srgbClr val="FFFF00"/>
                </a:solidFill>
              </a:rPr>
              <a:t>самовираження</a:t>
            </a:r>
            <a:r>
              <a:rPr lang="ru-RU" sz="2000" dirty="0" smtClean="0"/>
              <a:t>.</a:t>
            </a:r>
            <a:endParaRPr lang="ru-RU" sz="2000" dirty="0"/>
          </a:p>
        </p:txBody>
      </p:sp>
      <p:sp>
        <p:nvSpPr>
          <p:cNvPr id="21" name="Скругленный прямоугольник 20"/>
          <p:cNvSpPr/>
          <p:nvPr/>
        </p:nvSpPr>
        <p:spPr>
          <a:xfrm>
            <a:off x="1484040" y="4111069"/>
            <a:ext cx="2520280" cy="1800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rPr>
              <a:t>Емоційна</a:t>
            </a:r>
            <a:r>
              <a:rPr lang="ru-RU" sz="2000" b="1" dirty="0" smtClean="0">
                <a:solidFill>
                  <a:schemeClr val="tx1"/>
                </a:solidFill>
              </a:rPr>
              <a:t> </a:t>
            </a:r>
            <a:r>
              <a:rPr lang="ru-RU" sz="2000" b="1" dirty="0" err="1" smtClean="0">
                <a:solidFill>
                  <a:schemeClr val="tx1"/>
                </a:solidFill>
              </a:rPr>
              <a:t>безпека</a:t>
            </a:r>
            <a:endParaRPr lang="ru-RU" sz="2000" b="1" dirty="0" smtClean="0">
              <a:solidFill>
                <a:schemeClr val="tx1"/>
              </a:solidFill>
            </a:endParaRPr>
          </a:p>
          <a:p>
            <a:pPr algn="ctr"/>
            <a:r>
              <a:rPr lang="ru-RU" sz="2000" b="1" dirty="0" err="1" smtClean="0">
                <a:solidFill>
                  <a:srgbClr val="002060"/>
                </a:solidFill>
              </a:rPr>
              <a:t>Відсутність</a:t>
            </a:r>
            <a:r>
              <a:rPr lang="ru-RU" sz="2000" b="1" dirty="0" smtClean="0">
                <a:solidFill>
                  <a:srgbClr val="002060"/>
                </a:solidFill>
              </a:rPr>
              <a:t> страху, </a:t>
            </a:r>
            <a:r>
              <a:rPr lang="ru-RU" sz="2000" b="1" dirty="0" err="1" smtClean="0">
                <a:solidFill>
                  <a:srgbClr val="002060"/>
                </a:solidFill>
              </a:rPr>
              <a:t>тривоги</a:t>
            </a:r>
            <a:r>
              <a:rPr lang="ru-RU" sz="2000" b="1" dirty="0" smtClean="0">
                <a:solidFill>
                  <a:srgbClr val="002060"/>
                </a:solidFill>
              </a:rPr>
              <a:t>, </a:t>
            </a:r>
            <a:r>
              <a:rPr lang="ru-RU" sz="2000" b="1" dirty="0" err="1" smtClean="0">
                <a:solidFill>
                  <a:srgbClr val="002060"/>
                </a:solidFill>
              </a:rPr>
              <a:t>цькування</a:t>
            </a:r>
            <a:r>
              <a:rPr lang="ru-RU" sz="2000" b="1" dirty="0" smtClean="0">
                <a:solidFill>
                  <a:srgbClr val="002060"/>
                </a:solidFill>
              </a:rPr>
              <a:t>.</a:t>
            </a:r>
            <a:endParaRPr lang="ru-RU" sz="2000" b="1" dirty="0">
              <a:solidFill>
                <a:srgbClr val="002060"/>
              </a:solidFill>
            </a:endParaRPr>
          </a:p>
        </p:txBody>
      </p:sp>
      <p:sp>
        <p:nvSpPr>
          <p:cNvPr id="22" name="Скругленный прямоугольник 21"/>
          <p:cNvSpPr/>
          <p:nvPr/>
        </p:nvSpPr>
        <p:spPr>
          <a:xfrm>
            <a:off x="4716016" y="2165858"/>
            <a:ext cx="2520280" cy="1800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rPr>
              <a:t>Психологічна</a:t>
            </a:r>
            <a:r>
              <a:rPr lang="ru-RU" sz="2000" b="1" dirty="0" smtClean="0">
                <a:solidFill>
                  <a:schemeClr val="tx1"/>
                </a:solidFill>
              </a:rPr>
              <a:t> </a:t>
            </a:r>
            <a:r>
              <a:rPr lang="ru-RU" sz="2000" b="1" dirty="0" err="1" smtClean="0">
                <a:solidFill>
                  <a:schemeClr val="tx1"/>
                </a:solidFill>
              </a:rPr>
              <a:t>безпека</a:t>
            </a:r>
            <a:endParaRPr lang="ru-RU" sz="2000" b="1" dirty="0" smtClean="0">
              <a:solidFill>
                <a:schemeClr val="tx1"/>
              </a:solidFill>
            </a:endParaRPr>
          </a:p>
          <a:p>
            <a:pPr algn="ctr"/>
            <a:r>
              <a:rPr lang="ru-RU" sz="2000" dirty="0" err="1" smtClean="0">
                <a:solidFill>
                  <a:schemeClr val="accent5">
                    <a:lumMod val="60000"/>
                    <a:lumOff val="40000"/>
                  </a:schemeClr>
                </a:solidFill>
              </a:rPr>
              <a:t>Здорове</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середовище</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що</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сприяє</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розвитку</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особистості</a:t>
            </a:r>
            <a:r>
              <a:rPr lang="ru-RU" sz="2000" dirty="0" smtClean="0">
                <a:solidFill>
                  <a:schemeClr val="accent5">
                    <a:lumMod val="60000"/>
                    <a:lumOff val="40000"/>
                  </a:schemeClr>
                </a:solidFill>
              </a:rPr>
              <a:t>.</a:t>
            </a:r>
            <a:endParaRPr lang="ru-RU" sz="2000" dirty="0">
              <a:solidFill>
                <a:schemeClr val="accent5">
                  <a:lumMod val="60000"/>
                  <a:lumOff val="40000"/>
                </a:schemeClr>
              </a:solidFill>
            </a:endParaRPr>
          </a:p>
        </p:txBody>
      </p:sp>
    </p:spTree>
    <p:extLst>
      <p:ext uri="{BB962C8B-B14F-4D97-AF65-F5344CB8AC3E}">
        <p14:creationId xmlns:p14="http://schemas.microsoft.com/office/powerpoint/2010/main" val="340710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t>Фактори ризику для формування безпечного освітнього середовища:</a:t>
            </a:r>
            <a:endParaRPr lang="ru-RU" sz="2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89108993"/>
              </p:ext>
            </p:extLst>
          </p:nvPr>
        </p:nvGraphicFramePr>
        <p:xfrm>
          <a:off x="2195736" y="2119313"/>
          <a:ext cx="5463952"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2698" y="3597286"/>
            <a:ext cx="594677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3597286"/>
            <a:ext cx="5946775" cy="7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19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623898786"/>
              </p:ext>
            </p:extLst>
          </p:nvPr>
        </p:nvGraphicFramePr>
        <p:xfrm>
          <a:off x="899592" y="764704"/>
          <a:ext cx="741682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60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3"/>
            <a:ext cx="6965245" cy="1440159"/>
          </a:xfrm>
        </p:spPr>
        <p:txBody>
          <a:bodyPr>
            <a:normAutofit/>
          </a:bodyPr>
          <a:lstStyle/>
          <a:p>
            <a:r>
              <a:rPr lang="ru-RU" sz="2000" dirty="0" smtClean="0"/>
              <a:t>Для </a:t>
            </a:r>
            <a:r>
              <a:rPr lang="ru-RU" sz="2000" dirty="0" err="1"/>
              <a:t>формування</a:t>
            </a:r>
            <a:r>
              <a:rPr lang="ru-RU" sz="2000" dirty="0"/>
              <a:t> </a:t>
            </a:r>
            <a:r>
              <a:rPr lang="ru-RU" sz="2000" dirty="0" err="1"/>
              <a:t>безпечного</a:t>
            </a:r>
            <a:r>
              <a:rPr lang="ru-RU" sz="2000" dirty="0"/>
              <a:t> </a:t>
            </a:r>
            <a:r>
              <a:rPr lang="ru-RU" sz="2000" dirty="0" err="1"/>
              <a:t>освітнього</a:t>
            </a:r>
            <a:r>
              <a:rPr lang="ru-RU" sz="2000" dirty="0"/>
              <a:t> </a:t>
            </a:r>
            <a:r>
              <a:rPr lang="ru-RU" sz="2000" dirty="0" err="1" smtClean="0"/>
              <a:t>середовища</a:t>
            </a:r>
            <a:r>
              <a:rPr lang="ru-RU" sz="2000" dirty="0" smtClean="0"/>
              <a:t> у </a:t>
            </a:r>
            <a:r>
              <a:rPr lang="ru-RU" sz="2000" dirty="0" err="1" smtClean="0"/>
              <a:t>навчальному</a:t>
            </a:r>
            <a:r>
              <a:rPr lang="ru-RU" sz="2000" dirty="0" smtClean="0"/>
              <a:t> </a:t>
            </a:r>
            <a:r>
              <a:rPr lang="ru-RU" sz="2000" dirty="0" err="1" smtClean="0"/>
              <a:t>процесі</a:t>
            </a:r>
            <a:r>
              <a:rPr lang="ru-RU" sz="2000" dirty="0" smtClean="0"/>
              <a:t>: </a:t>
            </a:r>
            <a:endParaRPr lang="ru-RU" sz="2000" b="1" dirty="0"/>
          </a:p>
        </p:txBody>
      </p:sp>
      <p:sp>
        <p:nvSpPr>
          <p:cNvPr id="3" name="Объект 2"/>
          <p:cNvSpPr>
            <a:spLocks noGrp="1"/>
          </p:cNvSpPr>
          <p:nvPr>
            <p:ph idx="1"/>
          </p:nvPr>
        </p:nvSpPr>
        <p:spPr>
          <a:xfrm>
            <a:off x="1463040" y="1916832"/>
            <a:ext cx="6196405" cy="3806237"/>
          </a:xfrm>
        </p:spPr>
        <p:txBody>
          <a:bodyPr>
            <a:normAutofit/>
          </a:bodyPr>
          <a:lstStyle/>
          <a:p>
            <a:pPr marL="0" indent="0" algn="ctr">
              <a:buNone/>
            </a:pPr>
            <a:r>
              <a:rPr lang="ru-RU" b="1" dirty="0" err="1" smtClean="0"/>
              <a:t>Створюю</a:t>
            </a:r>
            <a:r>
              <a:rPr lang="ru-RU" b="1" dirty="0" smtClean="0"/>
              <a:t> </a:t>
            </a:r>
            <a:r>
              <a:rPr lang="ru-RU" b="1" dirty="0" err="1" smtClean="0"/>
              <a:t>сприятливу</a:t>
            </a:r>
            <a:r>
              <a:rPr lang="ru-RU" b="1" dirty="0" smtClean="0"/>
              <a:t> </a:t>
            </a:r>
            <a:r>
              <a:rPr lang="ru-RU" b="1" dirty="0" err="1" smtClean="0"/>
              <a:t>психологічну</a:t>
            </a:r>
            <a:r>
              <a:rPr lang="ru-RU" b="1" dirty="0" smtClean="0"/>
              <a:t> атмосферу в </a:t>
            </a:r>
            <a:r>
              <a:rPr lang="ru-RU" b="1" dirty="0" err="1" smtClean="0"/>
              <a:t>освітньому</a:t>
            </a:r>
            <a:r>
              <a:rPr lang="ru-RU" b="1" dirty="0" smtClean="0"/>
              <a:t> </a:t>
            </a:r>
            <a:r>
              <a:rPr lang="ru-RU" b="1" dirty="0" err="1" smtClean="0"/>
              <a:t>середовищі</a:t>
            </a:r>
            <a:r>
              <a:rPr lang="ru-RU" b="1" dirty="0" smtClean="0"/>
              <a:t>:</a:t>
            </a:r>
          </a:p>
          <a:p>
            <a:pPr marL="0" indent="0" algn="ctr">
              <a:buNone/>
            </a:pPr>
            <a:endParaRPr lang="uk-UA" sz="1400" b="1" dirty="0"/>
          </a:p>
          <a:p>
            <a:pPr marL="0" indent="0" algn="ctr">
              <a:buNone/>
            </a:pPr>
            <a:endParaRPr lang="ru-RU" sz="1400" b="1" dirty="0"/>
          </a:p>
        </p:txBody>
      </p:sp>
      <p:sp>
        <p:nvSpPr>
          <p:cNvPr id="5" name="Стрелка вверх 4"/>
          <p:cNvSpPr/>
          <p:nvPr/>
        </p:nvSpPr>
        <p:spPr>
          <a:xfrm>
            <a:off x="1043608" y="2780928"/>
            <a:ext cx="2304256" cy="3096344"/>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b="1" dirty="0" smtClean="0">
              <a:solidFill>
                <a:schemeClr val="tx1"/>
              </a:solidFill>
            </a:endParaRPr>
          </a:p>
          <a:p>
            <a:pPr algn="ctr"/>
            <a:endParaRPr lang="uk-UA" sz="1600" b="1" dirty="0" smtClean="0">
              <a:solidFill>
                <a:schemeClr val="tx1"/>
              </a:solidFill>
            </a:endParaRPr>
          </a:p>
          <a:p>
            <a:pPr algn="ctr"/>
            <a:endParaRPr lang="uk-UA" sz="1600" b="1" dirty="0" smtClean="0">
              <a:solidFill>
                <a:schemeClr val="tx1"/>
              </a:solidFill>
            </a:endParaRPr>
          </a:p>
          <a:p>
            <a:pPr algn="ctr"/>
            <a:endParaRPr lang="uk-UA" sz="1600" b="1" dirty="0" smtClean="0">
              <a:solidFill>
                <a:schemeClr val="tx1"/>
              </a:solidFill>
            </a:endParaRPr>
          </a:p>
          <a:p>
            <a:pPr algn="ctr"/>
            <a:endParaRPr lang="uk-UA" sz="1600" b="1" dirty="0">
              <a:solidFill>
                <a:schemeClr val="tx1"/>
              </a:solidFill>
            </a:endParaRPr>
          </a:p>
          <a:p>
            <a:pPr algn="ctr"/>
            <a:r>
              <a:rPr lang="uk-UA" sz="1600" b="1" dirty="0" smtClean="0">
                <a:solidFill>
                  <a:schemeClr val="tx1"/>
                </a:solidFill>
              </a:rPr>
              <a:t>Толерантність та повага</a:t>
            </a:r>
          </a:p>
          <a:p>
            <a:pPr algn="ctr"/>
            <a:r>
              <a:rPr lang="uk-UA" sz="1600" b="1" dirty="0" smtClean="0">
                <a:solidFill>
                  <a:schemeClr val="tx1"/>
                </a:solidFill>
              </a:rPr>
              <a:t> </a:t>
            </a:r>
          </a:p>
          <a:p>
            <a:pPr algn="ctr">
              <a:lnSpc>
                <a:spcPct val="150000"/>
              </a:lnSpc>
            </a:pPr>
            <a:r>
              <a:rPr lang="ru-RU" sz="1200" dirty="0" err="1" smtClean="0">
                <a:solidFill>
                  <a:schemeClr val="tx1"/>
                </a:solidFill>
              </a:rPr>
              <a:t>Відсутність</a:t>
            </a:r>
            <a:r>
              <a:rPr lang="ru-RU" sz="1200" dirty="0" smtClean="0">
                <a:solidFill>
                  <a:schemeClr val="tx1"/>
                </a:solidFill>
              </a:rPr>
              <a:t> </a:t>
            </a:r>
            <a:r>
              <a:rPr lang="ru-RU" sz="1200" dirty="0" err="1">
                <a:solidFill>
                  <a:schemeClr val="tx1"/>
                </a:solidFill>
              </a:rPr>
              <a:t>зневаги</a:t>
            </a:r>
            <a:r>
              <a:rPr lang="ru-RU" sz="1200" dirty="0">
                <a:solidFill>
                  <a:schemeClr val="tx1"/>
                </a:solidFill>
              </a:rPr>
              <a:t>, </a:t>
            </a:r>
            <a:r>
              <a:rPr lang="ru-RU" sz="1200" dirty="0" err="1">
                <a:solidFill>
                  <a:schemeClr val="tx1"/>
                </a:solidFill>
              </a:rPr>
              <a:t>приниження</a:t>
            </a:r>
            <a:r>
              <a:rPr lang="ru-RU" sz="1200" dirty="0">
                <a:solidFill>
                  <a:schemeClr val="tx1"/>
                </a:solidFill>
              </a:rPr>
              <a:t>, </a:t>
            </a:r>
            <a:r>
              <a:rPr lang="ru-RU" sz="1200" dirty="0" err="1">
                <a:solidFill>
                  <a:schemeClr val="tx1"/>
                </a:solidFill>
              </a:rPr>
              <a:t>нацьковування</a:t>
            </a:r>
            <a:r>
              <a:rPr lang="ru-RU" sz="1200" dirty="0">
                <a:solidFill>
                  <a:schemeClr val="tx1"/>
                </a:solidFill>
              </a:rPr>
              <a:t>. </a:t>
            </a:r>
            <a:r>
              <a:rPr lang="ru-RU" sz="1200" dirty="0" err="1">
                <a:solidFill>
                  <a:schemeClr val="tx1"/>
                </a:solidFill>
              </a:rPr>
              <a:t>Захист</a:t>
            </a:r>
            <a:r>
              <a:rPr lang="ru-RU" sz="1200" dirty="0">
                <a:solidFill>
                  <a:schemeClr val="tx1"/>
                </a:solidFill>
              </a:rPr>
              <a:t> </a:t>
            </a:r>
            <a:r>
              <a:rPr lang="ru-RU" sz="1200" dirty="0" err="1">
                <a:solidFill>
                  <a:schemeClr val="tx1"/>
                </a:solidFill>
              </a:rPr>
              <a:t>всіх</a:t>
            </a:r>
            <a:r>
              <a:rPr lang="ru-RU" sz="1200" dirty="0">
                <a:solidFill>
                  <a:schemeClr val="tx1"/>
                </a:solidFill>
              </a:rPr>
              <a:t> </a:t>
            </a:r>
            <a:r>
              <a:rPr lang="ru-RU" sz="1200" dirty="0" err="1">
                <a:solidFill>
                  <a:schemeClr val="tx1"/>
                </a:solidFill>
              </a:rPr>
              <a:t>дітей</a:t>
            </a:r>
            <a:r>
              <a:rPr lang="ru-RU" sz="1200" dirty="0">
                <a:solidFill>
                  <a:schemeClr val="tx1"/>
                </a:solidFill>
              </a:rPr>
              <a:t>.</a:t>
            </a:r>
          </a:p>
          <a:p>
            <a:pPr algn="ctr"/>
            <a:endParaRPr lang="uk-UA" sz="1100" b="1" dirty="0">
              <a:solidFill>
                <a:schemeClr val="tx1"/>
              </a:solidFill>
            </a:endParaRPr>
          </a:p>
          <a:p>
            <a:pPr algn="ctr"/>
            <a:endParaRPr lang="uk-UA" sz="1200" b="1" dirty="0" smtClean="0">
              <a:solidFill>
                <a:schemeClr val="tx1"/>
              </a:solidFill>
            </a:endParaRPr>
          </a:p>
          <a:p>
            <a:pPr algn="ctr"/>
            <a:endParaRPr lang="uk-UA" sz="1600" b="1" dirty="0">
              <a:solidFill>
                <a:schemeClr val="tx1"/>
              </a:solidFill>
            </a:endParaRPr>
          </a:p>
          <a:p>
            <a:pPr algn="ctr"/>
            <a:endParaRPr lang="uk-UA" sz="1600" b="1" dirty="0" smtClean="0">
              <a:solidFill>
                <a:schemeClr val="tx1"/>
              </a:solidFill>
            </a:endParaRPr>
          </a:p>
          <a:p>
            <a:pPr algn="ctr"/>
            <a:endParaRPr lang="uk-UA" sz="1600" b="1" dirty="0">
              <a:solidFill>
                <a:schemeClr val="tx1"/>
              </a:solidFill>
            </a:endParaRPr>
          </a:p>
          <a:p>
            <a:pPr algn="ctr"/>
            <a:endParaRPr lang="uk-UA" sz="1600" b="1" dirty="0" smtClean="0">
              <a:solidFill>
                <a:schemeClr val="tx1"/>
              </a:solidFill>
            </a:endParaRPr>
          </a:p>
          <a:p>
            <a:pPr algn="ctr"/>
            <a:endParaRPr lang="ru-RU" sz="1600" b="1" dirty="0">
              <a:solidFill>
                <a:schemeClr val="tx1"/>
              </a:solidFill>
            </a:endParaRPr>
          </a:p>
        </p:txBody>
      </p:sp>
      <p:sp>
        <p:nvSpPr>
          <p:cNvPr id="6" name="Стрелка вверх 5"/>
          <p:cNvSpPr/>
          <p:nvPr/>
        </p:nvSpPr>
        <p:spPr>
          <a:xfrm>
            <a:off x="3563888" y="2780928"/>
            <a:ext cx="2304256" cy="3096344"/>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a:solidFill>
                  <a:schemeClr val="tx1"/>
                </a:solidFill>
              </a:rPr>
              <a:t>Спільна</a:t>
            </a:r>
            <a:r>
              <a:rPr lang="ru-RU" sz="1500" b="1" dirty="0">
                <a:solidFill>
                  <a:schemeClr val="tx1"/>
                </a:solidFill>
              </a:rPr>
              <a:t> </a:t>
            </a:r>
            <a:r>
              <a:rPr lang="ru-RU" sz="1500" b="1" dirty="0" err="1" smtClean="0">
                <a:solidFill>
                  <a:schemeClr val="tx1"/>
                </a:solidFill>
              </a:rPr>
              <a:t>відповідальність</a:t>
            </a:r>
            <a:endParaRPr lang="ru-RU" sz="1500" b="1" dirty="0" smtClean="0">
              <a:solidFill>
                <a:schemeClr val="tx1"/>
              </a:solidFill>
            </a:endParaRPr>
          </a:p>
          <a:p>
            <a:endParaRPr lang="ru-RU" sz="1600" b="1" dirty="0" smtClean="0">
              <a:solidFill>
                <a:schemeClr val="tx1"/>
              </a:solidFill>
            </a:endParaRPr>
          </a:p>
          <a:p>
            <a:pPr algn="ctr">
              <a:lnSpc>
                <a:spcPct val="150000"/>
              </a:lnSpc>
            </a:pPr>
            <a:r>
              <a:rPr lang="ru-RU" sz="1200" dirty="0" err="1">
                <a:solidFill>
                  <a:schemeClr val="tx1"/>
                </a:solidFill>
              </a:rPr>
              <a:t>Створення</a:t>
            </a:r>
            <a:r>
              <a:rPr lang="ru-RU" sz="1200" dirty="0">
                <a:solidFill>
                  <a:schemeClr val="tx1"/>
                </a:solidFill>
              </a:rPr>
              <a:t> </a:t>
            </a:r>
            <a:r>
              <a:rPr lang="ru-RU" sz="1200" dirty="0" err="1">
                <a:solidFill>
                  <a:schemeClr val="tx1"/>
                </a:solidFill>
              </a:rPr>
              <a:t>атмосфери</a:t>
            </a:r>
            <a:r>
              <a:rPr lang="ru-RU" sz="1200" dirty="0">
                <a:solidFill>
                  <a:schemeClr val="tx1"/>
                </a:solidFill>
              </a:rPr>
              <a:t> </a:t>
            </a:r>
            <a:r>
              <a:rPr lang="ru-RU" sz="1200" dirty="0" err="1">
                <a:solidFill>
                  <a:schemeClr val="tx1"/>
                </a:solidFill>
              </a:rPr>
              <a:t>згуртованості</a:t>
            </a:r>
            <a:r>
              <a:rPr lang="ru-RU" sz="1200" dirty="0">
                <a:solidFill>
                  <a:schemeClr val="tx1"/>
                </a:solidFill>
              </a:rPr>
              <a:t>, де </a:t>
            </a:r>
            <a:r>
              <a:rPr lang="ru-RU" sz="1200" dirty="0" err="1">
                <a:solidFill>
                  <a:schemeClr val="tx1"/>
                </a:solidFill>
              </a:rPr>
              <a:t>діти</a:t>
            </a:r>
            <a:r>
              <a:rPr lang="ru-RU" sz="1200" dirty="0">
                <a:solidFill>
                  <a:schemeClr val="tx1"/>
                </a:solidFill>
              </a:rPr>
              <a:t> </a:t>
            </a:r>
            <a:r>
              <a:rPr lang="ru-RU" sz="1200" dirty="0" err="1">
                <a:solidFill>
                  <a:schemeClr val="tx1"/>
                </a:solidFill>
              </a:rPr>
              <a:t>підтримують</a:t>
            </a:r>
            <a:r>
              <a:rPr lang="ru-RU" sz="1200" dirty="0">
                <a:solidFill>
                  <a:schemeClr val="tx1"/>
                </a:solidFill>
              </a:rPr>
              <a:t> один одного.</a:t>
            </a:r>
          </a:p>
          <a:p>
            <a:endParaRPr lang="ru-RU" sz="1600" b="1" dirty="0">
              <a:solidFill>
                <a:schemeClr val="tx1"/>
              </a:solidFill>
            </a:endParaRPr>
          </a:p>
        </p:txBody>
      </p:sp>
      <p:sp>
        <p:nvSpPr>
          <p:cNvPr id="7" name="Стрелка вверх 6"/>
          <p:cNvSpPr/>
          <p:nvPr/>
        </p:nvSpPr>
        <p:spPr>
          <a:xfrm>
            <a:off x="5994535" y="2780928"/>
            <a:ext cx="2304256" cy="3096344"/>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Відкрита</a:t>
            </a:r>
            <a:r>
              <a:rPr lang="ru-RU" sz="1600" b="1" dirty="0">
                <a:solidFill>
                  <a:schemeClr val="tx1"/>
                </a:solidFill>
              </a:rPr>
              <a:t> </a:t>
            </a:r>
            <a:r>
              <a:rPr lang="ru-RU" sz="1600" b="1" dirty="0" err="1" smtClean="0">
                <a:solidFill>
                  <a:schemeClr val="tx1"/>
                </a:solidFill>
              </a:rPr>
              <a:t>комуніка-ція</a:t>
            </a:r>
            <a:endParaRPr lang="ru-RU" sz="1600" b="1" dirty="0" smtClean="0">
              <a:solidFill>
                <a:schemeClr val="tx1"/>
              </a:solidFill>
            </a:endParaRPr>
          </a:p>
          <a:p>
            <a:pPr algn="ctr"/>
            <a:endParaRPr lang="ru-RU" sz="1600" b="1" dirty="0" smtClean="0">
              <a:solidFill>
                <a:schemeClr val="tx1"/>
              </a:solidFill>
            </a:endParaRPr>
          </a:p>
          <a:p>
            <a:pPr algn="ctr">
              <a:lnSpc>
                <a:spcPct val="150000"/>
              </a:lnSpc>
            </a:pPr>
            <a:r>
              <a:rPr lang="ru-RU" sz="1200" dirty="0" err="1">
                <a:solidFill>
                  <a:schemeClr val="tx1"/>
                </a:solidFill>
              </a:rPr>
              <a:t>Можливість</a:t>
            </a:r>
            <a:r>
              <a:rPr lang="ru-RU" sz="1200" dirty="0">
                <a:solidFill>
                  <a:schemeClr val="tx1"/>
                </a:solidFill>
              </a:rPr>
              <a:t> для </a:t>
            </a:r>
            <a:r>
              <a:rPr lang="ru-RU" sz="1200" dirty="0" err="1">
                <a:solidFill>
                  <a:schemeClr val="tx1"/>
                </a:solidFill>
              </a:rPr>
              <a:t>дітей</a:t>
            </a:r>
            <a:r>
              <a:rPr lang="ru-RU" sz="1200" dirty="0">
                <a:solidFill>
                  <a:schemeClr val="tx1"/>
                </a:solidFill>
              </a:rPr>
              <a:t> </a:t>
            </a:r>
            <a:r>
              <a:rPr lang="ru-RU" sz="1200" dirty="0" err="1">
                <a:solidFill>
                  <a:schemeClr val="tx1"/>
                </a:solidFill>
              </a:rPr>
              <a:t>висловлювати</a:t>
            </a:r>
            <a:r>
              <a:rPr lang="ru-RU" sz="1200" dirty="0">
                <a:solidFill>
                  <a:schemeClr val="tx1"/>
                </a:solidFill>
              </a:rPr>
              <a:t> </a:t>
            </a:r>
            <a:r>
              <a:rPr lang="ru-RU" sz="1200" dirty="0" err="1">
                <a:solidFill>
                  <a:schemeClr val="tx1"/>
                </a:solidFill>
              </a:rPr>
              <a:t>свої</a:t>
            </a:r>
            <a:r>
              <a:rPr lang="ru-RU" sz="1200" dirty="0">
                <a:solidFill>
                  <a:schemeClr val="tx1"/>
                </a:solidFill>
              </a:rPr>
              <a:t> думки та </a:t>
            </a:r>
            <a:r>
              <a:rPr lang="ru-RU" sz="1200" dirty="0" err="1">
                <a:solidFill>
                  <a:schemeClr val="tx1"/>
                </a:solidFill>
              </a:rPr>
              <a:t>почуття</a:t>
            </a:r>
            <a:r>
              <a:rPr lang="ru-RU" sz="1200" dirty="0">
                <a:solidFill>
                  <a:schemeClr val="tx1"/>
                </a:solidFill>
              </a:rPr>
              <a:t>.</a:t>
            </a:r>
          </a:p>
          <a:p>
            <a:pPr algn="ctr"/>
            <a:endParaRPr lang="ru-RU" sz="1600" b="1" dirty="0">
              <a:solidFill>
                <a:schemeClr val="tx1"/>
              </a:solidFill>
            </a:endParaRPr>
          </a:p>
        </p:txBody>
      </p:sp>
    </p:spTree>
    <p:extLst>
      <p:ext uri="{BB962C8B-B14F-4D97-AF65-F5344CB8AC3E}">
        <p14:creationId xmlns:p14="http://schemas.microsoft.com/office/powerpoint/2010/main" val="297142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1387282"/>
          </a:xfrm>
        </p:spPr>
        <p:txBody>
          <a:bodyPr>
            <a:normAutofit/>
          </a:bodyPr>
          <a:lstStyle/>
          <a:p>
            <a:pPr>
              <a:lnSpc>
                <a:spcPct val="150000"/>
              </a:lnSpc>
            </a:pPr>
            <a:r>
              <a:rPr lang="uk-UA" sz="2400" b="1" dirty="0" smtClean="0"/>
              <a:t>Застосовую </a:t>
            </a:r>
            <a:r>
              <a:rPr lang="ru-RU" sz="2400" b="1" dirty="0" err="1" smtClean="0"/>
              <a:t>практичні</a:t>
            </a:r>
            <a:r>
              <a:rPr lang="ru-RU" sz="2400" b="1" dirty="0" smtClean="0"/>
              <a:t> </a:t>
            </a:r>
            <a:r>
              <a:rPr lang="ru-RU" sz="2400" b="1" dirty="0" err="1"/>
              <a:t>методи</a:t>
            </a:r>
            <a:r>
              <a:rPr lang="ru-RU" sz="2400" b="1" dirty="0"/>
              <a:t> </a:t>
            </a:r>
            <a:r>
              <a:rPr lang="ru-RU" sz="2400" b="1" dirty="0" err="1"/>
              <a:t>налагодження</a:t>
            </a:r>
            <a:r>
              <a:rPr lang="ru-RU" sz="2400" b="1" dirty="0"/>
              <a:t> </a:t>
            </a:r>
            <a:r>
              <a:rPr lang="ru-RU" sz="2400" b="1" dirty="0" err="1"/>
              <a:t>ефективної</a:t>
            </a:r>
            <a:r>
              <a:rPr lang="ru-RU" sz="2400" b="1" dirty="0"/>
              <a:t> </a:t>
            </a:r>
            <a:r>
              <a:rPr lang="ru-RU" sz="2400" b="1" dirty="0" err="1"/>
              <a:t>комунікації</a:t>
            </a:r>
            <a:r>
              <a:rPr lang="ru-RU" sz="2400" b="1" dirty="0"/>
              <a:t> з </a:t>
            </a:r>
            <a:r>
              <a:rPr lang="ru-RU" sz="2400" b="1" dirty="0" err="1" smtClean="0"/>
              <a:t>учнями</a:t>
            </a:r>
            <a:r>
              <a:rPr lang="ru-RU" sz="2400" b="1" dirty="0" smtClean="0"/>
              <a:t>:</a:t>
            </a:r>
            <a:endParaRPr lang="ru-RU" sz="2400" b="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487370444"/>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56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t>Запобігання та протидія </a:t>
            </a:r>
            <a:r>
              <a:rPr lang="uk-UA" sz="3600" b="1" dirty="0" err="1" smtClean="0"/>
              <a:t>булінгу</a:t>
            </a:r>
            <a:r>
              <a:rPr lang="uk-UA" sz="3600" b="1" dirty="0" smtClean="0"/>
              <a:t> та </a:t>
            </a:r>
            <a:r>
              <a:rPr lang="uk-UA" sz="3600" b="1" dirty="0" err="1" smtClean="0"/>
              <a:t>кібербулінгу</a:t>
            </a:r>
            <a:r>
              <a:rPr lang="uk-UA" sz="3600" b="1" dirty="0" smtClean="0"/>
              <a:t>  </a:t>
            </a:r>
            <a:endParaRPr lang="ru-RU" sz="3600" b="1" dirty="0"/>
          </a:p>
        </p:txBody>
      </p:sp>
      <p:sp>
        <p:nvSpPr>
          <p:cNvPr id="3" name="Объект 2"/>
          <p:cNvSpPr>
            <a:spLocks noGrp="1"/>
          </p:cNvSpPr>
          <p:nvPr>
            <p:ph idx="1"/>
          </p:nvPr>
        </p:nvSpPr>
        <p:spPr/>
        <p:txBody>
          <a:bodyPr/>
          <a:lstStyle/>
          <a:p>
            <a:pPr marL="0" indent="0">
              <a:buNone/>
            </a:pPr>
            <a:endParaRPr lang="ru-RU" dirty="0"/>
          </a:p>
        </p:txBody>
      </p:sp>
      <p:sp>
        <p:nvSpPr>
          <p:cNvPr id="12" name="Прямоугольная выноска 11"/>
          <p:cNvSpPr/>
          <p:nvPr/>
        </p:nvSpPr>
        <p:spPr>
          <a:xfrm>
            <a:off x="1547664" y="2204864"/>
            <a:ext cx="1944216" cy="2232248"/>
          </a:xfrm>
          <a:prstGeom prst="wedge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tx1"/>
                </a:solidFill>
              </a:rPr>
              <a:t>Обговорення</a:t>
            </a:r>
            <a:r>
              <a:rPr lang="ru-RU" b="1" dirty="0">
                <a:solidFill>
                  <a:schemeClr val="tx1"/>
                </a:solidFill>
              </a:rPr>
              <a:t> тем </a:t>
            </a:r>
            <a:r>
              <a:rPr lang="ru-RU" b="1" dirty="0" err="1" smtClean="0">
                <a:solidFill>
                  <a:schemeClr val="tx1"/>
                </a:solidFill>
              </a:rPr>
              <a:t>булінгу</a:t>
            </a:r>
            <a:endParaRPr lang="ru-RU" b="1" dirty="0" smtClean="0">
              <a:solidFill>
                <a:schemeClr val="tx1"/>
              </a:solidFill>
            </a:endParaRPr>
          </a:p>
          <a:p>
            <a:pPr algn="ctr"/>
            <a:endParaRPr lang="ru-RU" b="1" dirty="0">
              <a:solidFill>
                <a:schemeClr val="tx1"/>
              </a:solidFill>
            </a:endParaRPr>
          </a:p>
          <a:p>
            <a:pPr algn="ctr"/>
            <a:r>
              <a:rPr lang="ru-RU" sz="1400" dirty="0" smtClean="0">
                <a:solidFill>
                  <a:schemeClr val="tx1"/>
                </a:solidFill>
              </a:rPr>
              <a:t>(</a:t>
            </a:r>
            <a:r>
              <a:rPr lang="ru-RU" sz="1400" dirty="0" err="1" smtClean="0">
                <a:solidFill>
                  <a:schemeClr val="tx1"/>
                </a:solidFill>
              </a:rPr>
              <a:t>Використовую</a:t>
            </a:r>
            <a:r>
              <a:rPr lang="ru-RU" sz="1400" dirty="0" smtClean="0">
                <a:solidFill>
                  <a:schemeClr val="tx1"/>
                </a:solidFill>
              </a:rPr>
              <a:t> </a:t>
            </a:r>
            <a:r>
              <a:rPr lang="ru-RU" sz="1400" dirty="0" err="1" smtClean="0">
                <a:solidFill>
                  <a:schemeClr val="tx1"/>
                </a:solidFill>
              </a:rPr>
              <a:t>літературу</a:t>
            </a:r>
            <a:r>
              <a:rPr lang="ru-RU" sz="1400" dirty="0" smtClean="0">
                <a:solidFill>
                  <a:schemeClr val="tx1"/>
                </a:solidFill>
              </a:rPr>
              <a:t>, </a:t>
            </a:r>
            <a:r>
              <a:rPr lang="ru-RU" sz="1400" dirty="0" err="1" smtClean="0">
                <a:solidFill>
                  <a:schemeClr val="tx1"/>
                </a:solidFill>
              </a:rPr>
              <a:t>фільми</a:t>
            </a:r>
            <a:r>
              <a:rPr lang="ru-RU" sz="1400" dirty="0" smtClean="0">
                <a:solidFill>
                  <a:schemeClr val="tx1"/>
                </a:solidFill>
              </a:rPr>
              <a:t> </a:t>
            </a:r>
            <a:r>
              <a:rPr lang="ru-RU" sz="1400" dirty="0">
                <a:solidFill>
                  <a:schemeClr val="tx1"/>
                </a:solidFill>
              </a:rPr>
              <a:t>та </a:t>
            </a:r>
            <a:r>
              <a:rPr lang="ru-RU" sz="1400" dirty="0" err="1" smtClean="0">
                <a:solidFill>
                  <a:schemeClr val="tx1"/>
                </a:solidFill>
              </a:rPr>
              <a:t>реальні</a:t>
            </a:r>
            <a:r>
              <a:rPr lang="ru-RU" sz="1400" dirty="0" smtClean="0">
                <a:solidFill>
                  <a:schemeClr val="tx1"/>
                </a:solidFill>
              </a:rPr>
              <a:t> </a:t>
            </a:r>
            <a:r>
              <a:rPr lang="ru-RU" sz="1400" dirty="0" err="1" smtClean="0">
                <a:solidFill>
                  <a:schemeClr val="tx1"/>
                </a:solidFill>
              </a:rPr>
              <a:t>випадки</a:t>
            </a:r>
            <a:r>
              <a:rPr lang="ru-RU" sz="1400" dirty="0" smtClean="0">
                <a:solidFill>
                  <a:schemeClr val="tx1"/>
                </a:solidFill>
              </a:rPr>
              <a:t> </a:t>
            </a:r>
            <a:r>
              <a:rPr lang="ru-RU" sz="1400" dirty="0">
                <a:solidFill>
                  <a:schemeClr val="tx1"/>
                </a:solidFill>
              </a:rPr>
              <a:t>для </a:t>
            </a:r>
            <a:r>
              <a:rPr lang="ru-RU" sz="1400" dirty="0" err="1">
                <a:solidFill>
                  <a:schemeClr val="tx1"/>
                </a:solidFill>
              </a:rPr>
              <a:t>обговорення</a:t>
            </a:r>
            <a:r>
              <a:rPr lang="ru-RU" sz="1400" dirty="0">
                <a:solidFill>
                  <a:schemeClr val="tx1"/>
                </a:solidFill>
              </a:rPr>
              <a:t> теми </a:t>
            </a:r>
            <a:r>
              <a:rPr lang="ru-RU" sz="1400" dirty="0" err="1">
                <a:solidFill>
                  <a:schemeClr val="tx1"/>
                </a:solidFill>
              </a:rPr>
              <a:t>булінгу</a:t>
            </a:r>
            <a:r>
              <a:rPr lang="ru-RU" dirty="0" smtClean="0">
                <a:solidFill>
                  <a:schemeClr val="tx1"/>
                </a:solidFill>
              </a:rPr>
              <a:t>.)</a:t>
            </a:r>
            <a:endParaRPr lang="ru-RU" dirty="0">
              <a:solidFill>
                <a:schemeClr val="tx1"/>
              </a:solidFill>
            </a:endParaRPr>
          </a:p>
        </p:txBody>
      </p:sp>
      <p:sp>
        <p:nvSpPr>
          <p:cNvPr id="14" name="Прямоугольная выноска 13"/>
          <p:cNvSpPr/>
          <p:nvPr/>
        </p:nvSpPr>
        <p:spPr>
          <a:xfrm>
            <a:off x="3623238" y="3140968"/>
            <a:ext cx="1944216" cy="2232248"/>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tx1"/>
                </a:solidFill>
              </a:rPr>
              <a:t>Протидія</a:t>
            </a:r>
            <a:r>
              <a:rPr lang="ru-RU" b="1" dirty="0">
                <a:solidFill>
                  <a:schemeClr val="tx1"/>
                </a:solidFill>
              </a:rPr>
              <a:t> </a:t>
            </a:r>
            <a:r>
              <a:rPr lang="ru-RU" b="1" dirty="0" err="1" smtClean="0">
                <a:solidFill>
                  <a:schemeClr val="tx1"/>
                </a:solidFill>
              </a:rPr>
              <a:t>кібербулінгу</a:t>
            </a:r>
            <a:endParaRPr lang="ru-RU" b="1" dirty="0" smtClean="0">
              <a:solidFill>
                <a:schemeClr val="tx1"/>
              </a:solidFill>
            </a:endParaRPr>
          </a:p>
          <a:p>
            <a:pPr algn="ctr"/>
            <a:endParaRPr lang="ru-RU" b="1" dirty="0"/>
          </a:p>
          <a:p>
            <a:pPr algn="ctr"/>
            <a:r>
              <a:rPr lang="ru-RU" sz="1400" dirty="0" smtClean="0">
                <a:solidFill>
                  <a:schemeClr val="tx1"/>
                </a:solidFill>
              </a:rPr>
              <a:t>(</a:t>
            </a:r>
            <a:r>
              <a:rPr lang="ru-RU" sz="1400" dirty="0" err="1" smtClean="0">
                <a:solidFill>
                  <a:schemeClr val="tx1"/>
                </a:solidFill>
              </a:rPr>
              <a:t>Обговорюємо</a:t>
            </a:r>
            <a:r>
              <a:rPr lang="ru-RU" sz="1400" dirty="0" smtClean="0">
                <a:solidFill>
                  <a:schemeClr val="tx1"/>
                </a:solidFill>
              </a:rPr>
              <a:t> </a:t>
            </a:r>
            <a:r>
              <a:rPr lang="ru-RU" sz="1400" dirty="0" err="1" smtClean="0">
                <a:solidFill>
                  <a:schemeClr val="tx1"/>
                </a:solidFill>
              </a:rPr>
              <a:t>безпечне</a:t>
            </a:r>
            <a:r>
              <a:rPr lang="ru-RU" sz="1400" dirty="0" smtClean="0">
                <a:solidFill>
                  <a:schemeClr val="tx1"/>
                </a:solidFill>
              </a:rPr>
              <a:t> </a:t>
            </a:r>
            <a:r>
              <a:rPr lang="ru-RU" sz="1400" dirty="0" err="1">
                <a:solidFill>
                  <a:schemeClr val="tx1"/>
                </a:solidFill>
              </a:rPr>
              <a:t>використання</a:t>
            </a:r>
            <a:r>
              <a:rPr lang="ru-RU" sz="1400" dirty="0">
                <a:solidFill>
                  <a:schemeClr val="tx1"/>
                </a:solidFill>
              </a:rPr>
              <a:t> </a:t>
            </a:r>
            <a:r>
              <a:rPr lang="ru-RU" sz="1400" dirty="0" err="1">
                <a:solidFill>
                  <a:schemeClr val="tx1"/>
                </a:solidFill>
              </a:rPr>
              <a:t>Інтернету</a:t>
            </a:r>
            <a:r>
              <a:rPr lang="ru-RU" sz="1400" dirty="0">
                <a:solidFill>
                  <a:schemeClr val="tx1"/>
                </a:solidFill>
              </a:rPr>
              <a:t> та </a:t>
            </a:r>
            <a:r>
              <a:rPr lang="ru-RU" sz="1400" dirty="0" err="1">
                <a:solidFill>
                  <a:schemeClr val="tx1"/>
                </a:solidFill>
              </a:rPr>
              <a:t>цифрової</a:t>
            </a:r>
            <a:r>
              <a:rPr lang="ru-RU" sz="1400" dirty="0">
                <a:solidFill>
                  <a:schemeClr val="tx1"/>
                </a:solidFill>
              </a:rPr>
              <a:t> </a:t>
            </a:r>
            <a:r>
              <a:rPr lang="ru-RU" sz="1400" dirty="0" err="1">
                <a:solidFill>
                  <a:schemeClr val="tx1"/>
                </a:solidFill>
              </a:rPr>
              <a:t>етики</a:t>
            </a:r>
            <a:r>
              <a:rPr lang="ru-RU" sz="1400" dirty="0" smtClean="0">
                <a:solidFill>
                  <a:schemeClr val="tx1"/>
                </a:solidFill>
              </a:rPr>
              <a:t>.)</a:t>
            </a:r>
            <a:endParaRPr lang="ru-RU" sz="1400" dirty="0">
              <a:solidFill>
                <a:schemeClr val="tx1"/>
              </a:solidFill>
            </a:endParaRPr>
          </a:p>
        </p:txBody>
      </p:sp>
      <p:sp>
        <p:nvSpPr>
          <p:cNvPr id="15" name="Прямоугольная выноска 14"/>
          <p:cNvSpPr/>
          <p:nvPr/>
        </p:nvSpPr>
        <p:spPr>
          <a:xfrm>
            <a:off x="5724128" y="2204864"/>
            <a:ext cx="1944216" cy="2232248"/>
          </a:xfrm>
          <a:prstGeom prst="wedge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tx1"/>
                </a:solidFill>
              </a:rPr>
              <a:t>Розвиток</a:t>
            </a:r>
            <a:r>
              <a:rPr lang="ru-RU" b="1" dirty="0">
                <a:solidFill>
                  <a:schemeClr val="tx1"/>
                </a:solidFill>
              </a:rPr>
              <a:t> </a:t>
            </a:r>
            <a:r>
              <a:rPr lang="ru-RU" b="1" dirty="0" err="1">
                <a:solidFill>
                  <a:schemeClr val="tx1"/>
                </a:solidFill>
              </a:rPr>
              <a:t>емоційного</a:t>
            </a:r>
            <a:r>
              <a:rPr lang="ru-RU" b="1" dirty="0">
                <a:solidFill>
                  <a:schemeClr val="tx1"/>
                </a:solidFill>
              </a:rPr>
              <a:t> </a:t>
            </a:r>
            <a:r>
              <a:rPr lang="ru-RU" b="1" dirty="0" err="1" smtClean="0">
                <a:solidFill>
                  <a:schemeClr val="tx1"/>
                </a:solidFill>
              </a:rPr>
              <a:t>інтелекту</a:t>
            </a:r>
            <a:endParaRPr lang="ru-RU" b="1" dirty="0" smtClean="0">
              <a:solidFill>
                <a:schemeClr val="tx1"/>
              </a:solidFill>
            </a:endParaRPr>
          </a:p>
          <a:p>
            <a:pPr algn="ctr"/>
            <a:endParaRPr lang="ru-RU" sz="1400" b="1" dirty="0"/>
          </a:p>
          <a:p>
            <a:pPr algn="ctr"/>
            <a:r>
              <a:rPr lang="ru-RU" sz="1400" dirty="0" smtClean="0">
                <a:solidFill>
                  <a:schemeClr val="tx1"/>
                </a:solidFill>
              </a:rPr>
              <a:t>(</a:t>
            </a:r>
            <a:r>
              <a:rPr lang="ru-RU" sz="1400" dirty="0" err="1" smtClean="0">
                <a:solidFill>
                  <a:schemeClr val="tx1"/>
                </a:solidFill>
              </a:rPr>
              <a:t>Вчимося</a:t>
            </a:r>
            <a:r>
              <a:rPr lang="ru-RU" sz="1400" dirty="0" smtClean="0">
                <a:solidFill>
                  <a:schemeClr val="tx1"/>
                </a:solidFill>
              </a:rPr>
              <a:t> </a:t>
            </a:r>
            <a:r>
              <a:rPr lang="ru-RU" sz="1400" dirty="0" err="1" smtClean="0">
                <a:solidFill>
                  <a:schemeClr val="tx1"/>
                </a:solidFill>
              </a:rPr>
              <a:t>співчувати</a:t>
            </a:r>
            <a:r>
              <a:rPr lang="ru-RU" sz="1400" dirty="0" smtClean="0">
                <a:solidFill>
                  <a:schemeClr val="tx1"/>
                </a:solidFill>
              </a:rPr>
              <a:t>,  </a:t>
            </a:r>
            <a:r>
              <a:rPr lang="ru-RU" sz="1400" dirty="0" err="1">
                <a:solidFill>
                  <a:schemeClr val="tx1"/>
                </a:solidFill>
              </a:rPr>
              <a:t>розуміти</a:t>
            </a:r>
            <a:r>
              <a:rPr lang="ru-RU" sz="1400" dirty="0">
                <a:solidFill>
                  <a:schemeClr val="tx1"/>
                </a:solidFill>
              </a:rPr>
              <a:t> та </a:t>
            </a:r>
            <a:r>
              <a:rPr lang="ru-RU" sz="1400" dirty="0" err="1" smtClean="0">
                <a:solidFill>
                  <a:schemeClr val="tx1"/>
                </a:solidFill>
              </a:rPr>
              <a:t>керувати</a:t>
            </a:r>
            <a:r>
              <a:rPr lang="ru-RU" sz="1400" dirty="0" smtClean="0">
                <a:solidFill>
                  <a:schemeClr val="tx1"/>
                </a:solidFill>
              </a:rPr>
              <a:t> </a:t>
            </a:r>
            <a:r>
              <a:rPr lang="ru-RU" sz="1400" dirty="0" err="1" smtClean="0">
                <a:solidFill>
                  <a:schemeClr val="tx1"/>
                </a:solidFill>
              </a:rPr>
              <a:t>емоціями</a:t>
            </a:r>
            <a:r>
              <a:rPr lang="ru-RU" sz="1400" dirty="0" smtClean="0">
                <a:solidFill>
                  <a:schemeClr val="tx1"/>
                </a:solidFill>
              </a:rPr>
              <a:t>.)</a:t>
            </a:r>
            <a:endParaRPr lang="ru-RU" sz="1400" dirty="0">
              <a:solidFill>
                <a:schemeClr val="tx1"/>
              </a:solidFill>
            </a:endParaRPr>
          </a:p>
        </p:txBody>
      </p:sp>
    </p:spTree>
    <p:extLst>
      <p:ext uri="{BB962C8B-B14F-4D97-AF65-F5344CB8AC3E}">
        <p14:creationId xmlns:p14="http://schemas.microsoft.com/office/powerpoint/2010/main" val="34989483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364</TotalTime>
  <Words>388</Words>
  <Application>Microsoft Office PowerPoint</Application>
  <PresentationFormat>Экран (4:3)</PresentationFormat>
  <Paragraphs>79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Кнопка</vt:lpstr>
      <vt:lpstr>КЗ «Голубієвицький ліцей» Компаніївської селищної ради  Кропивницького району  Кіровоградської області</vt:lpstr>
      <vt:lpstr>Безпечне освітнє середовище - це простір, де всі учні  почуваються захищеними,  поважними та можуть вчитися  без страху та дискримінації.  Таке середовище є ключовим для успішного навчання, розвитку особистості та формування цінностей. </vt:lpstr>
      <vt:lpstr>Учасники освітнього процесу:</vt:lpstr>
      <vt:lpstr>Безпека учнів у навчальному процесі:</vt:lpstr>
      <vt:lpstr>Фактори ризику для формування безпечного освітнього середовища:</vt:lpstr>
      <vt:lpstr>Презентация PowerPoint</vt:lpstr>
      <vt:lpstr>Для формування безпечного освітнього середовища у навчальному процесі: </vt:lpstr>
      <vt:lpstr>Застосовую практичні методи налагодження ефективної комунікації з учнями:</vt:lpstr>
      <vt:lpstr>Запобігання та протидія булінгу та кібербулінгу  </vt:lpstr>
      <vt:lpstr>Крім того, враховую:</vt:lpstr>
      <vt:lpstr>А також: </vt:lpstr>
      <vt:lpstr>Отже, учитель відіграє ключову роль у формуванні безпечного освітнього середовища. За допомогою своїх навичок, знань та вмінь, він може створити простір, де всі учні почуватимуться комфортно, захищеними та матимуть змогу вчитися без страху та дискримінації. Важливо пам'ятати, що безпечне освітнє середовище - це спільна відповідальність вчителя, учнів, батьків та громади.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КЗ «Голубієвицький ліцей» Компаніївської селищної ради  Кропивницького району  Кіровоградської області</dc:title>
  <dc:creator>Servis OK!</dc:creator>
  <cp:lastModifiedBy>Servis OK!</cp:lastModifiedBy>
  <cp:revision>37</cp:revision>
  <dcterms:created xsi:type="dcterms:W3CDTF">2025-01-06T19:19:41Z</dcterms:created>
  <dcterms:modified xsi:type="dcterms:W3CDTF">2025-01-07T22:53:02Z</dcterms:modified>
</cp:coreProperties>
</file>