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7" r:id="rId3"/>
    <p:sldId id="260" r:id="rId4"/>
    <p:sldId id="261" r:id="rId5"/>
    <p:sldId id="276" r:id="rId6"/>
    <p:sldId id="275" r:id="rId7"/>
    <p:sldId id="277" r:id="rId8"/>
    <p:sldId id="262" r:id="rId9"/>
    <p:sldId id="278" r:id="rId10"/>
    <p:sldId id="263" r:id="rId11"/>
    <p:sldId id="279" r:id="rId12"/>
    <p:sldId id="264" r:id="rId13"/>
    <p:sldId id="280" r:id="rId14"/>
    <p:sldId id="266" r:id="rId15"/>
    <p:sldId id="281" r:id="rId16"/>
    <p:sldId id="267" r:id="rId17"/>
    <p:sldId id="282" r:id="rId18"/>
    <p:sldId id="274" r:id="rId19"/>
    <p:sldId id="283" r:id="rId20"/>
    <p:sldId id="268" r:id="rId21"/>
    <p:sldId id="269" r:id="rId22"/>
    <p:sldId id="285" r:id="rId23"/>
    <p:sldId id="270" r:id="rId24"/>
    <p:sldId id="286" r:id="rId25"/>
    <p:sldId id="271" r:id="rId26"/>
    <p:sldId id="287" r:id="rId27"/>
    <p:sldId id="272" r:id="rId28"/>
    <p:sldId id="288" r:id="rId29"/>
    <p:sldId id="273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5B549-BEB0-4C6A-A4AE-0562D3B03497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6928-8AC5-4BBC-AA51-3739327E3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3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56928-8AC5-4BBC-AA51-3739327E33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4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106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ENGLISH IDIOMS</a:t>
            </a:r>
            <a:br>
              <a:rPr lang="en-US" dirty="0" smtClean="0"/>
            </a:br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  </a:t>
            </a:r>
            <a:r>
              <a:rPr lang="en-US" sz="1100" dirty="0" smtClean="0"/>
              <a:t>by</a:t>
            </a:r>
            <a:r>
              <a:rPr lang="en-US" dirty="0" smtClean="0"/>
              <a:t>  </a:t>
            </a:r>
            <a:r>
              <a:rPr lang="en-US" sz="1800" dirty="0" smtClean="0"/>
              <a:t>Anastasia </a:t>
            </a:r>
            <a:r>
              <a:rPr lang="en-US" sz="1800" dirty="0" err="1" smtClean="0"/>
              <a:t>Grun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908719"/>
            <a:ext cx="2588691" cy="2588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41859"/>
            <a:ext cx="3208857" cy="3208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2638424" cy="330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0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242594"/>
          </a:xfrm>
        </p:spPr>
        <p:txBody>
          <a:bodyPr>
            <a:normAutofit/>
          </a:bodyPr>
          <a:lstStyle/>
          <a:p>
            <a:r>
              <a:rPr lang="en-US" dirty="0"/>
              <a:t>Spill the beans</a:t>
            </a:r>
            <a:endParaRPr lang="ru-RU" dirty="0"/>
          </a:p>
        </p:txBody>
      </p:sp>
      <p:pic>
        <p:nvPicPr>
          <p:cNvPr id="6146" name="Picture 2" descr="d:\WinUsers\UserHome\Desktop\images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811216" cy="44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8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WinUsers\UserHome\Desktop\images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2" y="404664"/>
            <a:ext cx="5245174" cy="32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WinUsers\UserHome\Desktop\english-idiom-with-picture-description-for-spill-the-beans-free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22712"/>
            <a:ext cx="4680520" cy="29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5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386610"/>
          </a:xfrm>
        </p:spPr>
        <p:txBody>
          <a:bodyPr>
            <a:normAutofit/>
          </a:bodyPr>
          <a:lstStyle/>
          <a:p>
            <a:r>
              <a:rPr lang="en-US" dirty="0"/>
              <a:t>You can't judge a book by its cover</a:t>
            </a:r>
            <a:endParaRPr lang="ru-RU" dirty="0"/>
          </a:p>
        </p:txBody>
      </p:sp>
      <p:pic>
        <p:nvPicPr>
          <p:cNvPr id="8194" name="Picture 2" descr="d:\WinUsers\UserHome\Desktop\15B48AD9-2038-41B5-984B-04343F6702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3825"/>
            <a:ext cx="3888432" cy="62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888432" cy="5818658"/>
          </a:xfrm>
        </p:spPr>
        <p:txBody>
          <a:bodyPr>
            <a:normAutofit/>
          </a:bodyPr>
          <a:lstStyle/>
          <a:p>
            <a:r>
              <a:rPr lang="ru-RU" dirty="0" err="1"/>
              <a:t>Зустрічають</a:t>
            </a:r>
            <a:r>
              <a:rPr lang="ru-RU" dirty="0"/>
              <a:t> по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проводжають</a:t>
            </a:r>
            <a:r>
              <a:rPr lang="ru-RU" dirty="0"/>
              <a:t> по </a:t>
            </a:r>
            <a:r>
              <a:rPr lang="ru-RU" dirty="0" err="1"/>
              <a:t>розуму</a:t>
            </a:r>
            <a:endParaRPr lang="ru-RU" dirty="0"/>
          </a:p>
        </p:txBody>
      </p:sp>
      <p:pic>
        <p:nvPicPr>
          <p:cNvPr id="9218" name="Picture 2" descr="d:\WinUsers\UserHome\Desktop\700x371-t_1_1-zovnishnii-vigliad-luki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7148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5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2211386"/>
          </a:xfrm>
        </p:spPr>
        <p:txBody>
          <a:bodyPr/>
          <a:lstStyle/>
          <a:p>
            <a:r>
              <a:rPr lang="en-US" dirty="0"/>
              <a:t>Once in a blue moon </a:t>
            </a:r>
            <a:endParaRPr lang="ru-RU" dirty="0"/>
          </a:p>
        </p:txBody>
      </p:sp>
      <p:pic>
        <p:nvPicPr>
          <p:cNvPr id="10242" name="Picture 2" descr="d:\WinUsers\UserHome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2486024"/>
            <a:ext cx="5026099" cy="39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9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коли рак на </a:t>
            </a:r>
            <a:r>
              <a:rPr lang="ru-RU" dirty="0" err="1">
                <a:solidFill>
                  <a:srgbClr val="FF0000"/>
                </a:solidFill>
              </a:rPr>
              <a:t>горі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свисне</a:t>
            </a:r>
            <a:endParaRPr lang="ru-RU" dirty="0"/>
          </a:p>
        </p:txBody>
      </p:sp>
      <p:pic>
        <p:nvPicPr>
          <p:cNvPr id="11268" name="Picture 4" descr="d:\WinUsers\UserHome\Desktop\images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26500"/>
            <a:ext cx="4485654" cy="56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WinUsers\UserHome\Desktop\images (7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931080" cy="3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9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96344" cy="5170586"/>
          </a:xfrm>
        </p:spPr>
        <p:txBody>
          <a:bodyPr>
            <a:normAutofit/>
          </a:bodyPr>
          <a:lstStyle/>
          <a:p>
            <a:r>
              <a:rPr lang="en-US" dirty="0"/>
              <a:t>Head Over Heels</a:t>
            </a:r>
            <a:endParaRPr lang="ru-RU" dirty="0"/>
          </a:p>
        </p:txBody>
      </p:sp>
      <p:pic>
        <p:nvPicPr>
          <p:cNvPr id="12290" name="Picture 2" descr="d:\WinUsers\UserHome\Desktop\images (8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WinUsers\UserHome\Desktop\Без названия (4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4392488" cy="59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5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dirty="0" err="1"/>
              <a:t>закохатися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вуха</a:t>
            </a:r>
            <a:endParaRPr lang="ru-RU" dirty="0"/>
          </a:p>
        </p:txBody>
      </p:sp>
      <p:pic>
        <p:nvPicPr>
          <p:cNvPr id="13314" name="Picture 2" descr="d:\WinUsers\UserHome\Desktop\images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WinUsers\UserHome\Desktop\Без названия (5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423629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5098578"/>
          </a:xfrm>
        </p:spPr>
        <p:txBody>
          <a:bodyPr>
            <a:normAutofit/>
          </a:bodyPr>
          <a:lstStyle/>
          <a:p>
            <a:r>
              <a:rPr lang="en-US" dirty="0"/>
              <a:t>As cool as a cucumber</a:t>
            </a:r>
            <a:endParaRPr lang="ru-RU" dirty="0"/>
          </a:p>
        </p:txBody>
      </p:sp>
      <p:pic>
        <p:nvPicPr>
          <p:cNvPr id="14338" name="Picture 2" descr="d:\WinUsers\UserHome\Desktop\Без названия (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76672"/>
            <a:ext cx="39604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2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спокійний як удав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9901"/>
              </p:ext>
            </p:extLst>
          </p:nvPr>
        </p:nvGraphicFramePr>
        <p:xfrm>
          <a:off x="3206750" y="1397000"/>
          <a:ext cx="27289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Точечный рисунок" r:id="rId3" imgW="6095880" imgH="9077400" progId="Paint.Picture">
                  <p:embed/>
                </p:oleObj>
              </mc:Choice>
              <mc:Fallback>
                <p:oleObj name="Точечный рисунок" r:id="rId3" imgW="6095880" imgH="9077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750" y="1397000"/>
                        <a:ext cx="272891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57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1" u="sng" dirty="0" smtClean="0"/>
              <a:t>I</a:t>
            </a:r>
            <a:r>
              <a:rPr lang="ru-RU" b="1" i="1" u="sng" dirty="0" err="1" smtClean="0"/>
              <a:t>діома</a:t>
            </a:r>
            <a:r>
              <a:rPr lang="ru-RU" b="1" i="1" u="sng" dirty="0" smtClean="0"/>
              <a:t> </a:t>
            </a:r>
            <a:r>
              <a:rPr lang="ru-RU" b="1" i="1" u="sng" dirty="0"/>
              <a:t>(</a:t>
            </a:r>
            <a:r>
              <a:rPr lang="ru-RU" b="1" i="1" u="sng" dirty="0" err="1"/>
              <a:t>фразеологізм</a:t>
            </a:r>
            <a:r>
              <a:rPr lang="ru-RU" b="1" i="1" u="sng" dirty="0"/>
              <a:t>)</a:t>
            </a:r>
            <a:r>
              <a:rPr lang="ru-RU" b="1" dirty="0"/>
              <a:t> – </a:t>
            </a:r>
            <a:r>
              <a:rPr lang="ru-RU" b="1" dirty="0" err="1"/>
              <a:t>це</a:t>
            </a:r>
            <a:r>
              <a:rPr lang="ru-RU" b="1" dirty="0"/>
              <a:t> </a:t>
            </a:r>
            <a:r>
              <a:rPr lang="ru-RU" b="1" dirty="0" err="1"/>
              <a:t>сталий</a:t>
            </a:r>
            <a:r>
              <a:rPr lang="ru-RU" b="1" dirty="0"/>
              <a:t> </a:t>
            </a:r>
            <a:r>
              <a:rPr lang="ru-RU" b="1" dirty="0" err="1"/>
              <a:t>вираз</a:t>
            </a:r>
            <a:r>
              <a:rPr lang="ru-RU" b="1" dirty="0"/>
              <a:t> </a:t>
            </a:r>
            <a:r>
              <a:rPr lang="ru-RU" b="1" dirty="0" err="1"/>
              <a:t>властивий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конкретній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 та </a:t>
            </a:r>
            <a:r>
              <a:rPr lang="ru-RU" b="1" dirty="0" err="1"/>
              <a:t>культурі</a:t>
            </a:r>
            <a:r>
              <a:rPr lang="ru-RU" b="1" dirty="0"/>
              <a:t>. При </a:t>
            </a:r>
            <a:r>
              <a:rPr lang="ru-RU" b="1" dirty="0" err="1"/>
              <a:t>дослівному</a:t>
            </a:r>
            <a:r>
              <a:rPr lang="ru-RU" b="1" dirty="0"/>
              <a:t> </a:t>
            </a:r>
            <a:r>
              <a:rPr lang="ru-RU" b="1" dirty="0" err="1"/>
              <a:t>перекладі</a:t>
            </a:r>
            <a:r>
              <a:rPr lang="ru-RU" b="1" dirty="0"/>
              <a:t> </a:t>
            </a:r>
            <a:r>
              <a:rPr lang="ru-RU" b="1" dirty="0" err="1"/>
              <a:t>подібного</a:t>
            </a:r>
            <a:r>
              <a:rPr lang="ru-RU" b="1" dirty="0"/>
              <a:t> </a:t>
            </a:r>
            <a:r>
              <a:rPr lang="ru-RU" b="1" dirty="0" err="1"/>
              <a:t>виразу</a:t>
            </a:r>
            <a:r>
              <a:rPr lang="ru-RU" b="1" dirty="0"/>
              <a:t>, </a:t>
            </a:r>
            <a:r>
              <a:rPr lang="ru-RU" b="1" dirty="0" err="1"/>
              <a:t>сенс</a:t>
            </a:r>
            <a:r>
              <a:rPr lang="ru-RU" b="1" dirty="0"/>
              <a:t> </a:t>
            </a:r>
            <a:r>
              <a:rPr lang="ru-RU" b="1" dirty="0" err="1"/>
              <a:t>спотворюється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втрачається</a:t>
            </a:r>
            <a:r>
              <a:rPr lang="ru-RU" b="1" dirty="0"/>
              <a:t>.</a:t>
            </a:r>
          </a:p>
          <a:p>
            <a:pPr fontAlgn="base"/>
            <a:r>
              <a:rPr lang="ru-RU" b="1" dirty="0" err="1"/>
              <a:t>Кожен</a:t>
            </a:r>
            <a:r>
              <a:rPr lang="ru-RU" b="1" dirty="0"/>
              <a:t> з нас </a:t>
            </a:r>
            <a:r>
              <a:rPr lang="ru-RU" b="1" dirty="0" err="1"/>
              <a:t>знає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вирази</a:t>
            </a:r>
            <a:r>
              <a:rPr lang="ru-RU" b="1" dirty="0"/>
              <a:t> у </a:t>
            </a:r>
            <a:r>
              <a:rPr lang="ru-RU" b="1" dirty="0" err="1"/>
              <a:t>нашій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: «</a:t>
            </a:r>
            <a:r>
              <a:rPr lang="ru-RU" b="1" dirty="0" err="1"/>
              <a:t>сім</a:t>
            </a:r>
            <a:r>
              <a:rPr lang="ru-RU" b="1" dirty="0"/>
              <a:t> </a:t>
            </a:r>
            <a:r>
              <a:rPr lang="ru-RU" b="1" dirty="0" err="1"/>
              <a:t>п’ятниць</a:t>
            </a:r>
            <a:r>
              <a:rPr lang="ru-RU" b="1" dirty="0"/>
              <a:t> на </a:t>
            </a:r>
            <a:r>
              <a:rPr lang="ru-RU" b="1" dirty="0" err="1"/>
              <a:t>тиждень</a:t>
            </a:r>
            <a:r>
              <a:rPr lang="ru-RU" b="1" dirty="0"/>
              <a:t>», «купив кота в </a:t>
            </a:r>
            <a:r>
              <a:rPr lang="ru-RU" b="1" dirty="0" err="1"/>
              <a:t>мішку</a:t>
            </a:r>
            <a:r>
              <a:rPr lang="ru-RU" b="1" dirty="0"/>
              <a:t>», «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дощику</a:t>
            </a:r>
            <a:r>
              <a:rPr lang="ru-RU" b="1" dirty="0"/>
              <a:t> в </a:t>
            </a:r>
            <a:r>
              <a:rPr lang="ru-RU" b="1" dirty="0" err="1"/>
              <a:t>четвер</a:t>
            </a:r>
            <a:r>
              <a:rPr lang="ru-RU" b="1" dirty="0"/>
              <a:t>», </a:t>
            </a:r>
            <a:r>
              <a:rPr lang="ru-RU" b="1" dirty="0" smtClean="0"/>
              <a:t>«</a:t>
            </a:r>
            <a:r>
              <a:rPr lang="uk-UA" b="1" dirty="0" smtClean="0"/>
              <a:t>коли рак на горі свисне</a:t>
            </a:r>
            <a:r>
              <a:rPr lang="ru-RU" b="1" dirty="0" smtClean="0"/>
              <a:t>» </a:t>
            </a:r>
            <a:r>
              <a:rPr lang="ru-RU" b="1" dirty="0"/>
              <a:t>і т.п. Вони </a:t>
            </a:r>
            <a:r>
              <a:rPr lang="ru-RU" b="1" dirty="0" err="1"/>
              <a:t>прикрашають</a:t>
            </a:r>
            <a:r>
              <a:rPr lang="ru-RU" b="1" dirty="0"/>
              <a:t> нашу </a:t>
            </a:r>
            <a:r>
              <a:rPr lang="ru-RU" b="1" dirty="0" err="1"/>
              <a:t>мову</a:t>
            </a:r>
            <a:r>
              <a:rPr lang="ru-RU" b="1" dirty="0"/>
              <a:t>, </a:t>
            </a:r>
            <a:r>
              <a:rPr lang="ru-RU" b="1" dirty="0" err="1"/>
              <a:t>привносять</a:t>
            </a:r>
            <a:r>
              <a:rPr lang="ru-RU" b="1" dirty="0"/>
              <a:t> </a:t>
            </a:r>
            <a:r>
              <a:rPr lang="ru-RU" b="1" dirty="0" err="1"/>
              <a:t>особливий</a:t>
            </a:r>
            <a:r>
              <a:rPr lang="ru-RU" b="1" dirty="0"/>
              <a:t> шарм та </a:t>
            </a:r>
            <a:r>
              <a:rPr lang="ru-RU" b="1" dirty="0" err="1"/>
              <a:t>роблять</a:t>
            </a:r>
            <a:r>
              <a:rPr lang="ru-RU" b="1" dirty="0"/>
              <a:t> нашу культуру </a:t>
            </a:r>
            <a:r>
              <a:rPr lang="ru-RU" b="1" dirty="0" err="1"/>
              <a:t>мовлення</a:t>
            </a:r>
            <a:r>
              <a:rPr lang="ru-RU" b="1" dirty="0"/>
              <a:t> </a:t>
            </a:r>
            <a:r>
              <a:rPr lang="ru-RU" b="1" dirty="0" err="1"/>
              <a:t>неповторною</a:t>
            </a:r>
            <a:r>
              <a:rPr lang="ru-RU" b="1" dirty="0"/>
              <a:t>. Так само й у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мовах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і в </a:t>
            </a:r>
            <a:r>
              <a:rPr lang="ru-RU" b="1" dirty="0" err="1"/>
              <a:t>англійській</a:t>
            </a:r>
            <a:r>
              <a:rPr lang="ru-RU" b="1" dirty="0"/>
              <a:t>. У наших </a:t>
            </a:r>
            <a:r>
              <a:rPr lang="ru-RU" b="1" dirty="0" err="1"/>
              <a:t>західних</a:t>
            </a:r>
            <a:r>
              <a:rPr lang="ru-RU" b="1" dirty="0"/>
              <a:t> </a:t>
            </a:r>
            <a:r>
              <a:rPr lang="ru-RU" b="1" dirty="0" err="1"/>
              <a:t>колег</a:t>
            </a:r>
            <a:r>
              <a:rPr lang="ru-RU" b="1" dirty="0"/>
              <a:t> є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фразеологізми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відображають</a:t>
            </a:r>
            <a:r>
              <a:rPr lang="ru-RU" b="1" dirty="0"/>
              <a:t> </a:t>
            </a:r>
            <a:r>
              <a:rPr lang="ru-RU" b="1" dirty="0" err="1"/>
              <a:t>тонкощі</a:t>
            </a:r>
            <a:r>
              <a:rPr lang="ru-RU" b="1" dirty="0"/>
              <a:t> </a:t>
            </a:r>
            <a:r>
              <a:rPr lang="ru-RU" b="1" dirty="0" err="1"/>
              <a:t>їхнього</a:t>
            </a:r>
            <a:r>
              <a:rPr lang="ru-RU" b="1" dirty="0"/>
              <a:t> </a:t>
            </a:r>
            <a:r>
              <a:rPr lang="ru-RU" b="1" dirty="0" err="1"/>
              <a:t>побуту</a:t>
            </a:r>
            <a:r>
              <a:rPr lang="ru-RU" b="1" dirty="0"/>
              <a:t>, </a:t>
            </a:r>
            <a:r>
              <a:rPr lang="ru-RU" b="1" dirty="0" err="1"/>
              <a:t>мислення</a:t>
            </a:r>
            <a:r>
              <a:rPr lang="ru-RU" b="1" dirty="0"/>
              <a:t> та </a:t>
            </a:r>
            <a:r>
              <a:rPr lang="ru-RU" b="1" dirty="0" err="1"/>
              <a:t>надають</a:t>
            </a:r>
            <a:r>
              <a:rPr lang="ru-RU" b="1" dirty="0"/>
              <a:t> </a:t>
            </a:r>
            <a:r>
              <a:rPr lang="ru-RU" b="1" dirty="0" err="1"/>
              <a:t>мові</a:t>
            </a:r>
            <a:r>
              <a:rPr lang="ru-RU" b="1" dirty="0"/>
              <a:t> </a:t>
            </a:r>
            <a:r>
              <a:rPr lang="ru-RU" b="1" dirty="0" err="1"/>
              <a:t>особливий</a:t>
            </a:r>
            <a:r>
              <a:rPr lang="ru-RU" b="1" dirty="0"/>
              <a:t> стиль. </a:t>
            </a:r>
            <a:r>
              <a:rPr lang="ru-RU" b="1" dirty="0" err="1"/>
              <a:t>Якщо</a:t>
            </a:r>
            <a:r>
              <a:rPr lang="ru-RU" b="1" dirty="0"/>
              <a:t> ми просто </a:t>
            </a:r>
            <a:r>
              <a:rPr lang="ru-RU" b="1" dirty="0" err="1"/>
              <a:t>перекладемо</a:t>
            </a:r>
            <a:r>
              <a:rPr lang="ru-RU" b="1" dirty="0"/>
              <a:t> наше «баба з возу – </a:t>
            </a:r>
            <a:r>
              <a:rPr lang="ru-RU" b="1" dirty="0" err="1"/>
              <a:t>кобилі</a:t>
            </a:r>
            <a:r>
              <a:rPr lang="ru-RU" b="1" dirty="0"/>
              <a:t> </a:t>
            </a:r>
            <a:r>
              <a:rPr lang="ru-RU" b="1" dirty="0" err="1"/>
              <a:t>легше</a:t>
            </a:r>
            <a:r>
              <a:rPr lang="ru-RU" b="1" dirty="0"/>
              <a:t>» </a:t>
            </a:r>
            <a:r>
              <a:rPr lang="ru-RU" b="1" dirty="0" err="1"/>
              <a:t>дослівно</a:t>
            </a:r>
            <a:r>
              <a:rPr lang="ru-RU" b="1" dirty="0"/>
              <a:t>, то ваш </a:t>
            </a:r>
            <a:r>
              <a:rPr lang="ru-RU" b="1" dirty="0" err="1"/>
              <a:t>іншомовний</a:t>
            </a:r>
            <a:r>
              <a:rPr lang="ru-RU" b="1" dirty="0"/>
              <a:t> </a:t>
            </a:r>
            <a:r>
              <a:rPr lang="ru-RU" b="1" dirty="0" err="1"/>
              <a:t>співрозмовник</a:t>
            </a:r>
            <a:r>
              <a:rPr lang="ru-RU" b="1" dirty="0"/>
              <a:t> в </a:t>
            </a:r>
            <a:r>
              <a:rPr lang="ru-RU" b="1" dirty="0" err="1"/>
              <a:t>кращому</a:t>
            </a:r>
            <a:r>
              <a:rPr lang="ru-RU" b="1" dirty="0"/>
              <a:t>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/>
              <a:t>нічого</a:t>
            </a:r>
            <a:r>
              <a:rPr lang="ru-RU" b="1" dirty="0"/>
              <a:t> не </a:t>
            </a:r>
            <a:r>
              <a:rPr lang="ru-RU" b="1" dirty="0" err="1"/>
              <a:t>зрозуміє</a:t>
            </a:r>
            <a:r>
              <a:rPr lang="ru-RU" b="1" dirty="0"/>
              <a:t> та косо на вас подивиться. </a:t>
            </a:r>
            <a:r>
              <a:rPr lang="ru-RU" b="1" dirty="0" err="1"/>
              <a:t>Натомість</a:t>
            </a:r>
            <a:r>
              <a:rPr lang="ru-RU" b="1" dirty="0"/>
              <a:t> </a:t>
            </a:r>
            <a:r>
              <a:rPr lang="ru-RU" b="1" dirty="0" err="1"/>
              <a:t>людина</a:t>
            </a:r>
            <a:r>
              <a:rPr lang="ru-RU" b="1" dirty="0"/>
              <a:t>, яка </a:t>
            </a:r>
            <a:r>
              <a:rPr lang="ru-RU" b="1" dirty="0" err="1"/>
              <a:t>вживає</a:t>
            </a:r>
            <a:r>
              <a:rPr lang="ru-RU" b="1" dirty="0"/>
              <a:t> в </a:t>
            </a:r>
            <a:r>
              <a:rPr lang="ru-RU" b="1" dirty="0" err="1"/>
              <a:t>бесіді</a:t>
            </a:r>
            <a:r>
              <a:rPr lang="ru-RU" b="1" dirty="0"/>
              <a:t> </a:t>
            </a:r>
            <a:r>
              <a:rPr lang="ru-RU" b="1" dirty="0" err="1"/>
              <a:t>англійські</a:t>
            </a:r>
            <a:r>
              <a:rPr lang="ru-RU" b="1" dirty="0"/>
              <a:t> </a:t>
            </a:r>
            <a:r>
              <a:rPr lang="ru-RU" b="1" dirty="0" err="1"/>
              <a:t>ідіоми</a:t>
            </a:r>
            <a:r>
              <a:rPr lang="ru-RU" b="1" dirty="0"/>
              <a:t>, </a:t>
            </a:r>
            <a:r>
              <a:rPr lang="ru-RU" b="1" dirty="0" err="1"/>
              <a:t>справляє</a:t>
            </a:r>
            <a:r>
              <a:rPr lang="ru-RU" b="1" dirty="0"/>
              <a:t> </a:t>
            </a:r>
            <a:r>
              <a:rPr lang="ru-RU" b="1" dirty="0" err="1"/>
              <a:t>враження</a:t>
            </a:r>
            <a:r>
              <a:rPr lang="ru-RU" b="1" dirty="0"/>
              <a:t> </a:t>
            </a:r>
            <a:r>
              <a:rPr lang="ru-RU" b="1" dirty="0" err="1"/>
              <a:t>справжнього</a:t>
            </a:r>
            <a:r>
              <a:rPr lang="ru-RU" b="1" dirty="0"/>
              <a:t> знатока </a:t>
            </a:r>
            <a:r>
              <a:rPr lang="ru-RU" b="1" dirty="0" err="1"/>
              <a:t>іноземної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ж </a:t>
            </a:r>
            <a:r>
              <a:rPr lang="ru-RU" b="1" dirty="0" err="1"/>
              <a:t>взагалі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носія</a:t>
            </a:r>
            <a:r>
              <a:rPr lang="ru-RU" b="1" dirty="0"/>
              <a:t>. Тому знати та </a:t>
            </a:r>
            <a:r>
              <a:rPr lang="ru-RU" b="1" dirty="0" err="1"/>
              <a:t>вміти</a:t>
            </a:r>
            <a:r>
              <a:rPr lang="ru-RU" b="1" dirty="0"/>
              <a:t> </a:t>
            </a:r>
            <a:r>
              <a:rPr lang="ru-RU" b="1" dirty="0" err="1"/>
              <a:t>влучно</a:t>
            </a:r>
            <a:r>
              <a:rPr lang="ru-RU" b="1" dirty="0"/>
              <a:t> </a:t>
            </a:r>
            <a:r>
              <a:rPr lang="ru-RU" b="1" dirty="0" err="1"/>
              <a:t>дібрати</a:t>
            </a:r>
            <a:r>
              <a:rPr lang="ru-RU" b="1" dirty="0"/>
              <a:t> «</a:t>
            </a:r>
            <a:r>
              <a:rPr lang="ru-RU" b="1" dirty="0" err="1"/>
              <a:t>гострий</a:t>
            </a:r>
            <a:r>
              <a:rPr lang="ru-RU" b="1" dirty="0"/>
              <a:t>» </a:t>
            </a:r>
            <a:r>
              <a:rPr lang="ru-RU" b="1" dirty="0" err="1"/>
              <a:t>вислів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знак </a:t>
            </a:r>
            <a:r>
              <a:rPr lang="ru-RU" b="1" dirty="0" err="1"/>
              <a:t>високого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, а й </a:t>
            </a:r>
            <a:r>
              <a:rPr lang="ru-RU" b="1" dirty="0" err="1"/>
              <a:t>культури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16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6106690"/>
          </a:xfrm>
        </p:spPr>
        <p:txBody>
          <a:bodyPr/>
          <a:lstStyle/>
          <a:p>
            <a:r>
              <a:rPr lang="en-US" dirty="0"/>
              <a:t>To have ants in your pants </a:t>
            </a:r>
            <a:endParaRPr lang="ru-RU" dirty="0"/>
          </a:p>
        </p:txBody>
      </p:sp>
      <p:pic>
        <p:nvPicPr>
          <p:cNvPr id="3" name="Picture 2" descr="d:\WinUsers\UserHome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383930" cy="43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3016"/>
            <a:ext cx="7067128" cy="2088232"/>
          </a:xfrm>
        </p:spPr>
        <p:txBody>
          <a:bodyPr/>
          <a:lstStyle/>
          <a:p>
            <a:r>
              <a:rPr lang="en-US" dirty="0" smtClean="0"/>
              <a:t>The early bird gets the worm</a:t>
            </a:r>
            <a:endParaRPr lang="ru-RU" dirty="0"/>
          </a:p>
        </p:txBody>
      </p:sp>
      <p:pic>
        <p:nvPicPr>
          <p:cNvPr id="17411" name="Picture 3" descr="d:\WinUsers\UserHome\Desktop\Без названия (1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32656"/>
            <a:ext cx="297767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4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Хто</a:t>
            </a:r>
            <a:r>
              <a:rPr lang="ru-RU" dirty="0"/>
              <a:t> рано </a:t>
            </a:r>
            <a:r>
              <a:rPr lang="ru-RU" dirty="0" err="1"/>
              <a:t>встає</a:t>
            </a:r>
            <a:r>
              <a:rPr lang="ru-RU" dirty="0"/>
              <a:t>, тому Бог </a:t>
            </a:r>
            <a:r>
              <a:rPr lang="ru-RU" dirty="0" err="1"/>
              <a:t>дає</a:t>
            </a:r>
            <a:endParaRPr lang="ru-RU" dirty="0"/>
          </a:p>
        </p:txBody>
      </p:sp>
      <p:pic>
        <p:nvPicPr>
          <p:cNvPr id="18434" name="Picture 2" descr="d:\WinUsers\UserHome\Desktop\Без названия (1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527946" cy="452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WinUsers\UserHome\Desktop\Без названия (10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9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5746650"/>
          </a:xfrm>
        </p:spPr>
        <p:txBody>
          <a:bodyPr/>
          <a:lstStyle/>
          <a:p>
            <a:r>
              <a:rPr lang="en-US" dirty="0" smtClean="0"/>
              <a:t>Make a mountain out a molehill</a:t>
            </a:r>
            <a:endParaRPr lang="ru-RU" dirty="0"/>
          </a:p>
        </p:txBody>
      </p:sp>
      <p:pic>
        <p:nvPicPr>
          <p:cNvPr id="19459" name="Picture 3" descr="d:\WinUsers\UserHome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599954" cy="45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5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852936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робити</a:t>
            </a:r>
            <a:r>
              <a:rPr lang="ru-RU" b="1" dirty="0"/>
              <a:t> з мухи слона</a:t>
            </a:r>
            <a:endParaRPr lang="ru-RU" dirty="0"/>
          </a:p>
        </p:txBody>
      </p:sp>
      <p:pic>
        <p:nvPicPr>
          <p:cNvPr id="20482" name="Picture 2" descr="d:\WinUsers\UserHome\Desktop\Без названия (14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722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WinUsers\UserHome\Desktop\Без названия (13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0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6322714"/>
          </a:xfrm>
        </p:spPr>
        <p:txBody>
          <a:bodyPr/>
          <a:lstStyle/>
          <a:p>
            <a:r>
              <a:rPr lang="en-US" dirty="0" smtClean="0"/>
              <a:t>Live and learn</a:t>
            </a:r>
            <a:endParaRPr lang="ru-RU" dirty="0"/>
          </a:p>
        </p:txBody>
      </p:sp>
      <p:pic>
        <p:nvPicPr>
          <p:cNvPr id="21506" name="Picture 2" descr="d:\WinUsers\UserHome\Desktop\Без названия (16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67544" y="274638"/>
            <a:ext cx="7416824" cy="1714202"/>
          </a:xfrm>
        </p:spPr>
        <p:txBody>
          <a:bodyPr>
            <a:normAutofit/>
          </a:bodyPr>
          <a:lstStyle/>
          <a:p>
            <a:r>
              <a:rPr lang="ru-RU" dirty="0" err="1"/>
              <a:t>вік</a:t>
            </a:r>
            <a:r>
              <a:rPr lang="ru-RU" dirty="0"/>
              <a:t> живи – </a:t>
            </a:r>
            <a:r>
              <a:rPr lang="ru-RU" dirty="0" err="1"/>
              <a:t>вік</a:t>
            </a:r>
            <a:r>
              <a:rPr lang="ru-RU" dirty="0"/>
              <a:t> учись.</a:t>
            </a:r>
            <a:br>
              <a:rPr lang="ru-RU" dirty="0"/>
            </a:br>
            <a:endParaRPr lang="ru-RU" dirty="0"/>
          </a:p>
        </p:txBody>
      </p:sp>
      <p:pic>
        <p:nvPicPr>
          <p:cNvPr id="22530" name="Picture 2" descr="d:\WinUsers\UserHome\Desktop\Без названия (1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056784" cy="44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4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5818658"/>
          </a:xfrm>
        </p:spPr>
        <p:txBody>
          <a:bodyPr>
            <a:normAutofit/>
          </a:bodyPr>
          <a:lstStyle/>
          <a:p>
            <a:r>
              <a:rPr lang="en-US" dirty="0"/>
              <a:t>When in Rome, do as the Romans</a:t>
            </a:r>
            <a:endParaRPr lang="ru-RU" dirty="0"/>
          </a:p>
        </p:txBody>
      </p:sp>
      <p:pic>
        <p:nvPicPr>
          <p:cNvPr id="23554" name="Picture 2" descr="d:\WinUsers\UserHome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295923" cy="30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97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вовків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— </a:t>
            </a:r>
            <a:r>
              <a:rPr lang="ru-RU" dirty="0" err="1"/>
              <a:t>по-вовчому</a:t>
            </a:r>
            <a:r>
              <a:rPr lang="ru-RU" dirty="0"/>
              <a:t> </a:t>
            </a:r>
            <a:r>
              <a:rPr lang="ru-RU" dirty="0" err="1"/>
              <a:t>вити</a:t>
            </a:r>
            <a:r>
              <a:rPr lang="ru-RU" dirty="0"/>
              <a:t>.</a:t>
            </a:r>
          </a:p>
        </p:txBody>
      </p:sp>
      <p:pic>
        <p:nvPicPr>
          <p:cNvPr id="24578" name="Picture 2" descr="d:\WinUsers\UserHome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2867025" cy="31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2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530626"/>
          </a:xfrm>
        </p:spPr>
        <p:txBody>
          <a:bodyPr/>
          <a:lstStyle/>
          <a:p>
            <a:r>
              <a:rPr lang="en-US" dirty="0"/>
              <a:t>Speak of the devil. </a:t>
            </a:r>
            <a:endParaRPr lang="ru-RU" dirty="0"/>
          </a:p>
        </p:txBody>
      </p:sp>
      <p:pic>
        <p:nvPicPr>
          <p:cNvPr id="25603" name="Picture 3" descr="d:\WinUsers\UserHome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838079" cy="32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29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90666"/>
          </a:xfrm>
        </p:spPr>
        <p:txBody>
          <a:bodyPr/>
          <a:lstStyle/>
          <a:p>
            <a:r>
              <a:rPr lang="en-US" b="1" dirty="0"/>
              <a:t>When pigs fly</a:t>
            </a:r>
            <a:endParaRPr lang="ru-RU" dirty="0"/>
          </a:p>
        </p:txBody>
      </p:sp>
      <p:pic>
        <p:nvPicPr>
          <p:cNvPr id="1026" name="Picture 2" descr="d:\WinUsers\UserHome\Desktop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9604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656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Про </a:t>
            </a:r>
            <a:r>
              <a:rPr lang="ru-RU" dirty="0" err="1"/>
              <a:t>вовка</a:t>
            </a:r>
            <a:r>
              <a:rPr lang="ru-RU" dirty="0"/>
              <a:t> </a:t>
            </a:r>
            <a:r>
              <a:rPr lang="ru-RU" dirty="0" err="1"/>
              <a:t>промовка</a:t>
            </a:r>
            <a:r>
              <a:rPr lang="ru-RU" dirty="0"/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6269" y="3244334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Про </a:t>
            </a:r>
            <a:r>
              <a:rPr lang="ru-RU" dirty="0" err="1"/>
              <a:t>вовка</a:t>
            </a:r>
            <a:r>
              <a:rPr lang="ru-RU" dirty="0"/>
              <a:t> </a:t>
            </a:r>
            <a:r>
              <a:rPr lang="ru-RU" dirty="0" err="1"/>
              <a:t>промовка</a:t>
            </a:r>
            <a:r>
              <a:rPr lang="ru-RU" dirty="0"/>
              <a:t>!</a:t>
            </a:r>
          </a:p>
        </p:txBody>
      </p:sp>
      <p:pic>
        <p:nvPicPr>
          <p:cNvPr id="26626" name="Picture 2" descr="d:\WinUsers\UserHome\Desktop\MOBA_4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99"/>
            <a:ext cx="6582494" cy="39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4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Всі</a:t>
            </a:r>
            <a:r>
              <a:rPr lang="ru-RU" dirty="0"/>
              <a:t> ми точно </a:t>
            </a:r>
            <a:r>
              <a:rPr lang="ru-RU" dirty="0" err="1"/>
              <a:t>знаємо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свині</a:t>
            </a:r>
            <a:r>
              <a:rPr lang="ru-RU" dirty="0"/>
              <a:t> </a:t>
            </a:r>
            <a:r>
              <a:rPr lang="ru-RU" dirty="0" err="1"/>
              <a:t>літати</a:t>
            </a:r>
            <a:r>
              <a:rPr lang="ru-RU" dirty="0"/>
              <a:t> не </a:t>
            </a:r>
            <a:r>
              <a:rPr lang="ru-RU" dirty="0" err="1"/>
              <a:t>вміють</a:t>
            </a:r>
            <a:r>
              <a:rPr lang="ru-RU" dirty="0"/>
              <a:t>. Тому дана </a:t>
            </a:r>
            <a:r>
              <a:rPr lang="ru-RU" dirty="0" err="1"/>
              <a:t>ідіома</a:t>
            </a:r>
            <a:r>
              <a:rPr lang="ru-RU" dirty="0"/>
              <a:t> добре </a:t>
            </a:r>
            <a:r>
              <a:rPr lang="ru-RU" dirty="0" err="1"/>
              <a:t>підходить</a:t>
            </a:r>
            <a:r>
              <a:rPr lang="ru-RU" dirty="0"/>
              <a:t> для </a:t>
            </a:r>
            <a:r>
              <a:rPr lang="ru-RU" dirty="0" err="1"/>
              <a:t>випадків</a:t>
            </a:r>
            <a:r>
              <a:rPr lang="ru-RU" dirty="0"/>
              <a:t>, коли ми говоримо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трапиться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5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9651"/>
            <a:ext cx="4762872" cy="6178698"/>
          </a:xfrm>
        </p:spPr>
        <p:txBody>
          <a:bodyPr>
            <a:normAutofit/>
          </a:bodyPr>
          <a:lstStyle/>
          <a:p>
            <a:r>
              <a:rPr lang="ru-RU" dirty="0" err="1"/>
              <a:t>Відповідником</a:t>
            </a:r>
            <a:r>
              <a:rPr lang="ru-RU" dirty="0"/>
              <a:t> у нас є фраза </a:t>
            </a:r>
            <a:r>
              <a:rPr lang="ru-RU" dirty="0">
                <a:solidFill>
                  <a:srgbClr val="FF0000"/>
                </a:solidFill>
              </a:rPr>
              <a:t>«коли рак на </a:t>
            </a:r>
            <a:r>
              <a:rPr lang="ru-RU" dirty="0" err="1">
                <a:solidFill>
                  <a:srgbClr val="FF0000"/>
                </a:solidFill>
              </a:rPr>
              <a:t>горі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свисне</a:t>
            </a:r>
            <a:r>
              <a:rPr lang="ru-RU" dirty="0">
                <a:solidFill>
                  <a:srgbClr val="FF0000"/>
                </a:solidFill>
              </a:rPr>
              <a:t>»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з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героєм</a:t>
            </a:r>
            <a:r>
              <a:rPr lang="ru-RU" dirty="0"/>
              <a:t>. </a:t>
            </a:r>
            <a:r>
              <a:rPr lang="ru-RU" dirty="0" err="1"/>
              <a:t>Ідіома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ніколи</a:t>
            </a:r>
            <a:r>
              <a:rPr lang="ru-RU" dirty="0"/>
              <a:t>».</a:t>
            </a:r>
          </a:p>
        </p:txBody>
      </p:sp>
      <p:pic>
        <p:nvPicPr>
          <p:cNvPr id="1026" name="Picture 2" descr="d:\WinUsers\UserHome\Desktop\144178684316101378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816424" cy="41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242594"/>
          </a:xfrm>
        </p:spPr>
        <p:txBody>
          <a:bodyPr/>
          <a:lstStyle/>
          <a:p>
            <a:r>
              <a:rPr lang="en-US" dirty="0"/>
              <a:t>black sheep</a:t>
            </a:r>
            <a:endParaRPr lang="ru-RU" dirty="0"/>
          </a:p>
        </p:txBody>
      </p:sp>
      <p:pic>
        <p:nvPicPr>
          <p:cNvPr id="2051" name="Picture 3" descr="d:\WinUsers\UserHome\Desktop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1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4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248472" cy="2520280"/>
          </a:xfrm>
        </p:spPr>
        <p:txBody>
          <a:bodyPr/>
          <a:lstStyle/>
          <a:p>
            <a:r>
              <a:rPr lang="uk-UA" dirty="0" smtClean="0"/>
              <a:t>Біла ворона</a:t>
            </a:r>
            <a:endParaRPr lang="ru-RU" dirty="0"/>
          </a:p>
        </p:txBody>
      </p:sp>
      <p:pic>
        <p:nvPicPr>
          <p:cNvPr id="3075" name="Picture 3" descr="d:\WinUsers\UserHome\Desktop\Без названия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605214" cy="2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4752528" cy="5256584"/>
          </a:xfrm>
        </p:spPr>
        <p:txBody>
          <a:bodyPr>
            <a:normAutofit/>
          </a:bodyPr>
          <a:lstStyle/>
          <a:p>
            <a:r>
              <a:rPr lang="en-US" dirty="0"/>
              <a:t>Raining cats and dogs</a:t>
            </a:r>
            <a:endParaRPr lang="ru-RU" dirty="0"/>
          </a:p>
        </p:txBody>
      </p:sp>
      <p:pic>
        <p:nvPicPr>
          <p:cNvPr id="4098" name="Picture 2" descr="d:\WinUsers\UserHome\Desktop\raining-cats-n-dog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31032"/>
            <a:ext cx="3913584" cy="34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8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Ллє як з відра</a:t>
            </a:r>
            <a:endParaRPr lang="ru-RU" dirty="0"/>
          </a:p>
        </p:txBody>
      </p:sp>
      <p:pic>
        <p:nvPicPr>
          <p:cNvPr id="5122" name="Picture 2" descr="d:\WinUsers\UserHome\Desktop\images (3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847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4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184</Words>
  <Application>Microsoft Office PowerPoint</Application>
  <PresentationFormat>Экран (4:3)</PresentationFormat>
  <Paragraphs>32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Точечный рисунок</vt:lpstr>
      <vt:lpstr>ENGLISH IDIOMS                                                                                                               by  Anastasia Grun</vt:lpstr>
      <vt:lpstr>Презентация PowerPoint</vt:lpstr>
      <vt:lpstr>When pigs fly</vt:lpstr>
      <vt:lpstr>Презентация PowerPoint</vt:lpstr>
      <vt:lpstr>Відповідником у нас є фраза «коли рак на горі свисне», тільки з іншим головним героєм. Ідіома означає «ніколи».</vt:lpstr>
      <vt:lpstr>black sheep</vt:lpstr>
      <vt:lpstr>Біла ворона</vt:lpstr>
      <vt:lpstr>Raining cats and dogs</vt:lpstr>
      <vt:lpstr>Ллє як з відра</vt:lpstr>
      <vt:lpstr>Spill the beans</vt:lpstr>
      <vt:lpstr>Презентация PowerPoint</vt:lpstr>
      <vt:lpstr>You can't judge a book by its cover</vt:lpstr>
      <vt:lpstr>Зустрічають по одягу, проводжають по розуму</vt:lpstr>
      <vt:lpstr>Once in a blue moon </vt:lpstr>
      <vt:lpstr>коли рак на горі свисне</vt:lpstr>
      <vt:lpstr>Head Over Heels</vt:lpstr>
      <vt:lpstr> закохатися по самі вуха</vt:lpstr>
      <vt:lpstr>As cool as a cucumber</vt:lpstr>
      <vt:lpstr>спокійний як удав</vt:lpstr>
      <vt:lpstr>To have ants in your pants </vt:lpstr>
      <vt:lpstr>The early bird gets the worm</vt:lpstr>
      <vt:lpstr>Хто рано встає, тому Бог дає</vt:lpstr>
      <vt:lpstr>Make a mountain out a molehill</vt:lpstr>
      <vt:lpstr>робити з мухи слона</vt:lpstr>
      <vt:lpstr>Live and learn</vt:lpstr>
      <vt:lpstr>вік живи – вік учись. </vt:lpstr>
      <vt:lpstr>When in Rome, do as the Romans</vt:lpstr>
      <vt:lpstr>Серед вовків жити — по-вовчому вити.</vt:lpstr>
      <vt:lpstr>Speak of the devil. </vt:lpstr>
      <vt:lpstr> Про вовка промовка!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UserHome</dc:creator>
  <cp:lastModifiedBy>UserHome</cp:lastModifiedBy>
  <cp:revision>17</cp:revision>
  <dcterms:created xsi:type="dcterms:W3CDTF">2025-02-18T18:48:35Z</dcterms:created>
  <dcterms:modified xsi:type="dcterms:W3CDTF">2025-03-11T12:18:18Z</dcterms:modified>
</cp:coreProperties>
</file>