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01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Sara </a:t>
            </a:r>
            <a:r>
              <a:rPr lang="en-US" sz="2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Hovorukha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2643182"/>
            <a:ext cx="6651501" cy="923330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/>
              </a:rPr>
              <a:t>Farm and wild animals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2857496"/>
            <a:ext cx="7858180" cy="83099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39700" prst="cross"/>
          </a:sp3d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On the farm or In the forest?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Farming-PNG-Pictu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3786190"/>
            <a:ext cx="4643470" cy="3306637"/>
          </a:xfrm>
          <a:prstGeom prst="rect">
            <a:avLst/>
          </a:prstGeom>
        </p:spPr>
      </p:pic>
      <p:pic>
        <p:nvPicPr>
          <p:cNvPr id="6" name="Рисунок 5" descr="Forest-PNG-Image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628" y="3349668"/>
            <a:ext cx="4143372" cy="3508332"/>
          </a:xfrm>
          <a:prstGeom prst="rect">
            <a:avLst/>
          </a:prstGeom>
        </p:spPr>
      </p:pic>
      <p:pic>
        <p:nvPicPr>
          <p:cNvPr id="8" name="Рисунок 7" descr="Pig-Transparent-PN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14613" y="1681158"/>
            <a:ext cx="1071570" cy="1285991"/>
          </a:xfrm>
          <a:prstGeom prst="rect">
            <a:avLst/>
          </a:prstGeom>
        </p:spPr>
      </p:pic>
      <p:pic>
        <p:nvPicPr>
          <p:cNvPr id="9" name="Рисунок 8" descr="Red-Fox-Download-Free-PNG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928794" y="1928802"/>
            <a:ext cx="1000849" cy="1143007"/>
          </a:xfrm>
          <a:prstGeom prst="rect">
            <a:avLst/>
          </a:prstGeom>
        </p:spPr>
      </p:pic>
      <p:pic>
        <p:nvPicPr>
          <p:cNvPr id="10" name="Рисунок 9" descr="Cow-Vector-PN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00562" y="1357298"/>
            <a:ext cx="1357322" cy="1111231"/>
          </a:xfrm>
          <a:prstGeom prst="rect">
            <a:avLst/>
          </a:prstGeom>
        </p:spPr>
      </p:pic>
      <p:pic>
        <p:nvPicPr>
          <p:cNvPr id="1026" name="Picture 2" descr="C:\Users\User\Desktop\—Pngtree—hand painted watercolor watercolor wolf_3920684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9058" y="1643050"/>
            <a:ext cx="1914490" cy="1914490"/>
          </a:xfrm>
          <a:prstGeom prst="rect">
            <a:avLst/>
          </a:prstGeom>
          <a:noFill/>
        </p:spPr>
      </p:pic>
      <p:pic>
        <p:nvPicPr>
          <p:cNvPr id="4" name="Содержимое 3" descr="Baby Horse Cartoon Png Free Download - 2229x2715.png"/>
          <p:cNvPicPr>
            <a:picLocks noGrp="1" noChangeAspect="1"/>
          </p:cNvPicPr>
          <p:nvPr>
            <p:ph idx="1"/>
          </p:nvPr>
        </p:nvPicPr>
        <p:blipFill>
          <a:blip r:embed="rId8" cstate="print"/>
          <a:stretch>
            <a:fillRect/>
          </a:stretch>
        </p:blipFill>
        <p:spPr>
          <a:xfrm>
            <a:off x="3428992" y="1662106"/>
            <a:ext cx="1143008" cy="1392224"/>
          </a:xfrm>
        </p:spPr>
      </p:pic>
      <p:sp>
        <p:nvSpPr>
          <p:cNvPr id="27" name="Прямоугольник 26"/>
          <p:cNvSpPr/>
          <p:nvPr/>
        </p:nvSpPr>
        <p:spPr>
          <a:xfrm>
            <a:off x="500034" y="1643050"/>
            <a:ext cx="807249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Well </a:t>
            </a:r>
            <a:r>
              <a:rPr lang="de-DE" sz="5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done</a:t>
            </a:r>
            <a:r>
              <a:rPr lang="de-DE" sz="5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!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55 0.07523 C 0.19566 0.28125 0.30694 0.48727 0.34688 0.57477 C 0.38681 0.66227 0.32656 0.59537 0.32413 0.59977 C 0.3217 0.60417 0.32674 0.60255 0.33177 0.60116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5 0.09028 L -0.3125 0.573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56 0.05278 C -0.06198 0.24075 -0.17552 0.42894 -0.22292 0.497 C -0.27032 0.56505 -0.23177 0.46737 -0.23334 0.46181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0.06365 C -0.10122 0.32615 -0.15504 0.58888 -0.17656 0.6942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03704E-6 C 0.1033 0.23518 0.20677 0.4706 0.24809 0.56481 " pathEditMode="relative" ptsTypes="aA">
                                      <p:cBhvr>
                                        <p:cTn id="2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928662" y="1000108"/>
            <a:ext cx="771530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Who Am I?</a:t>
            </a:r>
            <a:endParaRPr lang="en-US" dirty="0" smtClean="0"/>
          </a:p>
          <a:p>
            <a:r>
              <a:rPr lang="en-US" b="1" dirty="0" smtClean="0"/>
              <a:t>Read the clues and guess the animal. Write the name of the animal on the line.</a:t>
            </a:r>
          </a:p>
          <a:p>
            <a:endParaRPr lang="en-US" dirty="0" smtClean="0"/>
          </a:p>
          <a:p>
            <a:r>
              <a:rPr lang="en-US" dirty="0" smtClean="0"/>
              <a:t>1.I am red or brown. I have a big tail. I live in the forest and I am very clever.</a:t>
            </a:r>
          </a:p>
          <a:p>
            <a:r>
              <a:rPr lang="en-US" dirty="0" smtClean="0"/>
              <a:t>Who am I? _______________ .</a:t>
            </a:r>
          </a:p>
          <a:p>
            <a:r>
              <a:rPr lang="en-US" dirty="0" smtClean="0"/>
              <a:t>2.I am pink and round. I love to roll in the mud. I say "oink, oink."</a:t>
            </a:r>
            <a:br>
              <a:rPr lang="en-US" dirty="0" smtClean="0"/>
            </a:br>
            <a:r>
              <a:rPr lang="en-US" dirty="0" smtClean="0"/>
              <a:t>Who am I? _______________ .</a:t>
            </a:r>
          </a:p>
          <a:p>
            <a:r>
              <a:rPr lang="en-US" dirty="0" smtClean="0"/>
              <a:t>3.I have four legs and a long tail. People ride me. I can run very fast.</a:t>
            </a:r>
            <a:br>
              <a:rPr lang="en-US" dirty="0" smtClean="0"/>
            </a:br>
            <a:r>
              <a:rPr lang="en-US" dirty="0" smtClean="0"/>
              <a:t>Who am I? _______________ .</a:t>
            </a:r>
          </a:p>
          <a:p>
            <a:r>
              <a:rPr lang="en-US" dirty="0" smtClean="0"/>
              <a:t>4.I live in the wild and howl at the moon. I look like a big dog.</a:t>
            </a:r>
            <a:br>
              <a:rPr lang="en-US" dirty="0" smtClean="0"/>
            </a:br>
            <a:r>
              <a:rPr lang="en-US" dirty="0" smtClean="0"/>
              <a:t>Who am I? _______________ .</a:t>
            </a:r>
          </a:p>
          <a:p>
            <a:r>
              <a:rPr lang="en-US" dirty="0" smtClean="0"/>
              <a:t>5.I give milk. I say "moo." I live on a farm.</a:t>
            </a:r>
            <a:br>
              <a:rPr lang="en-US" dirty="0" smtClean="0"/>
            </a:br>
            <a:r>
              <a:rPr lang="en-US" dirty="0" smtClean="0"/>
              <a:t>Who am I? _______________ .</a:t>
            </a:r>
            <a:endParaRPr lang="en-US" dirty="0"/>
          </a:p>
        </p:txBody>
      </p:sp>
      <p:pic>
        <p:nvPicPr>
          <p:cNvPr id="7" name="Рисунок 6" descr="Red-Fox-Download-Free-P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5143512"/>
            <a:ext cx="1501253" cy="1714488"/>
          </a:xfrm>
          <a:prstGeom prst="rect">
            <a:avLst/>
          </a:prstGeom>
        </p:spPr>
      </p:pic>
      <p:pic>
        <p:nvPicPr>
          <p:cNvPr id="8" name="Рисунок 7" descr="Pig-Transparent-P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15272" y="3929066"/>
            <a:ext cx="1071570" cy="1285990"/>
          </a:xfrm>
          <a:prstGeom prst="rect">
            <a:avLst/>
          </a:prstGeom>
        </p:spPr>
      </p:pic>
      <p:pic>
        <p:nvPicPr>
          <p:cNvPr id="9" name="Содержимое 3" descr="Baby Horse Cartoon Png Free Download - 2229x271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1538" y="4857760"/>
            <a:ext cx="1454336" cy="1771432"/>
          </a:xfrm>
          <a:prstGeom prst="rect">
            <a:avLst/>
          </a:prstGeom>
        </p:spPr>
      </p:pic>
      <p:pic>
        <p:nvPicPr>
          <p:cNvPr id="10" name="Picture 2" descr="C:\Users\User\Desktop\—Pngtree—hand painted watercolor watercolor wolf_3920684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5072074"/>
            <a:ext cx="1914490" cy="1914490"/>
          </a:xfrm>
          <a:prstGeom prst="rect">
            <a:avLst/>
          </a:prstGeom>
          <a:noFill/>
        </p:spPr>
      </p:pic>
      <p:pic>
        <p:nvPicPr>
          <p:cNvPr id="11" name="Рисунок 10" descr="Cow-Vector-PN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14678" y="4857760"/>
            <a:ext cx="1631331" cy="13355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55 0.07523 C 0.19566 0.28125 0.30694 0.48727 0.34688 0.57477 C 0.38681 0.66227 0.32656 0.59537 0.32413 0.59977 C 0.3217 0.60417 0.32674 0.60255 0.33177 0.60116 " pathEditMode="relative" rAng="0" ptsTypes="aaa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85 0.09028 L -0.3125 0.573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" y="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156 0.05278 C -0.06198 0.24075 -0.17552 0.42894 -0.22292 0.497 C -0.27032 0.56505 -0.23177 0.46737 -0.23334 0.46181 " pathEditMode="relative" rAng="0" ptsTypes="a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03704E-6 C 0.1033 0.23518 0.20677 0.4706 0.24809 0.56481 " pathEditMode="relative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722 0.06365 C -0.10122 0.32615 -0.15504 0.58888 -0.17656 0.6942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" y="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824</TotalTime>
  <Words>89</Words>
  <Application>Microsoft Office PowerPoint</Application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Sarah</dc:creator>
  <cp:lastModifiedBy>User</cp:lastModifiedBy>
  <cp:revision>33</cp:revision>
  <dcterms:created xsi:type="dcterms:W3CDTF">2023-02-10T21:54:45Z</dcterms:created>
  <dcterms:modified xsi:type="dcterms:W3CDTF">2025-03-30T23:32:42Z</dcterms:modified>
</cp:coreProperties>
</file>