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25" r:id="rId2"/>
    <p:sldId id="424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000FF"/>
    <a:srgbClr val="009900"/>
    <a:srgbClr val="000099"/>
    <a:srgbClr val="9900CC"/>
    <a:srgbClr val="CC99FF"/>
    <a:srgbClr val="66FF33"/>
    <a:srgbClr val="FF6600"/>
    <a:srgbClr val="00FF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6355" autoAdjust="0"/>
  </p:normalViewPr>
  <p:slideViewPr>
    <p:cSldViewPr>
      <p:cViewPr>
        <p:scale>
          <a:sx n="100" d="100"/>
          <a:sy n="100" d="100"/>
        </p:scale>
        <p:origin x="-228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000099"/>
        </a:solidFill>
      </dgm:spPr>
      <dgm:t>
        <a:bodyPr/>
        <a:lstStyle/>
        <a:p>
          <a:r>
            <a:rPr lang="uk-UA" sz="4400" b="1" dirty="0" smtClean="0">
              <a:solidFill>
                <a:schemeClr val="tx1"/>
              </a:solidFill>
            </a:rPr>
            <a:t>1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CC3399"/>
        </a:solidFill>
        <a:ln>
          <a:solidFill>
            <a:srgbClr val="009900"/>
          </a:solidFill>
        </a:ln>
      </dgm:spPr>
      <dgm:t>
        <a:bodyPr/>
        <a:lstStyle/>
        <a:p>
          <a:pPr algn="ctr"/>
          <a:r>
            <a:rPr lang="uk-UA" sz="4400" b="1" dirty="0" smtClean="0">
              <a:solidFill>
                <a:schemeClr val="tx1"/>
              </a:solidFill>
            </a:rPr>
            <a:t>2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CD8D1C0B-39C9-4218-B8F4-1DC5D6E1E1CD}">
      <dgm:prSet phldrT="[Текст]" custT="1"/>
      <dgm:spPr>
        <a:solidFill>
          <a:srgbClr val="009900"/>
        </a:solidFill>
      </dgm:spPr>
      <dgm:t>
        <a:bodyPr/>
        <a:lstStyle/>
        <a:p>
          <a:pPr algn="l"/>
          <a:r>
            <a:rPr lang="uk-UA" sz="1800" b="1" dirty="0" smtClean="0">
              <a:solidFill>
                <a:schemeClr val="tx1"/>
              </a:solidFill>
            </a:rPr>
            <a:t>        </a:t>
          </a:r>
          <a:r>
            <a:rPr lang="uk-UA" sz="4000" b="1" dirty="0" smtClean="0">
              <a:solidFill>
                <a:schemeClr val="tx1"/>
              </a:solidFill>
            </a:rPr>
            <a:t>3</a:t>
          </a:r>
        </a:p>
      </dgm:t>
    </dgm:pt>
    <dgm:pt modelId="{85AFBD45-6FD8-4E29-9FC3-BA6D159A92DA}" type="parTrans" cxnId="{7B1F6E29-B55C-4DC1-B06E-877F1A533280}">
      <dgm:prSet/>
      <dgm:spPr/>
      <dgm:t>
        <a:bodyPr/>
        <a:lstStyle/>
        <a:p>
          <a:endParaRPr lang="uk-UA"/>
        </a:p>
      </dgm:t>
    </dgm:pt>
    <dgm:pt modelId="{5A2FD240-54D8-4637-8517-2B1E93FE1825}" type="sibTrans" cxnId="{7B1F6E29-B55C-4DC1-B06E-877F1A533280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4000" b="1" spc="-150" dirty="0" smtClean="0">
              <a:solidFill>
                <a:schemeClr val="tx1"/>
              </a:solidFill>
            </a:rPr>
            <a:t>4</a:t>
          </a:r>
          <a:endParaRPr lang="uk-UA" sz="36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6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5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CAC21F4-91D3-47B3-A1A3-F24A68DA7821}">
      <dgm:prSet phldrT="[Текст]" custT="1"/>
      <dgm:spPr>
        <a:solidFill>
          <a:srgbClr val="FFFF00"/>
        </a:solidFill>
        <a:ln w="28575"/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7</a:t>
          </a:r>
        </a:p>
      </dgm:t>
    </dgm:pt>
    <dgm:pt modelId="{F1E7BCE7-FDFC-4B7D-9F57-FFA7F68887DD}" type="parTrans" cxnId="{049A1AAB-6792-47D9-BFD4-8D539E4F052F}">
      <dgm:prSet/>
      <dgm:spPr/>
      <dgm:t>
        <a:bodyPr/>
        <a:lstStyle/>
        <a:p>
          <a:endParaRPr lang="ru-RU"/>
        </a:p>
      </dgm:t>
    </dgm:pt>
    <dgm:pt modelId="{B604E39E-4569-4540-B953-428C60F82571}" type="sibTrans" cxnId="{049A1AAB-6792-47D9-BFD4-8D539E4F052F}">
      <dgm:prSet/>
      <dgm:spPr/>
      <dgm:t>
        <a:bodyPr/>
        <a:lstStyle/>
        <a:p>
          <a:endParaRPr lang="ru-RU"/>
        </a:p>
      </dgm:t>
    </dgm:pt>
    <dgm:pt modelId="{94D004F9-0D93-4547-B139-BB09AF6F0E7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ru-RU" dirty="0"/>
        </a:p>
      </dgm:t>
    </dgm:pt>
    <dgm:pt modelId="{15409066-9B5F-4C64-B8A5-1A911737B9B1}" type="parTrans" cxnId="{CE99EC38-EC0F-407D-9A57-13FBB8E05A1E}">
      <dgm:prSet/>
      <dgm:spPr/>
      <dgm:t>
        <a:bodyPr/>
        <a:lstStyle/>
        <a:p>
          <a:endParaRPr lang="ru-RU"/>
        </a:p>
      </dgm:t>
    </dgm:pt>
    <dgm:pt modelId="{760526BA-CE7F-4101-8336-18E2A84DB123}" type="sibTrans" cxnId="{CE99EC38-EC0F-407D-9A57-13FBB8E05A1E}">
      <dgm:prSet/>
      <dgm:spPr/>
      <dgm:t>
        <a:bodyPr/>
        <a:lstStyle/>
        <a:p>
          <a:endParaRPr lang="ru-RU"/>
        </a:p>
      </dgm:t>
    </dgm:pt>
    <dgm:pt modelId="{3A44DBBE-3EF5-4FBF-820C-8DFC26137A0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uk-UA" sz="4400" b="1" spc="0" dirty="0" smtClean="0">
            <a:solidFill>
              <a:schemeClr val="tx1"/>
            </a:solidFill>
          </a:endParaRPr>
        </a:p>
      </dgm:t>
    </dgm:pt>
    <dgm:pt modelId="{403A5B8E-A982-4AFB-965C-1E5C0F512EB3}" type="parTrans" cxnId="{8CEA5C23-049A-49B0-8B15-FF309D417FC4}">
      <dgm:prSet/>
      <dgm:spPr/>
      <dgm:t>
        <a:bodyPr/>
        <a:lstStyle/>
        <a:p>
          <a:endParaRPr lang="ru-RU"/>
        </a:p>
      </dgm:t>
    </dgm:pt>
    <dgm:pt modelId="{03C4FFAE-BE7B-4C2F-88BE-B1DD3874965A}" type="sibTrans" cxnId="{8CEA5C23-049A-49B0-8B15-FF309D417FC4}">
      <dgm:prSet/>
      <dgm:spPr/>
      <dgm:t>
        <a:bodyPr/>
        <a:lstStyle/>
        <a:p>
          <a:endParaRPr lang="ru-RU"/>
        </a:p>
      </dgm:t>
    </dgm:pt>
    <dgm:pt modelId="{F70B3CE3-E61C-4400-A796-49CF7201688C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FCAD7BE-F787-41C1-AB88-A1801AB3BFBA}" type="pres">
      <dgm:prSet presAssocID="{24568FF4-7E5C-4780-818D-129EF77D083E}" presName="wedge1" presStyleLbl="node1" presStyleIdx="0" presStyleCnt="7" custLinFactNeighborX="-1660" custLinFactNeighborY="3382"/>
      <dgm:spPr/>
      <dgm:t>
        <a:bodyPr/>
        <a:lstStyle/>
        <a:p>
          <a:endParaRPr lang="uk-UA"/>
        </a:p>
      </dgm:t>
    </dgm:pt>
    <dgm:pt modelId="{C08EC9E1-3426-4968-B668-51A164645B4E}" type="pres">
      <dgm:prSet presAssocID="{24568FF4-7E5C-4780-818D-129EF77D083E}" presName="dummy1a" presStyleCnt="0"/>
      <dgm:spPr/>
    </dgm:pt>
    <dgm:pt modelId="{C8695C86-9F49-41F4-9910-9412802C9C65}" type="pres">
      <dgm:prSet presAssocID="{24568FF4-7E5C-4780-818D-129EF77D083E}" presName="dummy1b" presStyleCnt="0"/>
      <dgm:spPr/>
    </dgm:pt>
    <dgm:pt modelId="{FB9ED505-49C7-4BCE-8837-CCFB9ABDE606}" type="pres">
      <dgm:prSet presAssocID="{24568FF4-7E5C-4780-818D-129EF77D083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89F661-01AD-4649-9FDD-3F79233E927D}" type="pres">
      <dgm:prSet presAssocID="{24568FF4-7E5C-4780-818D-129EF77D083E}" presName="wedge2" presStyleLbl="node1" presStyleIdx="1" presStyleCnt="7" custLinFactNeighborX="-2945" custLinFactNeighborY="1775"/>
      <dgm:spPr/>
      <dgm:t>
        <a:bodyPr/>
        <a:lstStyle/>
        <a:p>
          <a:endParaRPr lang="uk-UA"/>
        </a:p>
      </dgm:t>
    </dgm:pt>
    <dgm:pt modelId="{8FA2D06D-443E-4753-B66A-9444218EDE48}" type="pres">
      <dgm:prSet presAssocID="{24568FF4-7E5C-4780-818D-129EF77D083E}" presName="dummy2a" presStyleCnt="0"/>
      <dgm:spPr/>
    </dgm:pt>
    <dgm:pt modelId="{B07F1718-9BA4-416F-8D9E-4045846B2B9A}" type="pres">
      <dgm:prSet presAssocID="{24568FF4-7E5C-4780-818D-129EF77D083E}" presName="dummy2b" presStyleCnt="0"/>
      <dgm:spPr/>
    </dgm:pt>
    <dgm:pt modelId="{17DBC8D7-CB52-4459-99C0-6590EB939795}" type="pres">
      <dgm:prSet presAssocID="{24568FF4-7E5C-4780-818D-129EF77D083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86F151-B548-43F4-8870-40735D650522}" type="pres">
      <dgm:prSet presAssocID="{24568FF4-7E5C-4780-818D-129EF77D083E}" presName="wedge3" presStyleLbl="node1" presStyleIdx="2" presStyleCnt="7" custScaleX="96688" custScaleY="93845" custLinFactNeighborX="-2003" custLinFactNeighborY="-114"/>
      <dgm:spPr/>
      <dgm:t>
        <a:bodyPr/>
        <a:lstStyle/>
        <a:p>
          <a:endParaRPr lang="uk-UA"/>
        </a:p>
      </dgm:t>
    </dgm:pt>
    <dgm:pt modelId="{F1A73FD4-6479-44D5-B66F-72283CC3FED7}" type="pres">
      <dgm:prSet presAssocID="{24568FF4-7E5C-4780-818D-129EF77D083E}" presName="dummy3a" presStyleCnt="0"/>
      <dgm:spPr/>
    </dgm:pt>
    <dgm:pt modelId="{FC12D847-1741-48D0-9799-3EEC6E9D508E}" type="pres">
      <dgm:prSet presAssocID="{24568FF4-7E5C-4780-818D-129EF77D083E}" presName="dummy3b" presStyleCnt="0"/>
      <dgm:spPr/>
    </dgm:pt>
    <dgm:pt modelId="{5AA365AF-519D-41B8-BA42-49F5BF4D2BEF}" type="pres">
      <dgm:prSet presAssocID="{24568FF4-7E5C-4780-818D-129EF77D083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DDCB03-9F7A-4AF6-AF8E-CD802B013797}" type="pres">
      <dgm:prSet presAssocID="{24568FF4-7E5C-4780-818D-129EF77D083E}" presName="wedge4" presStyleLbl="node1" presStyleIdx="3" presStyleCnt="7" custLinFactNeighborX="-624" custLinFactNeighborY="-1141"/>
      <dgm:spPr/>
      <dgm:t>
        <a:bodyPr/>
        <a:lstStyle/>
        <a:p>
          <a:endParaRPr lang="uk-UA"/>
        </a:p>
      </dgm:t>
    </dgm:pt>
    <dgm:pt modelId="{C06A8382-E9E2-441E-BF95-59A31ABAEFDF}" type="pres">
      <dgm:prSet presAssocID="{24568FF4-7E5C-4780-818D-129EF77D083E}" presName="dummy4a" presStyleCnt="0"/>
      <dgm:spPr/>
    </dgm:pt>
    <dgm:pt modelId="{D2095827-4681-4EBB-AD81-CB17DA390C15}" type="pres">
      <dgm:prSet presAssocID="{24568FF4-7E5C-4780-818D-129EF77D083E}" presName="dummy4b" presStyleCnt="0"/>
      <dgm:spPr/>
    </dgm:pt>
    <dgm:pt modelId="{96A39A80-AA73-470B-A15D-EBEAE61A0127}" type="pres">
      <dgm:prSet presAssocID="{24568FF4-7E5C-4780-818D-129EF77D083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821BEC-CA69-42E7-846E-16E1978A818B}" type="pres">
      <dgm:prSet presAssocID="{24568FF4-7E5C-4780-818D-129EF77D083E}" presName="wedge5" presStyleLbl="node1" presStyleIdx="4" presStyleCnt="7" custAng="0" custScaleX="96794" custScaleY="96086" custLinFactNeighborX="1395" custLinFactNeighborY="-441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DB88546B-FAEB-4773-B4B7-8AFFD3EB03F6}" type="pres">
      <dgm:prSet presAssocID="{24568FF4-7E5C-4780-818D-129EF77D083E}" presName="dummy5a" presStyleCnt="0"/>
      <dgm:spPr/>
    </dgm:pt>
    <dgm:pt modelId="{9DD4E7B2-4BEC-46C4-A082-D0C13950925D}" type="pres">
      <dgm:prSet presAssocID="{24568FF4-7E5C-4780-818D-129EF77D083E}" presName="dummy5b" presStyleCnt="0"/>
      <dgm:spPr/>
    </dgm:pt>
    <dgm:pt modelId="{87917FC1-3A9F-4780-B5A2-20F0757F3FB0}" type="pres">
      <dgm:prSet presAssocID="{24568FF4-7E5C-4780-818D-129EF77D083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BF2ABA-0732-426F-BCCD-DCFB9971A463}" type="pres">
      <dgm:prSet presAssocID="{24568FF4-7E5C-4780-818D-129EF77D083E}" presName="wedge6" presStyleLbl="node1" presStyleIdx="5" presStyleCnt="7" custLinFactNeighborX="1698" custLinFactNeighborY="1775"/>
      <dgm:spPr/>
      <dgm:t>
        <a:bodyPr/>
        <a:lstStyle/>
        <a:p>
          <a:endParaRPr lang="ru-RU"/>
        </a:p>
      </dgm:t>
    </dgm:pt>
    <dgm:pt modelId="{31C4FF72-5ACF-4A86-8D5E-3ACEB88BBE64}" type="pres">
      <dgm:prSet presAssocID="{24568FF4-7E5C-4780-818D-129EF77D083E}" presName="dummy6a" presStyleCnt="0"/>
      <dgm:spPr/>
    </dgm:pt>
    <dgm:pt modelId="{4034F595-3424-4977-99A3-AB29D979D369}" type="pres">
      <dgm:prSet presAssocID="{24568FF4-7E5C-4780-818D-129EF77D083E}" presName="dummy6b" presStyleCnt="0"/>
      <dgm:spPr/>
    </dgm:pt>
    <dgm:pt modelId="{3A0F6FED-C54D-4D2A-B1FC-02BED7EC37B1}" type="pres">
      <dgm:prSet presAssocID="{24568FF4-7E5C-4780-818D-129EF77D083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61AA0-F3B4-4FEF-8773-9F2F270940C9}" type="pres">
      <dgm:prSet presAssocID="{24568FF4-7E5C-4780-818D-129EF77D083E}" presName="wedge7" presStyleLbl="node1" presStyleIdx="6" presStyleCnt="7" custLinFactNeighborX="412" custLinFactNeighborY="3382"/>
      <dgm:spPr/>
      <dgm:t>
        <a:bodyPr/>
        <a:lstStyle/>
        <a:p>
          <a:endParaRPr lang="ru-RU"/>
        </a:p>
      </dgm:t>
    </dgm:pt>
    <dgm:pt modelId="{6D721296-862A-47CA-ACCC-02AA915B5FFE}" type="pres">
      <dgm:prSet presAssocID="{24568FF4-7E5C-4780-818D-129EF77D083E}" presName="dummy7a" presStyleCnt="0"/>
      <dgm:spPr/>
    </dgm:pt>
    <dgm:pt modelId="{893F57A3-508E-4A21-AF2D-E93A71F86D9A}" type="pres">
      <dgm:prSet presAssocID="{24568FF4-7E5C-4780-818D-129EF77D083E}" presName="dummy7b" presStyleCnt="0"/>
      <dgm:spPr/>
    </dgm:pt>
    <dgm:pt modelId="{4321CFD1-5530-445A-A868-23F3A4238C13}" type="pres">
      <dgm:prSet presAssocID="{24568FF4-7E5C-4780-818D-129EF77D083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0FDC-DD9C-4816-ACF0-E2B6519B7825}" type="pres">
      <dgm:prSet presAssocID="{C08528E3-9EC8-4AEB-88F3-D09DBC283BB1}" presName="arrowWedge1" presStyleLbl="fgSibTrans2D1" presStyleIdx="0" presStyleCnt="7"/>
      <dgm:spPr>
        <a:solidFill>
          <a:schemeClr val="bg1"/>
        </a:solidFill>
        <a:ln>
          <a:solidFill>
            <a:schemeClr val="bg1"/>
          </a:solidFill>
        </a:ln>
      </dgm:spPr>
    </dgm:pt>
    <dgm:pt modelId="{B09B2BB4-AA2D-4985-B79D-F1C255C61C64}" type="pres">
      <dgm:prSet presAssocID="{C261B632-B977-4E43-B0EC-912AEF0E3204}" presName="arrowWedge2" presStyleLbl="fgSibTrans2D1" presStyleIdx="1" presStyleCnt="7"/>
      <dgm:spPr>
        <a:solidFill>
          <a:schemeClr val="bg1"/>
        </a:solidFill>
      </dgm:spPr>
    </dgm:pt>
    <dgm:pt modelId="{0372B716-1F26-426B-A00B-8F8369E3EE7F}" type="pres">
      <dgm:prSet presAssocID="{5A2FD240-54D8-4637-8517-2B1E93FE1825}" presName="arrowWedge3" presStyleLbl="fgSibTrans2D1" presStyleIdx="2" presStyleCnt="7" custLinFactNeighborX="387" custLinFactNeighborY="908"/>
      <dgm:spPr>
        <a:solidFill>
          <a:schemeClr val="bg1"/>
        </a:solidFill>
      </dgm:spPr>
    </dgm:pt>
    <dgm:pt modelId="{B63A945D-774F-4B95-9791-12B88F02C1E2}" type="pres">
      <dgm:prSet presAssocID="{0B478409-8016-412A-90B2-D9BA4419E649}" presName="arrowWedge4" presStyleLbl="fgSibTrans2D1" presStyleIdx="3" presStyleCnt="7"/>
      <dgm:spPr>
        <a:solidFill>
          <a:schemeClr val="bg1"/>
        </a:solidFill>
      </dgm:spPr>
    </dgm:pt>
    <dgm:pt modelId="{61492D59-7843-4E9A-905D-132BC10A2ABE}" type="pres">
      <dgm:prSet presAssocID="{5ADADE06-8EA9-4C8E-9084-880CD482F6FE}" presName="arrowWedge5" presStyleLbl="fgSibTrans2D1" presStyleIdx="4" presStyleCnt="7"/>
      <dgm:spPr>
        <a:solidFill>
          <a:schemeClr val="bg1"/>
        </a:solidFill>
      </dgm:spPr>
    </dgm:pt>
    <dgm:pt modelId="{BF047DCF-325C-47E7-9CB3-ED96509ABA0B}" type="pres">
      <dgm:prSet presAssocID="{12E7B981-DB99-4A07-AF90-E2421D723EA0}" presName="arrowWedge6" presStyleLbl="fgSibTrans2D1" presStyleIdx="5" presStyleCnt="7"/>
      <dgm:spPr>
        <a:solidFill>
          <a:schemeClr val="bg1"/>
        </a:solidFill>
      </dgm:spPr>
    </dgm:pt>
    <dgm:pt modelId="{7B53FFD8-B78F-468A-BC2E-D89C8E1C58DE}" type="pres">
      <dgm:prSet presAssocID="{B604E39E-4569-4540-B953-428C60F82571}" presName="arrowWedge7" presStyleLbl="fgSibTrans2D1" presStyleIdx="6" presStyleCnt="7"/>
      <dgm:spPr>
        <a:solidFill>
          <a:schemeClr val="bg1"/>
        </a:solidFill>
      </dgm:spPr>
    </dgm:pt>
  </dgm:ptLst>
  <dgm:cxnLst>
    <dgm:cxn modelId="{72309D6B-8CD9-4D08-86F3-EC5AA2833C6C}" type="presOf" srcId="{A9A7B75A-91C0-4134-90E8-43D21C349525}" destId="{96A39A80-AA73-470B-A15D-EBEAE61A0127}" srcOrd="1" destOrd="0" presId="urn:microsoft.com/office/officeart/2005/8/layout/cycle8"/>
    <dgm:cxn modelId="{A23CBDBB-C601-4F5A-8C2E-644F0E9B199D}" type="presOf" srcId="{6CAC21F4-91D3-47B3-A1A3-F24A68DA7821}" destId="{4321CFD1-5530-445A-A868-23F3A4238C13}" srcOrd="1" destOrd="0" presId="urn:microsoft.com/office/officeart/2005/8/layout/cycle8"/>
    <dgm:cxn modelId="{7B1F6E29-B55C-4DC1-B06E-877F1A533280}" srcId="{24568FF4-7E5C-4780-818D-129EF77D083E}" destId="{CD8D1C0B-39C9-4218-B8F4-1DC5D6E1E1CD}" srcOrd="2" destOrd="0" parTransId="{85AFBD45-6FD8-4E29-9FC3-BA6D159A92DA}" sibTransId="{5A2FD240-54D8-4637-8517-2B1E93FE1825}"/>
    <dgm:cxn modelId="{049A1AAB-6792-47D9-BFD4-8D539E4F052F}" srcId="{24568FF4-7E5C-4780-818D-129EF77D083E}" destId="{6CAC21F4-91D3-47B3-A1A3-F24A68DA7821}" srcOrd="6" destOrd="0" parTransId="{F1E7BCE7-FDFC-4B7D-9F57-FFA7F68887DD}" sibTransId="{B604E39E-4569-4540-B953-428C60F82571}"/>
    <dgm:cxn modelId="{8F725013-3239-4444-A357-33A31AED6D21}" type="presOf" srcId="{86C190DB-8DE3-4275-ACA0-370F2B068482}" destId="{C2BF2ABA-0732-426F-BCCD-DCFB9971A463}" srcOrd="0" destOrd="0" presId="urn:microsoft.com/office/officeart/2005/8/layout/cycle8"/>
    <dgm:cxn modelId="{8CEA5C23-049A-49B0-8B15-FF309D417FC4}" srcId="{24568FF4-7E5C-4780-818D-129EF77D083E}" destId="{3A44DBBE-3EF5-4FBF-820C-8DFC26137A09}" srcOrd="8" destOrd="0" parTransId="{403A5B8E-A982-4AFB-965C-1E5C0F512EB3}" sibTransId="{03C4FFAE-BE7B-4C2F-88BE-B1DD3874965A}"/>
    <dgm:cxn modelId="{AD1803EA-1890-4BB8-9107-B5EB38480EF5}" type="presOf" srcId="{27CC310E-873A-476F-ACDA-B9E3D0687696}" destId="{6FCAD7BE-F787-41C1-AB88-A1801AB3BFBA}" srcOrd="0" destOrd="0" presId="urn:microsoft.com/office/officeart/2005/8/layout/cycle8"/>
    <dgm:cxn modelId="{67C66225-BC7B-41AC-B8DB-676B9B9ED931}" type="presOf" srcId="{CD8D1C0B-39C9-4218-B8F4-1DC5D6E1E1CD}" destId="{3086F151-B548-43F4-8870-40735D650522}" srcOrd="0" destOrd="0" presId="urn:microsoft.com/office/officeart/2005/8/layout/cycle8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C488E854-291B-4000-9F3E-10FA4C51D0A9}" type="presOf" srcId="{592E2115-4804-470C-B22E-D69E8FB43647}" destId="{5489F661-01AD-4649-9FDD-3F79233E927D}" srcOrd="0" destOrd="0" presId="urn:microsoft.com/office/officeart/2005/8/layout/cycle8"/>
    <dgm:cxn modelId="{45C6FAC6-2BA1-496F-8DE5-5AEB526285E7}" type="presOf" srcId="{86C190DB-8DE3-4275-ACA0-370F2B068482}" destId="{3A0F6FED-C54D-4D2A-B1FC-02BED7EC37B1}" srcOrd="1" destOrd="0" presId="urn:microsoft.com/office/officeart/2005/8/layout/cycle8"/>
    <dgm:cxn modelId="{CE99EC38-EC0F-407D-9A57-13FBB8E05A1E}" srcId="{24568FF4-7E5C-4780-818D-129EF77D083E}" destId="{94D004F9-0D93-4547-B139-BB09AF6F0E79}" srcOrd="7" destOrd="0" parTransId="{15409066-9B5F-4C64-B8A5-1A911737B9B1}" sibTransId="{760526BA-CE7F-4101-8336-18E2A84DB123}"/>
    <dgm:cxn modelId="{3D80F852-DE6C-46D7-8CA0-A8388879997E}" type="presOf" srcId="{24568FF4-7E5C-4780-818D-129EF77D083E}" destId="{F70B3CE3-E61C-4400-A796-49CF7201688C}" srcOrd="0" destOrd="0" presId="urn:microsoft.com/office/officeart/2005/8/layout/cycle8"/>
    <dgm:cxn modelId="{6A7A6F32-F86E-43CC-8B08-143B0243CFDA}" type="presOf" srcId="{27CC310E-873A-476F-ACDA-B9E3D0687696}" destId="{FB9ED505-49C7-4BCE-8837-CCFB9ABDE606}" srcOrd="1" destOrd="0" presId="urn:microsoft.com/office/officeart/2005/8/layout/cycle8"/>
    <dgm:cxn modelId="{1E3B52AB-0235-4A56-9D88-580C753FDA3D}" type="presOf" srcId="{0074E0DF-ACB3-432E-A044-DCF9BA3B9D4F}" destId="{2B821BEC-CA69-42E7-846E-16E1978A818B}" srcOrd="0" destOrd="0" presId="urn:microsoft.com/office/officeart/2005/8/layout/cycle8"/>
    <dgm:cxn modelId="{33ADE52C-E3EA-44AA-B3A5-597191A65188}" type="presOf" srcId="{6CAC21F4-91D3-47B3-A1A3-F24A68DA7821}" destId="{6C861AA0-F3B4-4FEF-8773-9F2F270940C9}" srcOrd="0" destOrd="0" presId="urn:microsoft.com/office/officeart/2005/8/layout/cycle8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E85E0A4A-2E2B-4D66-ABC7-AF407C578172}" type="presOf" srcId="{CD8D1C0B-39C9-4218-B8F4-1DC5D6E1E1CD}" destId="{5AA365AF-519D-41B8-BA42-49F5BF4D2BEF}" srcOrd="1" destOrd="0" presId="urn:microsoft.com/office/officeart/2005/8/layout/cycle8"/>
    <dgm:cxn modelId="{19DD9C5E-97D7-4399-B18D-B071657728BC}" type="presOf" srcId="{0074E0DF-ACB3-432E-A044-DCF9BA3B9D4F}" destId="{87917FC1-3A9F-4780-B5A2-20F0757F3FB0}" srcOrd="1" destOrd="0" presId="urn:microsoft.com/office/officeart/2005/8/layout/cycle8"/>
    <dgm:cxn modelId="{95664E87-6980-4D37-9C00-F47D5ADC43DB}" type="presOf" srcId="{A9A7B75A-91C0-4134-90E8-43D21C349525}" destId="{78DDCB03-9F7A-4AF6-AF8E-CD802B013797}" srcOrd="0" destOrd="0" presId="urn:microsoft.com/office/officeart/2005/8/layout/cycle8"/>
    <dgm:cxn modelId="{0E57DAD6-F77C-47C1-B0F4-44F78642E886}" type="presOf" srcId="{592E2115-4804-470C-B22E-D69E8FB43647}" destId="{17DBC8D7-CB52-4459-99C0-6590EB939795}" srcOrd="1" destOrd="0" presId="urn:microsoft.com/office/officeart/2005/8/layout/cycle8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2408725F-5D63-4A92-A800-AEE96F657504}" type="presParOf" srcId="{F70B3CE3-E61C-4400-A796-49CF7201688C}" destId="{6FCAD7BE-F787-41C1-AB88-A1801AB3BFBA}" srcOrd="0" destOrd="0" presId="urn:microsoft.com/office/officeart/2005/8/layout/cycle8"/>
    <dgm:cxn modelId="{CEA618B2-11A4-4886-9457-AADB7A077228}" type="presParOf" srcId="{F70B3CE3-E61C-4400-A796-49CF7201688C}" destId="{C08EC9E1-3426-4968-B668-51A164645B4E}" srcOrd="1" destOrd="0" presId="urn:microsoft.com/office/officeart/2005/8/layout/cycle8"/>
    <dgm:cxn modelId="{09626E4F-4733-43C9-A69A-57B5701BD509}" type="presParOf" srcId="{F70B3CE3-E61C-4400-A796-49CF7201688C}" destId="{C8695C86-9F49-41F4-9910-9412802C9C65}" srcOrd="2" destOrd="0" presId="urn:microsoft.com/office/officeart/2005/8/layout/cycle8"/>
    <dgm:cxn modelId="{159393E4-E04B-44A0-B14A-947E68E608B5}" type="presParOf" srcId="{F70B3CE3-E61C-4400-A796-49CF7201688C}" destId="{FB9ED505-49C7-4BCE-8837-CCFB9ABDE606}" srcOrd="3" destOrd="0" presId="urn:microsoft.com/office/officeart/2005/8/layout/cycle8"/>
    <dgm:cxn modelId="{0804E277-1CEF-4D2F-92A6-40E75A53734D}" type="presParOf" srcId="{F70B3CE3-E61C-4400-A796-49CF7201688C}" destId="{5489F661-01AD-4649-9FDD-3F79233E927D}" srcOrd="4" destOrd="0" presId="urn:microsoft.com/office/officeart/2005/8/layout/cycle8"/>
    <dgm:cxn modelId="{38EE20A8-0BD1-48CD-87C0-F595F759A3DB}" type="presParOf" srcId="{F70B3CE3-E61C-4400-A796-49CF7201688C}" destId="{8FA2D06D-443E-4753-B66A-9444218EDE48}" srcOrd="5" destOrd="0" presId="urn:microsoft.com/office/officeart/2005/8/layout/cycle8"/>
    <dgm:cxn modelId="{835EB419-7AA2-43C0-A178-8483C813DADD}" type="presParOf" srcId="{F70B3CE3-E61C-4400-A796-49CF7201688C}" destId="{B07F1718-9BA4-416F-8D9E-4045846B2B9A}" srcOrd="6" destOrd="0" presId="urn:microsoft.com/office/officeart/2005/8/layout/cycle8"/>
    <dgm:cxn modelId="{9C07348E-036C-4A22-AA94-A55E7DD6AA86}" type="presParOf" srcId="{F70B3CE3-E61C-4400-A796-49CF7201688C}" destId="{17DBC8D7-CB52-4459-99C0-6590EB939795}" srcOrd="7" destOrd="0" presId="urn:microsoft.com/office/officeart/2005/8/layout/cycle8"/>
    <dgm:cxn modelId="{7C3019DE-C511-48A1-8CA4-6DECA4160020}" type="presParOf" srcId="{F70B3CE3-E61C-4400-A796-49CF7201688C}" destId="{3086F151-B548-43F4-8870-40735D650522}" srcOrd="8" destOrd="0" presId="urn:microsoft.com/office/officeart/2005/8/layout/cycle8"/>
    <dgm:cxn modelId="{5DF3AB8B-6F45-41C5-B13A-00EE08FFB179}" type="presParOf" srcId="{F70B3CE3-E61C-4400-A796-49CF7201688C}" destId="{F1A73FD4-6479-44D5-B66F-72283CC3FED7}" srcOrd="9" destOrd="0" presId="urn:microsoft.com/office/officeart/2005/8/layout/cycle8"/>
    <dgm:cxn modelId="{666D0767-D297-4948-A750-184678C0D635}" type="presParOf" srcId="{F70B3CE3-E61C-4400-A796-49CF7201688C}" destId="{FC12D847-1741-48D0-9799-3EEC6E9D508E}" srcOrd="10" destOrd="0" presId="urn:microsoft.com/office/officeart/2005/8/layout/cycle8"/>
    <dgm:cxn modelId="{44577728-5641-4DA4-A5D0-ECEBD946DEAC}" type="presParOf" srcId="{F70B3CE3-E61C-4400-A796-49CF7201688C}" destId="{5AA365AF-519D-41B8-BA42-49F5BF4D2BEF}" srcOrd="11" destOrd="0" presId="urn:microsoft.com/office/officeart/2005/8/layout/cycle8"/>
    <dgm:cxn modelId="{6ECCE520-E3B0-4013-8E15-36913E6DCF11}" type="presParOf" srcId="{F70B3CE3-E61C-4400-A796-49CF7201688C}" destId="{78DDCB03-9F7A-4AF6-AF8E-CD802B013797}" srcOrd="12" destOrd="0" presId="urn:microsoft.com/office/officeart/2005/8/layout/cycle8"/>
    <dgm:cxn modelId="{82CFB4F4-CCB6-45BB-8DE8-B52CC23DCB8A}" type="presParOf" srcId="{F70B3CE3-E61C-4400-A796-49CF7201688C}" destId="{C06A8382-E9E2-441E-BF95-59A31ABAEFDF}" srcOrd="13" destOrd="0" presId="urn:microsoft.com/office/officeart/2005/8/layout/cycle8"/>
    <dgm:cxn modelId="{6CBBC806-F6E3-49A3-A331-ACC76FD1C480}" type="presParOf" srcId="{F70B3CE3-E61C-4400-A796-49CF7201688C}" destId="{D2095827-4681-4EBB-AD81-CB17DA390C15}" srcOrd="14" destOrd="0" presId="urn:microsoft.com/office/officeart/2005/8/layout/cycle8"/>
    <dgm:cxn modelId="{989B16A9-367C-49DC-84D3-1B29283648BD}" type="presParOf" srcId="{F70B3CE3-E61C-4400-A796-49CF7201688C}" destId="{96A39A80-AA73-470B-A15D-EBEAE61A0127}" srcOrd="15" destOrd="0" presId="urn:microsoft.com/office/officeart/2005/8/layout/cycle8"/>
    <dgm:cxn modelId="{B32D1B4F-F222-4F1B-9C58-9560E45E3446}" type="presParOf" srcId="{F70B3CE3-E61C-4400-A796-49CF7201688C}" destId="{2B821BEC-CA69-42E7-846E-16E1978A818B}" srcOrd="16" destOrd="0" presId="urn:microsoft.com/office/officeart/2005/8/layout/cycle8"/>
    <dgm:cxn modelId="{F6945F91-ABA7-4E36-A753-DCAA28E03ED7}" type="presParOf" srcId="{F70B3CE3-E61C-4400-A796-49CF7201688C}" destId="{DB88546B-FAEB-4773-B4B7-8AFFD3EB03F6}" srcOrd="17" destOrd="0" presId="urn:microsoft.com/office/officeart/2005/8/layout/cycle8"/>
    <dgm:cxn modelId="{D52EE7EB-8C6E-445B-B910-5EF41EE4AC76}" type="presParOf" srcId="{F70B3CE3-E61C-4400-A796-49CF7201688C}" destId="{9DD4E7B2-4BEC-46C4-A082-D0C13950925D}" srcOrd="18" destOrd="0" presId="urn:microsoft.com/office/officeart/2005/8/layout/cycle8"/>
    <dgm:cxn modelId="{F33565B2-04FA-4D18-B8D9-29C3C4166E8E}" type="presParOf" srcId="{F70B3CE3-E61C-4400-A796-49CF7201688C}" destId="{87917FC1-3A9F-4780-B5A2-20F0757F3FB0}" srcOrd="19" destOrd="0" presId="urn:microsoft.com/office/officeart/2005/8/layout/cycle8"/>
    <dgm:cxn modelId="{EFD9A5A2-6F0B-4F26-AA13-20C1791F0A34}" type="presParOf" srcId="{F70B3CE3-E61C-4400-A796-49CF7201688C}" destId="{C2BF2ABA-0732-426F-BCCD-DCFB9971A463}" srcOrd="20" destOrd="0" presId="urn:microsoft.com/office/officeart/2005/8/layout/cycle8"/>
    <dgm:cxn modelId="{F642223E-7051-4322-9202-BB59772AA47A}" type="presParOf" srcId="{F70B3CE3-E61C-4400-A796-49CF7201688C}" destId="{31C4FF72-5ACF-4A86-8D5E-3ACEB88BBE64}" srcOrd="21" destOrd="0" presId="urn:microsoft.com/office/officeart/2005/8/layout/cycle8"/>
    <dgm:cxn modelId="{E7E456A3-F892-4D82-B67A-4F5426FA1760}" type="presParOf" srcId="{F70B3CE3-E61C-4400-A796-49CF7201688C}" destId="{4034F595-3424-4977-99A3-AB29D979D369}" srcOrd="22" destOrd="0" presId="urn:microsoft.com/office/officeart/2005/8/layout/cycle8"/>
    <dgm:cxn modelId="{BB78EAA2-9558-46AD-BAFB-EFCE78DF1D98}" type="presParOf" srcId="{F70B3CE3-E61C-4400-A796-49CF7201688C}" destId="{3A0F6FED-C54D-4D2A-B1FC-02BED7EC37B1}" srcOrd="23" destOrd="0" presId="urn:microsoft.com/office/officeart/2005/8/layout/cycle8"/>
    <dgm:cxn modelId="{B7983AF6-30E6-47F4-92AC-B5D063C2EAAA}" type="presParOf" srcId="{F70B3CE3-E61C-4400-A796-49CF7201688C}" destId="{6C861AA0-F3B4-4FEF-8773-9F2F270940C9}" srcOrd="24" destOrd="0" presId="urn:microsoft.com/office/officeart/2005/8/layout/cycle8"/>
    <dgm:cxn modelId="{6B2E4700-B07A-4C6C-AF02-D969D1EAA4B9}" type="presParOf" srcId="{F70B3CE3-E61C-4400-A796-49CF7201688C}" destId="{6D721296-862A-47CA-ACCC-02AA915B5FFE}" srcOrd="25" destOrd="0" presId="urn:microsoft.com/office/officeart/2005/8/layout/cycle8"/>
    <dgm:cxn modelId="{57FF4746-8FC4-407B-812D-EF9E7761A6D5}" type="presParOf" srcId="{F70B3CE3-E61C-4400-A796-49CF7201688C}" destId="{893F57A3-508E-4A21-AF2D-E93A71F86D9A}" srcOrd="26" destOrd="0" presId="urn:microsoft.com/office/officeart/2005/8/layout/cycle8"/>
    <dgm:cxn modelId="{610A5E9C-E7E4-4101-8DBD-604CCA94A62C}" type="presParOf" srcId="{F70B3CE3-E61C-4400-A796-49CF7201688C}" destId="{4321CFD1-5530-445A-A868-23F3A4238C13}" srcOrd="27" destOrd="0" presId="urn:microsoft.com/office/officeart/2005/8/layout/cycle8"/>
    <dgm:cxn modelId="{AFD15E42-AE8A-4B6E-83CB-ECB46EDDF40B}" type="presParOf" srcId="{F70B3CE3-E61C-4400-A796-49CF7201688C}" destId="{702E0FDC-DD9C-4816-ACF0-E2B6519B7825}" srcOrd="28" destOrd="0" presId="urn:microsoft.com/office/officeart/2005/8/layout/cycle8"/>
    <dgm:cxn modelId="{AE646377-1E71-4858-A733-78A9690E74C9}" type="presParOf" srcId="{F70B3CE3-E61C-4400-A796-49CF7201688C}" destId="{B09B2BB4-AA2D-4985-B79D-F1C255C61C64}" srcOrd="29" destOrd="0" presId="urn:microsoft.com/office/officeart/2005/8/layout/cycle8"/>
    <dgm:cxn modelId="{200DDC80-F2CD-4B83-9598-A8EE0A370129}" type="presParOf" srcId="{F70B3CE3-E61C-4400-A796-49CF7201688C}" destId="{0372B716-1F26-426B-A00B-8F8369E3EE7F}" srcOrd="30" destOrd="0" presId="urn:microsoft.com/office/officeart/2005/8/layout/cycle8"/>
    <dgm:cxn modelId="{1ACDCC6F-EB5A-42D3-99DA-D26E99E67745}" type="presParOf" srcId="{F70B3CE3-E61C-4400-A796-49CF7201688C}" destId="{B63A945D-774F-4B95-9791-12B88F02C1E2}" srcOrd="31" destOrd="0" presId="urn:microsoft.com/office/officeart/2005/8/layout/cycle8"/>
    <dgm:cxn modelId="{061E0D34-9CB9-4AF9-A20D-D845D1E37FD6}" type="presParOf" srcId="{F70B3CE3-E61C-4400-A796-49CF7201688C}" destId="{61492D59-7843-4E9A-905D-132BC10A2ABE}" srcOrd="32" destOrd="0" presId="urn:microsoft.com/office/officeart/2005/8/layout/cycle8"/>
    <dgm:cxn modelId="{EA040BC5-F53F-4421-9971-AA290695BD4B}" type="presParOf" srcId="{F70B3CE3-E61C-4400-A796-49CF7201688C}" destId="{BF047DCF-325C-47E7-9CB3-ED96509ABA0B}" srcOrd="33" destOrd="0" presId="urn:microsoft.com/office/officeart/2005/8/layout/cycle8"/>
    <dgm:cxn modelId="{F636858F-97A3-4550-873E-0D04AB8055D9}" type="presParOf" srcId="{F70B3CE3-E61C-4400-A796-49CF7201688C}" destId="{7B53FFD8-B78F-468A-BC2E-D89C8E1C58DE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AD7BE-F787-41C1-AB88-A1801AB3BFBA}">
      <dsp:nvSpPr>
        <dsp:cNvPr id="0" name=""/>
        <dsp:cNvSpPr/>
      </dsp:nvSpPr>
      <dsp:spPr>
        <a:xfrm>
          <a:off x="475994" y="312972"/>
          <a:ext cx="2940388" cy="2940388"/>
        </a:xfrm>
        <a:prstGeom prst="pie">
          <a:avLst>
            <a:gd name="adj1" fmla="val 16200000"/>
            <a:gd name="adj2" fmla="val 19285716"/>
          </a:avLst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1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020748" y="586008"/>
        <a:ext cx="700092" cy="560073"/>
      </dsp:txXfrm>
    </dsp:sp>
    <dsp:sp modelId="{5489F661-01AD-4649-9FDD-3F79233E927D}">
      <dsp:nvSpPr>
        <dsp:cNvPr id="0" name=""/>
        <dsp:cNvSpPr/>
      </dsp:nvSpPr>
      <dsp:spPr>
        <a:xfrm>
          <a:off x="476015" y="312976"/>
          <a:ext cx="2940388" cy="2940388"/>
        </a:xfrm>
        <a:prstGeom prst="pie">
          <a:avLst>
            <a:gd name="adj1" fmla="val 19285716"/>
            <a:gd name="adj2" fmla="val 771428"/>
          </a:avLst>
        </a:prstGeom>
        <a:solidFill>
          <a:srgbClr val="CC3399"/>
        </a:solidFill>
        <a:ln>
          <a:solidFill>
            <a:srgbClr val="009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2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473029" y="1378866"/>
        <a:ext cx="805106" cy="490064"/>
      </dsp:txXfrm>
    </dsp:sp>
    <dsp:sp modelId="{3086F151-B548-43F4-8870-40735D650522}">
      <dsp:nvSpPr>
        <dsp:cNvPr id="0" name=""/>
        <dsp:cNvSpPr/>
      </dsp:nvSpPr>
      <dsp:spPr>
        <a:xfrm>
          <a:off x="538755" y="407430"/>
          <a:ext cx="2843002" cy="2759407"/>
        </a:xfrm>
        <a:prstGeom prst="pie">
          <a:avLst>
            <a:gd name="adj1" fmla="val 771428"/>
            <a:gd name="adj2" fmla="val 3857143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        </a:t>
          </a:r>
          <a:r>
            <a:rPr lang="uk-UA" sz="4000" b="1" kern="1200" dirty="0" smtClean="0">
              <a:solidFill>
                <a:schemeClr val="tx1"/>
              </a:solidFill>
            </a:rPr>
            <a:t>3</a:t>
          </a:r>
        </a:p>
      </dsp:txBody>
      <dsp:txXfrm>
        <a:off x="2364368" y="2041722"/>
        <a:ext cx="676905" cy="509176"/>
      </dsp:txXfrm>
    </dsp:sp>
    <dsp:sp modelId="{78DDCB03-9F7A-4AF6-AF8E-CD802B013797}">
      <dsp:nvSpPr>
        <dsp:cNvPr id="0" name=""/>
        <dsp:cNvSpPr/>
      </dsp:nvSpPr>
      <dsp:spPr>
        <a:xfrm>
          <a:off x="476002" y="312995"/>
          <a:ext cx="2940388" cy="2940388"/>
        </a:xfrm>
        <a:prstGeom prst="pie">
          <a:avLst>
            <a:gd name="adj1" fmla="val 3857226"/>
            <a:gd name="adj2" fmla="val 6942858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pc="-150" dirty="0" smtClean="0">
              <a:solidFill>
                <a:schemeClr val="tx1"/>
              </a:solidFill>
            </a:rPr>
            <a:t>4</a:t>
          </a:r>
          <a:endParaRPr lang="uk-UA" sz="3600" b="1" kern="1200" dirty="0" smtClean="0">
            <a:solidFill>
              <a:schemeClr val="tx1"/>
            </a:solidFill>
          </a:endParaRPr>
        </a:p>
      </dsp:txBody>
      <dsp:txXfrm>
        <a:off x="1604901" y="2623300"/>
        <a:ext cx="682590" cy="490064"/>
      </dsp:txXfrm>
    </dsp:sp>
    <dsp:sp modelId="{2B821BEC-CA69-42E7-846E-16E1978A818B}">
      <dsp:nvSpPr>
        <dsp:cNvPr id="0" name=""/>
        <dsp:cNvSpPr/>
      </dsp:nvSpPr>
      <dsp:spPr>
        <a:xfrm>
          <a:off x="527896" y="364868"/>
          <a:ext cx="2846119" cy="2825301"/>
        </a:xfrm>
        <a:prstGeom prst="pie">
          <a:avLst>
            <a:gd name="adj1" fmla="val 6942858"/>
            <a:gd name="adj2" fmla="val 10028574"/>
          </a:avLst>
        </a:prstGeom>
        <a:solidFill>
          <a:srgbClr val="FF0000"/>
        </a:soli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5</a:t>
          </a:r>
        </a:p>
      </dsp:txBody>
      <dsp:txXfrm>
        <a:off x="868753" y="2038186"/>
        <a:ext cx="677647" cy="521335"/>
      </dsp:txXfrm>
    </dsp:sp>
    <dsp:sp modelId="{C2BF2ABA-0732-426F-BCCD-DCFB9971A463}">
      <dsp:nvSpPr>
        <dsp:cNvPr id="0" name=""/>
        <dsp:cNvSpPr/>
      </dsp:nvSpPr>
      <dsp:spPr>
        <a:xfrm>
          <a:off x="476019" y="312976"/>
          <a:ext cx="2940388" cy="2940388"/>
        </a:xfrm>
        <a:prstGeom prst="pie">
          <a:avLst>
            <a:gd name="adj1" fmla="val 10028574"/>
            <a:gd name="adj2" fmla="val 13114284"/>
          </a:avLst>
        </a:prstGeom>
        <a:solidFill>
          <a:srgbClr val="CC99FF"/>
        </a:soli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6</a:t>
          </a:r>
        </a:p>
      </dsp:txBody>
      <dsp:txXfrm>
        <a:off x="614287" y="1378866"/>
        <a:ext cx="805106" cy="490064"/>
      </dsp:txXfrm>
    </dsp:sp>
    <dsp:sp modelId="{6C861AA0-F3B4-4FEF-8773-9F2F270940C9}">
      <dsp:nvSpPr>
        <dsp:cNvPr id="0" name=""/>
        <dsp:cNvSpPr/>
      </dsp:nvSpPr>
      <dsp:spPr>
        <a:xfrm>
          <a:off x="476011" y="312972"/>
          <a:ext cx="2940388" cy="2940388"/>
        </a:xfrm>
        <a:prstGeom prst="pie">
          <a:avLst>
            <a:gd name="adj1" fmla="val 13114284"/>
            <a:gd name="adj2" fmla="val 16200000"/>
          </a:avLst>
        </a:prstGeom>
        <a:solidFill>
          <a:srgbClr val="FFFF00"/>
        </a:soli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7</a:t>
          </a:r>
        </a:p>
      </dsp:txBody>
      <dsp:txXfrm>
        <a:off x="1171553" y="586008"/>
        <a:ext cx="700092" cy="560073"/>
      </dsp:txXfrm>
    </dsp:sp>
    <dsp:sp modelId="{702E0FDC-DD9C-4816-ACF0-E2B6519B7825}">
      <dsp:nvSpPr>
        <dsp:cNvPr id="0" name=""/>
        <dsp:cNvSpPr/>
      </dsp:nvSpPr>
      <dsp:spPr>
        <a:xfrm>
          <a:off x="293823" y="130948"/>
          <a:ext cx="3304436" cy="330443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9B2BB4-AA2D-4985-B79D-F1C255C61C64}">
      <dsp:nvSpPr>
        <dsp:cNvPr id="0" name=""/>
        <dsp:cNvSpPr/>
      </dsp:nvSpPr>
      <dsp:spPr>
        <a:xfrm>
          <a:off x="294082" y="131161"/>
          <a:ext cx="3304436" cy="330443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2B716-1F26-426B-A00B-8F8369E3EE7F}">
      <dsp:nvSpPr>
        <dsp:cNvPr id="0" name=""/>
        <dsp:cNvSpPr/>
      </dsp:nvSpPr>
      <dsp:spPr>
        <a:xfrm>
          <a:off x="321445" y="166031"/>
          <a:ext cx="3304436" cy="330443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3A945D-774F-4B95-9791-12B88F02C1E2}">
      <dsp:nvSpPr>
        <dsp:cNvPr id="0" name=""/>
        <dsp:cNvSpPr/>
      </dsp:nvSpPr>
      <dsp:spPr>
        <a:xfrm>
          <a:off x="293978" y="130895"/>
          <a:ext cx="3304436" cy="330443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92D59-7843-4E9A-905D-132BC10A2ABE}">
      <dsp:nvSpPr>
        <dsp:cNvPr id="0" name=""/>
        <dsp:cNvSpPr/>
      </dsp:nvSpPr>
      <dsp:spPr>
        <a:xfrm>
          <a:off x="299253" y="126049"/>
          <a:ext cx="3304436" cy="330443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047DCF-325C-47E7-9CB3-ED96509ABA0B}">
      <dsp:nvSpPr>
        <dsp:cNvPr id="0" name=""/>
        <dsp:cNvSpPr/>
      </dsp:nvSpPr>
      <dsp:spPr>
        <a:xfrm>
          <a:off x="293904" y="131161"/>
          <a:ext cx="3304436" cy="330443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53FFD8-B78F-468A-BC2E-D89C8E1C58DE}">
      <dsp:nvSpPr>
        <dsp:cNvPr id="0" name=""/>
        <dsp:cNvSpPr/>
      </dsp:nvSpPr>
      <dsp:spPr>
        <a:xfrm>
          <a:off x="294133" y="130948"/>
          <a:ext cx="3304436" cy="330443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9F73-44E8-49BA-BC22-02CE899D6858}" type="datetimeFigureOut">
              <a:rPr lang="uk-UA" smtClean="0"/>
              <a:pPr/>
              <a:t>25.07.2024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E816-6DC3-4BC1-8369-95E7A5859DF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E816-6DC3-4BC1-8369-95E7A5859DF6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microsoft.com/office/2007/relationships/diagramDrawing" Target="../diagrams/drawing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34"/>
            <a:ext cx="35936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Мій успіх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929072"/>
            <a:ext cx="3721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Рефлексія</a:t>
            </a:r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Рисунок 3" descr="зображення_viber_2024-03-27_08-57-09-329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928926" y="1285866"/>
            <a:ext cx="2857520" cy="2757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6376" y="4928056"/>
            <a:ext cx="1098378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cap="none" spc="0" dirty="0" smtClean="0">
                <a:ln w="18415" cmpd="sng">
                  <a:noFill/>
                  <a:prstDash val="solid"/>
                </a:ln>
              </a:rPr>
              <a:t>Автор Б</a:t>
            </a:r>
            <a:r>
              <a:rPr lang="uk-UA" sz="800" b="1" cap="none" spc="0" dirty="0" err="1" smtClean="0">
                <a:ln w="18415" cmpd="sng">
                  <a:noFill/>
                  <a:prstDash val="solid"/>
                </a:ln>
              </a:rPr>
              <a:t>ілецька</a:t>
            </a:r>
            <a:r>
              <a:rPr lang="uk-UA" sz="800" b="1" cap="none" spc="0" dirty="0" smtClean="0">
                <a:ln w="18415" cmpd="sng">
                  <a:noFill/>
                  <a:prstDash val="solid"/>
                </a:ln>
              </a:rPr>
              <a:t> В.Ю.</a:t>
            </a:r>
            <a:endParaRPr lang="ru-RU" sz="800" b="1" cap="none" spc="0" dirty="0">
              <a:ln w="18415" cmpd="sng">
                <a:noFill/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Овал 63"/>
          <p:cNvSpPr/>
          <p:nvPr/>
        </p:nvSpPr>
        <p:spPr>
          <a:xfrm>
            <a:off x="7358051" y="714362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642910" y="214296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6531675"/>
              </p:ext>
            </p:extLst>
          </p:nvPr>
        </p:nvGraphicFramePr>
        <p:xfrm>
          <a:off x="2285984" y="0"/>
          <a:ext cx="392909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00C5B0F9-92C4-45C0-B774-BB968C240955}"/>
              </a:ext>
            </a:extLst>
          </p:cNvPr>
          <p:cNvSpPr/>
          <p:nvPr/>
        </p:nvSpPr>
        <p:spPr>
          <a:xfrm>
            <a:off x="5786446" y="357172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727284" y="1204738"/>
            <a:ext cx="1059030" cy="10812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pngwing.com (84).png"/>
          <p:cNvPicPr>
            <a:picLocks noChangeAspect="1"/>
          </p:cNvPicPr>
          <p:nvPr/>
        </p:nvPicPr>
        <p:blipFill>
          <a:blip r:embed="rId10" cstate="print">
            <a:lum contrast="30000"/>
          </a:blip>
          <a:srcRect l="28125" t="81675" r="50000"/>
          <a:stretch>
            <a:fillRect/>
          </a:stretch>
        </p:blipFill>
        <p:spPr>
          <a:xfrm flipH="1">
            <a:off x="2799192" y="3699938"/>
            <a:ext cx="360040" cy="253881"/>
          </a:xfrm>
          <a:prstGeom prst="rect">
            <a:avLst/>
          </a:prstGeom>
        </p:spPr>
      </p:pic>
      <p:pic>
        <p:nvPicPr>
          <p:cNvPr id="27" name="Рисунок 26" descr="зображення_viber_2024-03-27_08-57-09-329.png"/>
          <p:cNvPicPr>
            <a:picLocks noChangeAspect="1"/>
          </p:cNvPicPr>
          <p:nvPr/>
        </p:nvPicPr>
        <p:blipFill>
          <a:blip r:embed="rId11" cstate="print">
            <a:lum contrast="40000"/>
          </a:blip>
          <a:stretch>
            <a:fillRect/>
          </a:stretch>
        </p:blipFill>
        <p:spPr>
          <a:xfrm>
            <a:off x="3538620" y="1140710"/>
            <a:ext cx="1247694" cy="120402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643042" y="3286130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357190" y="2071666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>
            <a:off x="3571868" y="3429006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571486"/>
            <a:ext cx="2214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Крути </a:t>
            </a:r>
          </a:p>
          <a:p>
            <a:pPr lvl="0" algn="ctr"/>
            <a:r>
              <a:rPr lang="ru-RU" sz="2400" b="1" dirty="0" err="1" smtClean="0">
                <a:solidFill>
                  <a:srgbClr val="C00000"/>
                </a:solidFill>
              </a:rPr>
              <a:t>ще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91680" y="3579862"/>
            <a:ext cx="1500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C00000"/>
                </a:solidFill>
              </a:rPr>
              <a:t>Імунітет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наступний</a:t>
            </a:r>
            <a:r>
              <a:rPr lang="ru-RU" sz="2000" b="1" dirty="0" smtClean="0">
                <a:solidFill>
                  <a:srgbClr val="C00000"/>
                </a:solidFill>
              </a:rPr>
              <a:t> урок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500694" y="3286130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7429489" y="2643188"/>
            <a:ext cx="1571636" cy="1571636"/>
          </a:xfrm>
          <a:prstGeom prst="ellips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угольник 50"/>
          <p:cNvSpPr/>
          <p:nvPr/>
        </p:nvSpPr>
        <p:spPr>
          <a:xfrm>
            <a:off x="5429256" y="3714758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C00000"/>
                </a:solidFill>
              </a:rPr>
              <a:t>Звільнення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задачі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85763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Звільнення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від</a:t>
            </a:r>
            <a:r>
              <a:rPr lang="ru-RU" b="1" dirty="0" smtClean="0">
                <a:solidFill>
                  <a:srgbClr val="C00000"/>
                </a:solidFill>
              </a:rPr>
              <a:t> Д/З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1472" y="142858"/>
            <a:ext cx="1770560" cy="1714512"/>
          </a:xfrm>
          <a:prstGeom prst="ellipse">
            <a:avLst/>
          </a:prstGeom>
          <a:blipFill>
            <a:blip r:embed="rId12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36096" y="3219822"/>
            <a:ext cx="1770560" cy="1714512"/>
          </a:xfrm>
          <a:prstGeom prst="ellipse">
            <a:avLst/>
          </a:prstGeom>
          <a:blipFill>
            <a:blip r:embed="rId13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 flipH="1">
            <a:off x="3500430" y="3357568"/>
            <a:ext cx="1714512" cy="1643074"/>
          </a:xfrm>
          <a:prstGeom prst="ellipse">
            <a:avLst/>
          </a:prstGeom>
          <a:blipFill>
            <a:blip r:embed="rId14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2687538">
            <a:off x="3532459" y="2119869"/>
            <a:ext cx="321858" cy="487162"/>
          </a:xfrm>
          <a:prstGeom prst="upArrow">
            <a:avLst>
              <a:gd name="adj1" fmla="val 50000"/>
              <a:gd name="adj2" fmla="val 71736"/>
            </a:avLst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499742"/>
            <a:ext cx="2214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Крути </a:t>
            </a:r>
          </a:p>
          <a:p>
            <a:pPr lvl="0" algn="ctr"/>
            <a:r>
              <a:rPr lang="ru-RU" sz="2400" b="1" dirty="0" err="1" smtClean="0">
                <a:solidFill>
                  <a:srgbClr val="C00000"/>
                </a:solidFill>
              </a:rPr>
              <a:t>ще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619672" y="3291830"/>
            <a:ext cx="1770560" cy="1714512"/>
          </a:xfrm>
          <a:prstGeom prst="ellipse">
            <a:avLst/>
          </a:prstGeom>
          <a:blipFill>
            <a:blip r:embed="rId14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r>
              <a:rPr lang="uk-UA" sz="4000" dirty="0" smtClean="0"/>
              <a:t>  </a:t>
            </a:r>
            <a:endParaRPr lang="uk-UA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86644" y="1071552"/>
            <a:ext cx="1714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C00000"/>
                </a:solidFill>
              </a:rPr>
              <a:t>Звільнення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від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ru-RU" b="1" dirty="0" err="1" smtClean="0">
                <a:solidFill>
                  <a:srgbClr val="C00000"/>
                </a:solidFill>
              </a:rPr>
              <a:t>прикладів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2928940"/>
            <a:ext cx="1142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Крути </a:t>
            </a:r>
          </a:p>
          <a:p>
            <a:pPr lvl="0" algn="ctr"/>
            <a:r>
              <a:rPr lang="ru-RU" sz="2400" b="1" dirty="0" err="1" smtClean="0">
                <a:solidFill>
                  <a:srgbClr val="C00000"/>
                </a:solidFill>
              </a:rPr>
              <a:t>ще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308304" y="627534"/>
            <a:ext cx="1714512" cy="1714512"/>
          </a:xfrm>
          <a:prstGeom prst="ellipse">
            <a:avLst/>
          </a:prstGeom>
          <a:blipFill>
            <a:blip r:embed="rId15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7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308304" y="2499742"/>
            <a:ext cx="1770560" cy="1714512"/>
          </a:xfrm>
          <a:prstGeom prst="ellipse">
            <a:avLst/>
          </a:prstGeom>
          <a:blipFill>
            <a:blip r:embed="rId16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6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51520" y="1995686"/>
            <a:ext cx="1770560" cy="1714512"/>
          </a:xfrm>
          <a:prstGeom prst="ellipse">
            <a:avLst/>
          </a:prstGeom>
          <a:blipFill>
            <a:blip r:embed="rId17" cstate="print">
              <a:lum contrast="40000"/>
            </a:blip>
            <a:stretch>
              <a:fillRect/>
            </a:stretch>
          </a:blip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56" grpId="0" animBg="1"/>
      <p:bldP spid="21" grpId="0" animBg="1"/>
      <p:bldP spid="62" grpId="0" animBg="1"/>
      <p:bldP spid="57" grpId="0" animBg="1"/>
      <p:bldP spid="59" grpId="0" animBg="1"/>
      <p:bldP spid="60" grpId="0" animBg="1"/>
      <p:bldP spid="43" grpId="0" animBg="1"/>
    </p:bldLst>
  </p:timing>
</p:sld>
</file>

<file path=ppt/theme/theme1.xml><?xml version="1.0" encoding="utf-8"?>
<a:theme xmlns:a="http://schemas.openxmlformats.org/drawingml/2006/main" name="ДЕНЬ СМІХ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СМІХУ</Template>
  <TotalTime>54</TotalTime>
  <Words>51</Words>
  <Application>Microsoft Office PowerPoint</Application>
  <PresentationFormat>Экран (16:9)</PresentationFormat>
  <Paragraphs>32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ДЕНЬ СМІХУ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Valya</dc:creator>
  <cp:lastModifiedBy>rozumniki</cp:lastModifiedBy>
  <cp:revision>7</cp:revision>
  <dcterms:created xsi:type="dcterms:W3CDTF">2024-04-29T13:33:36Z</dcterms:created>
  <dcterms:modified xsi:type="dcterms:W3CDTF">2024-07-25T17:22:59Z</dcterms:modified>
</cp:coreProperties>
</file>