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328" r:id="rId4"/>
    <p:sldId id="329" r:id="rId5"/>
    <p:sldId id="334" r:id="rId6"/>
    <p:sldId id="330" r:id="rId7"/>
    <p:sldId id="331" r:id="rId8"/>
    <p:sldId id="332" r:id="rId9"/>
    <p:sldId id="278" r:id="rId10"/>
    <p:sldId id="333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595" autoAdjust="0"/>
  </p:normalViewPr>
  <p:slideViewPr>
    <p:cSldViewPr>
      <p:cViewPr>
        <p:scale>
          <a:sx n="60" d="100"/>
          <a:sy n="60" d="100"/>
        </p:scale>
        <p:origin x="-166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07.02.2024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07.02.2024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07.02.2024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07.02.2024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07.02.2024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07.02.2024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8C13-DA77-4989-B0F6-D92B9C1A83E9}" type="datetimeFigureOut">
              <a:rPr lang="uk-UA" smtClean="0"/>
              <a:pPr/>
              <a:t>07.02.2024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ozumniki\Desktop\&#1059;&#1088;&#1086;&#1082;&#1080;\&#1056;&#1091;&#1093;&#1072;&#1085;&#1082;&#1072;%20&#171;&#1055;&#1040;&#1051;&#1071;&#1053;&#1048;&#1062;&#1071;&#187;.mp4" TargetMode="External"/><Relationship Id="rId4" Type="http://schemas.openxmlformats.org/officeDocument/2006/relationships/hyperlink" Target="https://youtu.be/mrSywsx2c6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715436" cy="631162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Valya\Downloads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4176464" cy="35361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052736"/>
            <a:ext cx="85010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Множення на одноцифрове число. Закони множення. </a:t>
            </a:r>
          </a:p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№№ 1 - 13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214686"/>
            <a:ext cx="2214578" cy="326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273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606760" cy="6286544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зображення_viber_2024-01-17_08-28-30-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1522397"/>
            <a:ext cx="8352928" cy="1670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09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817452"/>
            <a:ext cx="592428" cy="862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12057" y="-802442"/>
            <a:ext cx="515155" cy="824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26054"/>
            <a:ext cx="682581" cy="7791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80976"/>
            <a:ext cx="656822" cy="682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3" t="36244" r="56186" b="53240"/>
          <a:stretch/>
        </p:blipFill>
        <p:spPr>
          <a:xfrm>
            <a:off x="1331640" y="-721217"/>
            <a:ext cx="605307" cy="7212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66095" y="-719266"/>
            <a:ext cx="515155" cy="734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54847" y="-737332"/>
            <a:ext cx="682580" cy="708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76839" y="-8687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3238" y="-8306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6601" y="-8358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7980" y="-8562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7952" y="-7544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20599" y="-6125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6275" y="-6975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35386" y="-8117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69843" y="-8112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817452"/>
            <a:ext cx="592428" cy="862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12057" y="-802442"/>
            <a:ext cx="515155" cy="82424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26054"/>
            <a:ext cx="682581" cy="7791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80976"/>
            <a:ext cx="656822" cy="68258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3" t="36244" r="56186" b="53240"/>
          <a:stretch/>
        </p:blipFill>
        <p:spPr>
          <a:xfrm>
            <a:off x="1331640" y="-721217"/>
            <a:ext cx="605307" cy="7212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66095" y="-719266"/>
            <a:ext cx="515155" cy="7340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54847" y="-737332"/>
            <a:ext cx="682580" cy="7083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576839" y="-8687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5252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26601" y="-8358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7980" y="-8562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87952" y="-7544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0599" y="-6125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26275" y="-6975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35386" y="-8117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269843" y="-8112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804752"/>
            <a:ext cx="592428" cy="86288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12057" y="-789742"/>
            <a:ext cx="515155" cy="824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13354"/>
            <a:ext cx="682581" cy="7791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68276"/>
            <a:ext cx="656822" cy="68258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3" t="36244" r="56186" b="53240"/>
          <a:stretch/>
        </p:blipFill>
        <p:spPr>
          <a:xfrm>
            <a:off x="1331640" y="-721217"/>
            <a:ext cx="605307" cy="72121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66095" y="-706566"/>
            <a:ext cx="515155" cy="7340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54847" y="-724632"/>
            <a:ext cx="682580" cy="70833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23238" y="-8179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792052"/>
            <a:ext cx="592428" cy="86288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12057" y="-777042"/>
            <a:ext cx="515155" cy="82424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00654"/>
            <a:ext cx="682581" cy="7791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55576"/>
            <a:ext cx="656822" cy="68258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3" t="36244" r="56186" b="53240"/>
          <a:stretch/>
        </p:blipFill>
        <p:spPr>
          <a:xfrm>
            <a:off x="1357290" y="-721217"/>
            <a:ext cx="605307" cy="72121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79712" y="-734096"/>
            <a:ext cx="515155" cy="73409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54847" y="-711932"/>
            <a:ext cx="682580" cy="70833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576839" y="-8433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23238" y="-8052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420599" y="-5871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792052"/>
            <a:ext cx="592428" cy="862885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23528" y="-824248"/>
            <a:ext cx="515155" cy="82424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00654"/>
            <a:ext cx="682581" cy="77918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55576"/>
            <a:ext cx="656822" cy="68258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79712" y="-734096"/>
            <a:ext cx="515155" cy="734096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29124" y="-708338"/>
            <a:ext cx="682580" cy="708338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5576839" y="-8433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123238" y="-8052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420599" y="-5871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804752"/>
            <a:ext cx="592428" cy="862885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285720" y="-824248"/>
            <a:ext cx="515155" cy="824248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13354"/>
            <a:ext cx="682581" cy="77918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29058" y="-682581"/>
            <a:ext cx="656822" cy="682581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23238" y="-8179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804752"/>
            <a:ext cx="592428" cy="862885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071802" y="571480"/>
            <a:ext cx="515155" cy="824248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3428992" y="500042"/>
            <a:ext cx="656824" cy="830692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19872" y="-779181"/>
            <a:ext cx="682581" cy="779181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29058" y="-682581"/>
            <a:ext cx="656822" cy="682581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14400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76056" y="-862885"/>
            <a:ext cx="592428" cy="862885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19872" y="-779181"/>
            <a:ext cx="682581" cy="779181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23928" y="-748320"/>
            <a:ext cx="720080" cy="748320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2000232" y="-734096"/>
            <a:ext cx="515155" cy="734096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5580112" y="-81947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14400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388424" y="-4616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19872" y="-779181"/>
            <a:ext cx="682581" cy="779181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7226601" y="-7977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707980" y="-8181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787952" y="-7163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532440" y="-6034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926275" y="-6594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9535386" y="-7736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9269843" y="-7731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59" name="Рисунок 15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3" name="Рисунок 16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85786" y="-734096"/>
            <a:ext cx="656823" cy="73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606760" cy="6286544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000"/>
          <a:stretch>
            <a:fillRect/>
          </a:stretch>
        </p:blipFill>
        <p:spPr bwMode="auto">
          <a:xfrm>
            <a:off x="428596" y="571480"/>
            <a:ext cx="82077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26" t="65000" r="37333" b="-5000"/>
          <a:stretch>
            <a:fillRect/>
          </a:stretch>
        </p:blipFill>
        <p:spPr bwMode="auto">
          <a:xfrm>
            <a:off x="2857488" y="1428736"/>
            <a:ext cx="2857520" cy="78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J:\МОЇ РОЗРОБКИ 2022\компоненти дій\Слайд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57430"/>
            <a:ext cx="5357850" cy="4018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606760" cy="6286544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57166"/>
            <a:ext cx="774387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417" b="75000"/>
          <a:stretch>
            <a:fillRect/>
          </a:stretch>
        </p:blipFill>
        <p:spPr bwMode="auto">
          <a:xfrm>
            <a:off x="357158" y="3000372"/>
            <a:ext cx="12144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83" r="62255" b="75000"/>
          <a:stretch>
            <a:fillRect/>
          </a:stretch>
        </p:blipFill>
        <p:spPr bwMode="auto">
          <a:xfrm>
            <a:off x="1571604" y="3000372"/>
            <a:ext cx="192882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167" r="85417" b="54166"/>
          <a:stretch>
            <a:fillRect/>
          </a:stretch>
        </p:blipFill>
        <p:spPr bwMode="auto">
          <a:xfrm>
            <a:off x="357158" y="3500438"/>
            <a:ext cx="121444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745" r="36520" b="75000"/>
          <a:stretch>
            <a:fillRect/>
          </a:stretch>
        </p:blipFill>
        <p:spPr bwMode="auto">
          <a:xfrm>
            <a:off x="3500430" y="3000372"/>
            <a:ext cx="214314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38" r="21079" b="75000"/>
          <a:stretch>
            <a:fillRect/>
          </a:stretch>
        </p:blipFill>
        <p:spPr bwMode="auto">
          <a:xfrm>
            <a:off x="5715008" y="3000372"/>
            <a:ext cx="12144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21" r="14216" b="70833"/>
          <a:stretch>
            <a:fillRect/>
          </a:stretch>
        </p:blipFill>
        <p:spPr bwMode="auto">
          <a:xfrm>
            <a:off x="6929454" y="300037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25" t="29167" r="70834" b="49999"/>
          <a:stretch>
            <a:fillRect/>
          </a:stretch>
        </p:blipFill>
        <p:spPr bwMode="auto">
          <a:xfrm>
            <a:off x="1500166" y="3500438"/>
            <a:ext cx="12858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7" t="29167" r="47671" b="54166"/>
          <a:stretch>
            <a:fillRect/>
          </a:stretch>
        </p:blipFill>
        <p:spPr bwMode="auto">
          <a:xfrm>
            <a:off x="2786050" y="3500438"/>
            <a:ext cx="192882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71" t="29167" r="33088" b="49999"/>
          <a:stretch>
            <a:fillRect/>
          </a:stretch>
        </p:blipFill>
        <p:spPr bwMode="auto">
          <a:xfrm>
            <a:off x="4643438" y="3500438"/>
            <a:ext cx="12858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912" t="29167" r="27083" b="49999"/>
          <a:stretch>
            <a:fillRect/>
          </a:stretch>
        </p:blipFill>
        <p:spPr bwMode="auto">
          <a:xfrm>
            <a:off x="5929322" y="3500438"/>
            <a:ext cx="50006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83701" b="29167"/>
          <a:stretch>
            <a:fillRect/>
          </a:stretch>
        </p:blipFill>
        <p:spPr bwMode="auto">
          <a:xfrm>
            <a:off x="357158" y="3857628"/>
            <a:ext cx="135732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99" t="50000" r="49387" b="25000"/>
          <a:stretch>
            <a:fillRect/>
          </a:stretch>
        </p:blipFill>
        <p:spPr bwMode="auto">
          <a:xfrm>
            <a:off x="1714480" y="3857628"/>
            <a:ext cx="285752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13" t="50000" r="23652" b="25000"/>
          <a:stretch>
            <a:fillRect/>
          </a:stretch>
        </p:blipFill>
        <p:spPr bwMode="auto">
          <a:xfrm>
            <a:off x="4572000" y="3857628"/>
            <a:ext cx="214314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348" t="50000" r="15931" b="25000"/>
          <a:stretch>
            <a:fillRect/>
          </a:stretch>
        </p:blipFill>
        <p:spPr bwMode="auto">
          <a:xfrm>
            <a:off x="6715140" y="3857628"/>
            <a:ext cx="6429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000" r="82843"/>
          <a:stretch>
            <a:fillRect/>
          </a:stretch>
        </p:blipFill>
        <p:spPr bwMode="auto">
          <a:xfrm>
            <a:off x="357158" y="4286256"/>
            <a:ext cx="142876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99" t="75000" r="67402"/>
          <a:stretch>
            <a:fillRect/>
          </a:stretch>
        </p:blipFill>
        <p:spPr bwMode="auto">
          <a:xfrm>
            <a:off x="1714480" y="4286256"/>
            <a:ext cx="135732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456" t="75000" r="33088"/>
          <a:stretch>
            <a:fillRect/>
          </a:stretch>
        </p:blipFill>
        <p:spPr bwMode="auto">
          <a:xfrm>
            <a:off x="3143240" y="4286256"/>
            <a:ext cx="278608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912" t="75000" r="6495"/>
          <a:stretch>
            <a:fillRect/>
          </a:stretch>
        </p:blipFill>
        <p:spPr bwMode="auto">
          <a:xfrm>
            <a:off x="5929322" y="4286256"/>
            <a:ext cx="221457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505" t="75000" r="-1226"/>
          <a:stretch>
            <a:fillRect/>
          </a:stretch>
        </p:blipFill>
        <p:spPr bwMode="auto">
          <a:xfrm>
            <a:off x="8143900" y="4286256"/>
            <a:ext cx="6429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61984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</a:rPr>
              <a:t>Фізкультхвилинка</a:t>
            </a:r>
            <a:endParaRPr lang="ru-RU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</a:endParaRPr>
          </a:p>
          <a:p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" name="Руханка «ПАЛЯНИЦЯ»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8128000" cy="457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5816" y="6381328"/>
            <a:ext cx="315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https://youtu.be/mrSywsx2c6w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606760" cy="6286544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28604"/>
            <a:ext cx="6429420" cy="322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269" b="87873"/>
          <a:stretch>
            <a:fillRect/>
          </a:stretch>
        </p:blipFill>
        <p:spPr bwMode="auto">
          <a:xfrm>
            <a:off x="571472" y="3714752"/>
            <a:ext cx="164307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289" r="75269" b="40584"/>
          <a:stretch>
            <a:fillRect/>
          </a:stretch>
        </p:blipFill>
        <p:spPr bwMode="auto">
          <a:xfrm>
            <a:off x="571472" y="4857760"/>
            <a:ext cx="164307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095"/>
          <a:stretch>
            <a:fillRect/>
          </a:stretch>
        </p:blipFill>
        <p:spPr bwMode="auto">
          <a:xfrm>
            <a:off x="571472" y="6072206"/>
            <a:ext cx="6643734" cy="4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31" r="59140" b="85448"/>
          <a:stretch>
            <a:fillRect/>
          </a:stretch>
        </p:blipFill>
        <p:spPr bwMode="auto">
          <a:xfrm>
            <a:off x="2214546" y="3714752"/>
            <a:ext cx="10715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127" r="72043" b="75746"/>
          <a:stretch>
            <a:fillRect/>
          </a:stretch>
        </p:blipFill>
        <p:spPr bwMode="auto">
          <a:xfrm>
            <a:off x="571472" y="4071942"/>
            <a:ext cx="185738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85" r="50538" b="85448"/>
          <a:stretch>
            <a:fillRect/>
          </a:stretch>
        </p:blipFill>
        <p:spPr bwMode="auto">
          <a:xfrm>
            <a:off x="3214678" y="3714752"/>
            <a:ext cx="6429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82" t="14552" r="55914" b="75746"/>
          <a:stretch>
            <a:fillRect/>
          </a:stretch>
        </p:blipFill>
        <p:spPr bwMode="auto">
          <a:xfrm>
            <a:off x="2357422" y="4143380"/>
            <a:ext cx="114300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86" t="14552" r="47312" b="75746"/>
          <a:stretch>
            <a:fillRect/>
          </a:stretch>
        </p:blipFill>
        <p:spPr bwMode="auto">
          <a:xfrm>
            <a:off x="3500430" y="4143380"/>
            <a:ext cx="57150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679" r="74194" b="61194"/>
          <a:stretch>
            <a:fillRect/>
          </a:stretch>
        </p:blipFill>
        <p:spPr bwMode="auto">
          <a:xfrm>
            <a:off x="571472" y="4500570"/>
            <a:ext cx="17145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31" t="26679" r="59140" b="61194"/>
          <a:stretch>
            <a:fillRect/>
          </a:stretch>
        </p:blipFill>
        <p:spPr bwMode="auto">
          <a:xfrm>
            <a:off x="2214546" y="4500570"/>
            <a:ext cx="107157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85" t="26679" r="46237" b="63619"/>
          <a:stretch>
            <a:fillRect/>
          </a:stretch>
        </p:blipFill>
        <p:spPr bwMode="auto">
          <a:xfrm>
            <a:off x="3214678" y="4500570"/>
            <a:ext cx="92869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31" t="49714" r="58065" b="38159"/>
          <a:stretch>
            <a:fillRect/>
          </a:stretch>
        </p:blipFill>
        <p:spPr bwMode="auto">
          <a:xfrm>
            <a:off x="2214546" y="4929198"/>
            <a:ext cx="114300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35" t="47289" r="47312" b="38159"/>
          <a:stretch>
            <a:fillRect/>
          </a:stretch>
        </p:blipFill>
        <p:spPr bwMode="auto">
          <a:xfrm>
            <a:off x="3357554" y="4857760"/>
            <a:ext cx="71438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841" r="73118" b="26032"/>
          <a:stretch>
            <a:fillRect/>
          </a:stretch>
        </p:blipFill>
        <p:spPr bwMode="auto">
          <a:xfrm>
            <a:off x="571472" y="5286388"/>
            <a:ext cx="178595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82" t="61841" r="55914" b="26032"/>
          <a:stretch>
            <a:fillRect/>
          </a:stretch>
        </p:blipFill>
        <p:spPr bwMode="auto">
          <a:xfrm>
            <a:off x="2357422" y="5286388"/>
            <a:ext cx="114300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86" t="61841" r="47312" b="26032"/>
          <a:stretch>
            <a:fillRect/>
          </a:stretch>
        </p:blipFill>
        <p:spPr bwMode="auto">
          <a:xfrm>
            <a:off x="3500430" y="5286388"/>
            <a:ext cx="57150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968" r="74194" b="13905"/>
          <a:stretch>
            <a:fillRect/>
          </a:stretch>
        </p:blipFill>
        <p:spPr bwMode="auto">
          <a:xfrm>
            <a:off x="571472" y="5643578"/>
            <a:ext cx="17145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31" t="73968" r="59140" b="13905"/>
          <a:stretch>
            <a:fillRect/>
          </a:stretch>
        </p:blipFill>
        <p:spPr bwMode="auto">
          <a:xfrm>
            <a:off x="2214546" y="5643578"/>
            <a:ext cx="107157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85" t="76393" r="47312" b="13905"/>
          <a:stretch>
            <a:fillRect/>
          </a:stretch>
        </p:blipFill>
        <p:spPr bwMode="auto">
          <a:xfrm>
            <a:off x="3214678" y="5715016"/>
            <a:ext cx="85725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606760" cy="6286544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793284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150" b="46154"/>
          <a:stretch>
            <a:fillRect/>
          </a:stretch>
        </p:blipFill>
        <p:spPr bwMode="auto">
          <a:xfrm>
            <a:off x="214282" y="4714884"/>
            <a:ext cx="235745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154" r="69618"/>
          <a:stretch>
            <a:fillRect/>
          </a:stretch>
        </p:blipFill>
        <p:spPr bwMode="auto">
          <a:xfrm>
            <a:off x="214282" y="5286388"/>
            <a:ext cx="257176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50" r="40924" b="53846"/>
          <a:stretch>
            <a:fillRect/>
          </a:stretch>
        </p:blipFill>
        <p:spPr bwMode="auto">
          <a:xfrm>
            <a:off x="2571736" y="4714884"/>
            <a:ext cx="264320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76" r="24045" b="53846"/>
          <a:stretch>
            <a:fillRect/>
          </a:stretch>
        </p:blipFill>
        <p:spPr bwMode="auto">
          <a:xfrm>
            <a:off x="5214942" y="4714884"/>
            <a:ext cx="142876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955" r="12230" b="53846"/>
          <a:stretch>
            <a:fillRect/>
          </a:stretch>
        </p:blipFill>
        <p:spPr bwMode="auto">
          <a:xfrm>
            <a:off x="6643702" y="4714884"/>
            <a:ext cx="10001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82" t="46154" r="35860"/>
          <a:stretch>
            <a:fillRect/>
          </a:stretch>
        </p:blipFill>
        <p:spPr bwMode="auto">
          <a:xfrm>
            <a:off x="2786050" y="5286388"/>
            <a:ext cx="28575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140" t="46154" r="13918"/>
          <a:stretch>
            <a:fillRect/>
          </a:stretch>
        </p:blipFill>
        <p:spPr bwMode="auto">
          <a:xfrm>
            <a:off x="5643570" y="5286388"/>
            <a:ext cx="185738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082" t="46154" b="7692"/>
          <a:stretch>
            <a:fillRect/>
          </a:stretch>
        </p:blipFill>
        <p:spPr bwMode="auto">
          <a:xfrm>
            <a:off x="7500958" y="5286388"/>
            <a:ext cx="117814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606760" cy="6286544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28604"/>
            <a:ext cx="6715172" cy="33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972" b="86842"/>
          <a:stretch>
            <a:fillRect/>
          </a:stretch>
        </p:blipFill>
        <p:spPr bwMode="auto">
          <a:xfrm>
            <a:off x="500034" y="3786190"/>
            <a:ext cx="15716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737" r="74969" b="39474"/>
          <a:stretch>
            <a:fillRect/>
          </a:stretch>
        </p:blipFill>
        <p:spPr bwMode="auto">
          <a:xfrm>
            <a:off x="500034" y="4786322"/>
            <a:ext cx="17859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210"/>
          <a:stretch>
            <a:fillRect/>
          </a:stretch>
        </p:blipFill>
        <p:spPr bwMode="auto">
          <a:xfrm>
            <a:off x="500034" y="6072206"/>
            <a:ext cx="71349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28" r="64956" b="89474"/>
          <a:stretch>
            <a:fillRect/>
          </a:stretch>
        </p:blipFill>
        <p:spPr bwMode="auto">
          <a:xfrm>
            <a:off x="2071670" y="3786190"/>
            <a:ext cx="92869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44" r="59950" b="89474"/>
          <a:stretch>
            <a:fillRect/>
          </a:stretch>
        </p:blipFill>
        <p:spPr bwMode="auto">
          <a:xfrm>
            <a:off x="3000364" y="3786190"/>
            <a:ext cx="35719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58" r="74969" b="76316"/>
          <a:stretch>
            <a:fillRect/>
          </a:stretch>
        </p:blipFill>
        <p:spPr bwMode="auto">
          <a:xfrm>
            <a:off x="500034" y="4143380"/>
            <a:ext cx="178595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32" t="13158" r="58949" b="76316"/>
          <a:stretch>
            <a:fillRect/>
          </a:stretch>
        </p:blipFill>
        <p:spPr bwMode="auto">
          <a:xfrm>
            <a:off x="2357422" y="4143380"/>
            <a:ext cx="107157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50" t="13158" r="51940" b="76316"/>
          <a:stretch>
            <a:fillRect/>
          </a:stretch>
        </p:blipFill>
        <p:spPr bwMode="auto">
          <a:xfrm>
            <a:off x="3357554" y="4143380"/>
            <a:ext cx="57150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684" r="79975" b="63158"/>
          <a:stretch>
            <a:fillRect/>
          </a:stretch>
        </p:blipFill>
        <p:spPr bwMode="auto">
          <a:xfrm>
            <a:off x="500034" y="4429132"/>
            <a:ext cx="142876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25" t="23684" r="66959" b="63158"/>
          <a:stretch>
            <a:fillRect/>
          </a:stretch>
        </p:blipFill>
        <p:spPr bwMode="auto">
          <a:xfrm>
            <a:off x="1928794" y="4429132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041" t="26316" r="59950" b="65790"/>
          <a:stretch>
            <a:fillRect/>
          </a:stretch>
        </p:blipFill>
        <p:spPr bwMode="auto">
          <a:xfrm>
            <a:off x="2857488" y="4500570"/>
            <a:ext cx="50006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31" t="44737" r="61953" b="39474"/>
          <a:stretch>
            <a:fillRect/>
          </a:stretch>
        </p:blipFill>
        <p:spPr bwMode="auto">
          <a:xfrm>
            <a:off x="2285984" y="4786322"/>
            <a:ext cx="92869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047" t="44737" r="55945" b="42106"/>
          <a:stretch>
            <a:fillRect/>
          </a:stretch>
        </p:blipFill>
        <p:spPr bwMode="auto">
          <a:xfrm>
            <a:off x="3214678" y="4786322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526" r="70964" b="26316"/>
          <a:stretch>
            <a:fillRect/>
          </a:stretch>
        </p:blipFill>
        <p:spPr bwMode="auto">
          <a:xfrm>
            <a:off x="500034" y="5214950"/>
            <a:ext cx="207170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35" t="60526" r="53943" b="28948"/>
          <a:stretch>
            <a:fillRect/>
          </a:stretch>
        </p:blipFill>
        <p:spPr bwMode="auto">
          <a:xfrm>
            <a:off x="2500298" y="5214950"/>
            <a:ext cx="128588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052" r="77973" b="15789"/>
          <a:stretch>
            <a:fillRect/>
          </a:stretch>
        </p:blipFill>
        <p:spPr bwMode="auto">
          <a:xfrm>
            <a:off x="500034" y="5500702"/>
            <a:ext cx="15716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057" t="60526" r="45933" b="28948"/>
          <a:stretch>
            <a:fillRect/>
          </a:stretch>
        </p:blipFill>
        <p:spPr bwMode="auto">
          <a:xfrm>
            <a:off x="3786182" y="5214950"/>
            <a:ext cx="57150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29" t="73684" r="63955" b="15789"/>
          <a:stretch>
            <a:fillRect/>
          </a:stretch>
        </p:blipFill>
        <p:spPr bwMode="auto">
          <a:xfrm>
            <a:off x="2143108" y="5572140"/>
            <a:ext cx="92869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45" t="71052" r="57948" b="15789"/>
          <a:stretch>
            <a:fillRect/>
          </a:stretch>
        </p:blipFill>
        <p:spPr bwMode="auto">
          <a:xfrm>
            <a:off x="3071802" y="5500702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980728"/>
            <a:ext cx="6657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Домашнє</a:t>
            </a:r>
            <a:r>
              <a:rPr lang="ru-RU" sz="5400" b="1" cap="none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завдання</a:t>
            </a:r>
            <a:endParaRPr lang="ru-RU" sz="54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132856"/>
            <a:ext cx="8712968" cy="4464496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428868"/>
            <a:ext cx="87254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337411"/>
            <a:ext cx="1071570" cy="102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16497</TotalTime>
  <Words>97</Words>
  <Application>Microsoft Office PowerPoint</Application>
  <PresentationFormat>Экран (4:3)</PresentationFormat>
  <Paragraphs>84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Позначення частин числа дробом. Ділення на двоцифрове число. Розв’язування задач на знаходження частини від числа. с. 81-82 (№ 610-615)</dc:title>
  <dc:creator>User</dc:creator>
  <cp:lastModifiedBy>Valya</cp:lastModifiedBy>
  <cp:revision>173</cp:revision>
  <dcterms:created xsi:type="dcterms:W3CDTF">2023-03-28T14:16:32Z</dcterms:created>
  <dcterms:modified xsi:type="dcterms:W3CDTF">2024-02-07T14:34:46Z</dcterms:modified>
</cp:coreProperties>
</file>