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2" r:id="rId3"/>
    <p:sldId id="267" r:id="rId4"/>
    <p:sldId id="327" r:id="rId5"/>
    <p:sldId id="328" r:id="rId6"/>
    <p:sldId id="331" r:id="rId7"/>
    <p:sldId id="330" r:id="rId8"/>
    <p:sldId id="278" r:id="rId9"/>
    <p:sldId id="26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595" autoAdjust="0"/>
  </p:normalViewPr>
  <p:slideViewPr>
    <p:cSldViewPr>
      <p:cViewPr>
        <p:scale>
          <a:sx n="63" d="100"/>
          <a:sy n="63" d="100"/>
        </p:scale>
        <p:origin x="-13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8C13-DA77-4989-B0F6-D92B9C1A83E9}" type="datetimeFigureOut">
              <a:rPr lang="uk-UA" smtClean="0"/>
              <a:pPr/>
              <a:t>31.03.2025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8779-E443-4A6B-96DB-4C54FA61F82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11" Type="http://schemas.openxmlformats.org/officeDocument/2006/relationships/image" Target="../media/image14.png"/><Relationship Id="rId5" Type="http://schemas.openxmlformats.org/officeDocument/2006/relationships/image" Target="../media/image8.tiff"/><Relationship Id="rId10" Type="http://schemas.openxmlformats.org/officeDocument/2006/relationships/image" Target="../media/image13.png"/><Relationship Id="rId4" Type="http://schemas.openxmlformats.org/officeDocument/2006/relationships/image" Target="../media/image7.tif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qoqYMv_V_3o?si=m2VKtWakz-XRgqz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715436" cy="63116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Valya\Downloads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4176464" cy="3536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85010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Множення на одноцифрове число. Задачі на рух.</a:t>
            </a: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№№ 24 - 35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071810"/>
            <a:ext cx="2214578" cy="326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273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Скругленный прямоугольник 171"/>
          <p:cNvSpPr/>
          <p:nvPr/>
        </p:nvSpPr>
        <p:spPr>
          <a:xfrm>
            <a:off x="6084168" y="3861048"/>
            <a:ext cx="2376264" cy="288032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683568" y="908720"/>
            <a:ext cx="2376264" cy="288032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347864" y="3861048"/>
            <a:ext cx="2376264" cy="288032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3419872" y="836712"/>
            <a:ext cx="2376264" cy="288032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6084168" y="908720"/>
            <a:ext cx="2376264" cy="288032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817452"/>
            <a:ext cx="592428" cy="862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12057" y="-802442"/>
            <a:ext cx="515155" cy="824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26054"/>
            <a:ext cx="682581" cy="779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39870" y="-680976"/>
            <a:ext cx="656822" cy="682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1966095" y="-719266"/>
            <a:ext cx="515155" cy="734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07" t="11643" r="11203" b="78028"/>
          <a:stretch/>
        </p:blipFill>
        <p:spPr>
          <a:xfrm>
            <a:off x="4454847" y="-737332"/>
            <a:ext cx="682580" cy="708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76839" y="-8687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3238" y="-8306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6601" y="-8358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7980" y="-8562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7952" y="-7544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0599" y="-61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6275" y="-6975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35386" y="-8117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69843" y="-8112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817452"/>
            <a:ext cx="592428" cy="862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12057" y="-802442"/>
            <a:ext cx="515155" cy="8242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26054"/>
            <a:ext cx="682581" cy="7791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39870" y="-680976"/>
            <a:ext cx="656822" cy="6825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1966095" y="-719266"/>
            <a:ext cx="515155" cy="7340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07" t="11643" r="11203" b="78028"/>
          <a:stretch/>
        </p:blipFill>
        <p:spPr>
          <a:xfrm>
            <a:off x="4454847" y="-737332"/>
            <a:ext cx="682580" cy="7083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576839" y="-8687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5252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6601" y="-8358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980" y="-8562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87952" y="-7544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0599" y="-61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26275" y="-6975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35386" y="-8117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69843" y="-8112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12057" y="-789742"/>
            <a:ext cx="515155" cy="824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13354"/>
            <a:ext cx="682581" cy="7791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39870" y="-668276"/>
            <a:ext cx="656822" cy="68258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1966095" y="-706566"/>
            <a:ext cx="515155" cy="7340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07" t="11643" r="11203" b="78028"/>
          <a:stretch/>
        </p:blipFill>
        <p:spPr>
          <a:xfrm>
            <a:off x="4454847" y="-724632"/>
            <a:ext cx="682580" cy="70833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23238" y="-8179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792052"/>
            <a:ext cx="592428" cy="86288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12057" y="-777042"/>
            <a:ext cx="515155" cy="82424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00654"/>
            <a:ext cx="682581" cy="7791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39870" y="-655576"/>
            <a:ext cx="656822" cy="68258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03" t="36244" r="56186" b="53240"/>
          <a:stretch/>
        </p:blipFill>
        <p:spPr>
          <a:xfrm>
            <a:off x="1357290" y="-721217"/>
            <a:ext cx="605307" cy="72121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07" t="11643" r="11203" b="78028"/>
          <a:stretch/>
        </p:blipFill>
        <p:spPr>
          <a:xfrm>
            <a:off x="4454847" y="-711932"/>
            <a:ext cx="682580" cy="70833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576839" y="-8433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23238" y="-8052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20599" y="-587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792052"/>
            <a:ext cx="592428" cy="86288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323528" y="-824248"/>
            <a:ext cx="515155" cy="82424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00654"/>
            <a:ext cx="682581" cy="77918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39870" y="-655576"/>
            <a:ext cx="656822" cy="68258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907" t="11643" r="11203" b="78028"/>
          <a:stretch/>
        </p:blipFill>
        <p:spPr>
          <a:xfrm>
            <a:off x="4429124" y="-708338"/>
            <a:ext cx="682580" cy="708338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5576839" y="-8433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23238" y="-8052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20599" y="-587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1" t="11267" r="89339" b="76714"/>
          <a:stretch/>
        </p:blipFill>
        <p:spPr>
          <a:xfrm>
            <a:off x="285720" y="-824248"/>
            <a:ext cx="515155" cy="824248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05895" y="-813354"/>
            <a:ext cx="682581" cy="77918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29058" y="-682581"/>
            <a:ext cx="656822" cy="682581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23238" y="-8179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94" t="33991" r="39675" b="53896"/>
          <a:stretch/>
        </p:blipFill>
        <p:spPr>
          <a:xfrm>
            <a:off x="2857488" y="-830692"/>
            <a:ext cx="656824" cy="830692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29058" y="-682581"/>
            <a:ext cx="656822" cy="682581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14400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0" t="33991" r="89599" b="53426"/>
          <a:stretch/>
        </p:blipFill>
        <p:spPr>
          <a:xfrm>
            <a:off x="5076056" y="-862885"/>
            <a:ext cx="592428" cy="862885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76" t="31549" r="12893" b="58498"/>
          <a:stretch/>
        </p:blipFill>
        <p:spPr>
          <a:xfrm>
            <a:off x="3923928" y="-748320"/>
            <a:ext cx="720080" cy="748320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4" t="12019" r="50465" b="77277"/>
          <a:stretch/>
        </p:blipFill>
        <p:spPr>
          <a:xfrm>
            <a:off x="2000232" y="-734096"/>
            <a:ext cx="515155" cy="734096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5580112" y="-81947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14400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388424" y="-4616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sp>
        <p:nvSpPr>
          <p:cNvPr id="145" name="TextBox 144"/>
          <p:cNvSpPr txBox="1"/>
          <p:nvPr/>
        </p:nvSpPr>
        <p:spPr>
          <a:xfrm>
            <a:off x="7226601" y="-7977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707980" y="-8181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787952" y="-7163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532440" y="-6034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926275" y="-6594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535386" y="-7736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9269843" y="-7731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23" t="33991" r="73346" b="55305"/>
          <a:stretch/>
        </p:blipFill>
        <p:spPr>
          <a:xfrm>
            <a:off x="785786" y="-734096"/>
            <a:ext cx="656823" cy="734096"/>
          </a:xfrm>
          <a:prstGeom prst="rect">
            <a:avLst/>
          </a:prstGeom>
        </p:spPr>
      </p:pic>
      <p:sp>
        <p:nvSpPr>
          <p:cNvPr id="153" name="Прямоугольник 152"/>
          <p:cNvSpPr/>
          <p:nvPr/>
        </p:nvSpPr>
        <p:spPr>
          <a:xfrm>
            <a:off x="2699792" y="-99392"/>
            <a:ext cx="362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Мій настрій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4" name="Рисунок 153" descr="Рисунок2-removebg-preview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836712"/>
            <a:ext cx="2463800" cy="3024336"/>
          </a:xfrm>
          <a:prstGeom prst="rect">
            <a:avLst/>
          </a:prstGeom>
        </p:spPr>
      </p:pic>
      <p:pic>
        <p:nvPicPr>
          <p:cNvPr id="155" name="Рисунок 154" descr="Рисунок3-removebg-pre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980728"/>
            <a:ext cx="2304256" cy="3028845"/>
          </a:xfrm>
          <a:prstGeom prst="rect">
            <a:avLst/>
          </a:prstGeom>
        </p:spPr>
      </p:pic>
      <p:pic>
        <p:nvPicPr>
          <p:cNvPr id="156" name="Рисунок 155" descr="Рисунок5-removebg-previe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3717032"/>
            <a:ext cx="2622550" cy="3284984"/>
          </a:xfrm>
          <a:prstGeom prst="rect">
            <a:avLst/>
          </a:prstGeom>
        </p:spPr>
      </p:pic>
      <p:pic>
        <p:nvPicPr>
          <p:cNvPr id="157" name="Рисунок 156" descr="Рисунок6-removebg-preview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3933056"/>
            <a:ext cx="2465834" cy="2924944"/>
          </a:xfrm>
          <a:prstGeom prst="rect">
            <a:avLst/>
          </a:prstGeom>
        </p:spPr>
      </p:pic>
      <p:sp>
        <p:nvSpPr>
          <p:cNvPr id="174" name="Скругленный прямоугольник 173"/>
          <p:cNvSpPr/>
          <p:nvPr/>
        </p:nvSpPr>
        <p:spPr>
          <a:xfrm>
            <a:off x="683568" y="3861048"/>
            <a:ext cx="2376264" cy="288032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5" name="Рисунок 174" descr="Рисунок2-removebg-preview (2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3879912"/>
            <a:ext cx="2088232" cy="2861456"/>
          </a:xfrm>
          <a:prstGeom prst="rect">
            <a:avLst/>
          </a:prstGeom>
        </p:spPr>
      </p:pic>
      <p:pic>
        <p:nvPicPr>
          <p:cNvPr id="178" name="Рисунок 177" descr="Рисунок3-removebg-preview (3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3568" y="908720"/>
            <a:ext cx="2330450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17452"/>
            <a:ext cx="592428" cy="862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12057" y="-802442"/>
            <a:ext cx="515155" cy="824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26054"/>
            <a:ext cx="682581" cy="779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80976"/>
            <a:ext cx="656822" cy="682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66095" y="-719266"/>
            <a:ext cx="515155" cy="734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37332"/>
            <a:ext cx="682580" cy="708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76839" y="-8687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3238" y="-8306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6601" y="-8358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7980" y="-8562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7952" y="-7544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0599" y="-61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6275" y="-6975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35386" y="-8117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69843" y="-8112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17452"/>
            <a:ext cx="592428" cy="862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12057" y="-802442"/>
            <a:ext cx="515155" cy="8242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26054"/>
            <a:ext cx="682581" cy="7791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80976"/>
            <a:ext cx="656822" cy="6825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66095" y="-719266"/>
            <a:ext cx="515155" cy="7340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37332"/>
            <a:ext cx="682580" cy="7083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576839" y="-8687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5252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6601" y="-8358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980" y="-8562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87952" y="-7544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0599" y="-6125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26275" y="-6975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35386" y="-8117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69843" y="-8112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12057" y="-789742"/>
            <a:ext cx="515155" cy="824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13354"/>
            <a:ext cx="682581" cy="7791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68276"/>
            <a:ext cx="656822" cy="68258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1331640" y="-721217"/>
            <a:ext cx="605307" cy="72121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66095" y="-706566"/>
            <a:ext cx="515155" cy="7340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24632"/>
            <a:ext cx="682580" cy="70833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23238" y="-8179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792052"/>
            <a:ext cx="592428" cy="86288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12057" y="-777042"/>
            <a:ext cx="515155" cy="82424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00654"/>
            <a:ext cx="682581" cy="7791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55576"/>
            <a:ext cx="656822" cy="68258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3" t="36244" r="56186" b="53240"/>
          <a:stretch/>
        </p:blipFill>
        <p:spPr>
          <a:xfrm>
            <a:off x="1357290" y="-721217"/>
            <a:ext cx="605307" cy="72121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54847" y="-711932"/>
            <a:ext cx="682580" cy="70833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576839" y="-8433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23238" y="-8052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20599" y="-587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792052"/>
            <a:ext cx="592428" cy="86288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23528" y="-824248"/>
            <a:ext cx="515155" cy="82424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00654"/>
            <a:ext cx="682581" cy="77918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39870" y="-655576"/>
            <a:ext cx="656822" cy="68258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1979712" y="-734096"/>
            <a:ext cx="515155" cy="734096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7" t="11643" r="11203" b="78028"/>
          <a:stretch/>
        </p:blipFill>
        <p:spPr>
          <a:xfrm>
            <a:off x="4429124" y="-708338"/>
            <a:ext cx="682580" cy="708338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5576839" y="-8433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23238" y="-8052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20599" y="-5871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285720" y="-824248"/>
            <a:ext cx="515155" cy="824248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43808" y="-830692"/>
            <a:ext cx="656824" cy="83069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05895" y="-813354"/>
            <a:ext cx="682581" cy="77918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29058" y="-682581"/>
            <a:ext cx="656822" cy="682581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23238" y="-8179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55300" y="-804752"/>
            <a:ext cx="592428" cy="862885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267" r="89339" b="76714"/>
          <a:stretch/>
        </p:blipFill>
        <p:spPr>
          <a:xfrm>
            <a:off x="3071802" y="571480"/>
            <a:ext cx="515155" cy="824248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4" t="33991" r="39675" b="53896"/>
          <a:stretch/>
        </p:blipFill>
        <p:spPr>
          <a:xfrm>
            <a:off x="2857488" y="-830692"/>
            <a:ext cx="656824" cy="830692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55" t="32253" r="34344" b="58686"/>
          <a:stretch/>
        </p:blipFill>
        <p:spPr>
          <a:xfrm>
            <a:off x="2339752" y="-621403"/>
            <a:ext cx="643945" cy="621403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929058" y="-682581"/>
            <a:ext cx="656822" cy="682581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5576839" y="-85609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14400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26601" y="-8231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707980" y="-8435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787952" y="-7417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420599" y="-599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926275" y="-6848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35386" y="-7990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9269843" y="-7985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0" t="33991" r="89599" b="53426"/>
          <a:stretch/>
        </p:blipFill>
        <p:spPr>
          <a:xfrm>
            <a:off x="5076056" y="-862885"/>
            <a:ext cx="592428" cy="862885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19872" y="-779181"/>
            <a:ext cx="682581" cy="779181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76" t="31549" r="12893" b="58498"/>
          <a:stretch/>
        </p:blipFill>
        <p:spPr>
          <a:xfrm>
            <a:off x="3428992" y="642918"/>
            <a:ext cx="720080" cy="748320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34" t="12019" r="50465" b="77277"/>
          <a:stretch/>
        </p:blipFill>
        <p:spPr>
          <a:xfrm>
            <a:off x="2000232" y="-734096"/>
            <a:ext cx="515155" cy="734096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5580112" y="-81947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+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144000" y="-4616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–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226601" y="-8104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707980" y="-8308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787952" y="-729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388424" y="-4616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926275" y="-6721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9535386" y="-7863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9269843" y="-7858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5" t="33991" r="26284" b="54647"/>
          <a:stretch/>
        </p:blipFill>
        <p:spPr>
          <a:xfrm>
            <a:off x="3428992" y="-779181"/>
            <a:ext cx="682581" cy="779181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7226601" y="-79773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707980" y="-81810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&gt;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787952" y="-7163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532440" y="-6034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•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926275" y="-659471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535386" y="-773623"/>
            <a:ext cx="37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9269843" y="-773105"/>
            <a:ext cx="370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prstClr val="white"/>
                </a:solidFill>
              </a:rPr>
              <a:t>(</a:t>
            </a:r>
            <a:endParaRPr lang="uk-UA" dirty="0"/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55576" y="-734096"/>
            <a:ext cx="656823" cy="734096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3" t="33991" r="73346" b="55305"/>
          <a:stretch/>
        </p:blipFill>
        <p:spPr>
          <a:xfrm>
            <a:off x="785786" y="-734096"/>
            <a:ext cx="656823" cy="73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4" b="79167"/>
          <a:stretch>
            <a:fillRect/>
          </a:stretch>
        </p:blipFill>
        <p:spPr bwMode="auto">
          <a:xfrm>
            <a:off x="428595" y="571480"/>
            <a:ext cx="807249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412776"/>
          <a:ext cx="3408042" cy="17439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007"/>
                <a:gridCol w="568007"/>
                <a:gridCol w="568007"/>
                <a:gridCol w="568007"/>
                <a:gridCol w="568007"/>
                <a:gridCol w="568007"/>
              </a:tblGrid>
              <a:tr h="5813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3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3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31640" y="1268760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1 6 2 4 5</a:t>
            </a:r>
            <a:endParaRPr lang="uk-UA" sz="4800" spc="3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556792"/>
            <a:ext cx="4507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х</a:t>
            </a:r>
            <a:endParaRPr lang="uk-UA" sz="4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184482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3</a:t>
            </a:r>
            <a:endParaRPr lang="uk-UA" sz="4800" dirty="0">
              <a:solidFill>
                <a:srgbClr val="0070C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55576" y="2564904"/>
            <a:ext cx="33843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635896" y="24208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5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24208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3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24208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7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24208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8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24208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</a:t>
            </a:r>
            <a:endParaRPr lang="uk-UA" sz="4800" dirty="0">
              <a:solidFill>
                <a:srgbClr val="0070C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788024" y="1412776"/>
          <a:ext cx="3408042" cy="17439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007"/>
                <a:gridCol w="568007"/>
                <a:gridCol w="568007"/>
                <a:gridCol w="568007"/>
                <a:gridCol w="568007"/>
                <a:gridCol w="568007"/>
              </a:tblGrid>
              <a:tr h="5813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3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3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364088" y="1268760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5 1 5 6</a:t>
            </a:r>
            <a:endParaRPr lang="uk-UA" sz="4800" spc="3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1556792"/>
            <a:ext cx="4507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х</a:t>
            </a:r>
            <a:endParaRPr lang="uk-UA" sz="4400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184482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</a:t>
            </a:r>
            <a:endParaRPr lang="uk-UA" sz="4800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788024" y="2564904"/>
            <a:ext cx="288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092280" y="24208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24208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2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24208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6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24208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0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24208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2</a:t>
            </a:r>
            <a:endParaRPr lang="uk-UA" sz="4800" dirty="0">
              <a:solidFill>
                <a:srgbClr val="0070C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755576" y="3789040"/>
          <a:ext cx="3408042" cy="17439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007"/>
                <a:gridCol w="568007"/>
                <a:gridCol w="568007"/>
                <a:gridCol w="568007"/>
                <a:gridCol w="568007"/>
                <a:gridCol w="568007"/>
              </a:tblGrid>
              <a:tr h="5813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3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3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331640" y="3645024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3 8 1 2 9</a:t>
            </a:r>
            <a:endParaRPr lang="uk-UA" sz="4800" spc="300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7584" y="3933056"/>
            <a:ext cx="4507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х</a:t>
            </a:r>
            <a:endParaRPr lang="uk-UA" sz="4400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42210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6</a:t>
            </a:r>
            <a:endParaRPr lang="uk-UA" sz="4800" dirty="0">
              <a:solidFill>
                <a:srgbClr val="0070C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55576" y="4941168"/>
            <a:ext cx="33843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635896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59832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7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83768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7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07704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8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31640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2</a:t>
            </a:r>
            <a:endParaRPr lang="uk-UA" sz="4800" dirty="0">
              <a:solidFill>
                <a:srgbClr val="0070C0"/>
              </a:solidFill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788024" y="3789040"/>
          <a:ext cx="3408042" cy="17439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007"/>
                <a:gridCol w="568007"/>
                <a:gridCol w="568007"/>
                <a:gridCol w="568007"/>
                <a:gridCol w="568007"/>
                <a:gridCol w="568007"/>
              </a:tblGrid>
              <a:tr h="5813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3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3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364088" y="3645024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spc="3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4 6 2 1 0</a:t>
            </a:r>
            <a:endParaRPr lang="uk-UA" sz="4800" spc="300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60032" y="3933056"/>
            <a:ext cx="4507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х</a:t>
            </a:r>
            <a:endParaRPr lang="uk-UA" sz="4400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68344" y="422108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</a:t>
            </a:r>
            <a:endParaRPr lang="uk-UA" sz="4800" dirty="0">
              <a:solidFill>
                <a:srgbClr val="0070C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788024" y="4941168"/>
            <a:ext cx="33843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668344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0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92280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8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40152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4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64088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8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55576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2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60032" y="479715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1</a:t>
            </a:r>
            <a:endParaRPr lang="uk-UA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9" grpId="0"/>
      <p:bldP spid="40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750206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43750"/>
          <a:stretch>
            <a:fillRect/>
          </a:stretch>
        </p:blipFill>
        <p:spPr bwMode="auto">
          <a:xfrm>
            <a:off x="251520" y="1772816"/>
            <a:ext cx="874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17" b="56250"/>
          <a:stretch>
            <a:fillRect/>
          </a:stretch>
        </p:blipFill>
        <p:spPr bwMode="auto">
          <a:xfrm>
            <a:off x="357158" y="642918"/>
            <a:ext cx="808897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62814" y="2636912"/>
            <a:ext cx="530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 4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6535" y="2636912"/>
            <a:ext cx="407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cap="none" spc="0" dirty="0" smtClean="0">
                <a:ln w="12700">
                  <a:noFill/>
                  <a:prstDash val="solid"/>
                </a:ln>
              </a:rPr>
              <a:t> </a:t>
            </a:r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8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8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3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2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8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3284984"/>
            <a:ext cx="530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 8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45441" y="3284984"/>
            <a:ext cx="407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cap="none" spc="0" dirty="0" smtClean="0">
                <a:ln w="12700">
                  <a:noFill/>
                  <a:prstDash val="solid"/>
                </a:ln>
              </a:rPr>
              <a:t> </a:t>
            </a:r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2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3284984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6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6530" y="3284984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4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6490" y="3284984"/>
            <a:ext cx="5151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7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458" y="3284984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2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59159" y="2636912"/>
            <a:ext cx="4929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5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72917" y="263691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1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0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1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23928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2700">
                  <a:noFill/>
                  <a:prstDash val="solid"/>
                </a:ln>
              </a:rPr>
              <a:t>9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35896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2700">
                  <a:noFill/>
                  <a:prstDash val="solid"/>
                </a:ln>
              </a:rPr>
              <a:t>7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88940" y="3284984"/>
            <a:ext cx="4491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</a:t>
            </a:r>
            <a:r>
              <a:rPr lang="ru-RU" sz="2800" dirty="0" smtClean="0">
                <a:ln w="12700">
                  <a:noFill/>
                  <a:prstDash val="solid"/>
                </a:ln>
              </a:rPr>
              <a:t>3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61823" y="3284984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2700">
                  <a:noFill/>
                  <a:prstDash val="solid"/>
                </a:ln>
              </a:rPr>
              <a:t>0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60906" y="3284984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2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72874" y="3284984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2700">
                  <a:noFill/>
                  <a:prstDash val="solid"/>
                </a:ln>
              </a:rPr>
              <a:t>8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2834" y="3284984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5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24802" y="3284984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1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83494" y="2636912"/>
            <a:ext cx="530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 8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77215" y="2636912"/>
            <a:ext cx="407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cap="none" spc="0" dirty="0" smtClean="0">
                <a:ln w="12700">
                  <a:noFill/>
                  <a:prstDash val="solid"/>
                </a:ln>
              </a:rPr>
              <a:t> </a:t>
            </a:r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4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96336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8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08304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4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20272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3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60232" y="2636912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9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172400" y="3284984"/>
            <a:ext cx="530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 2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66121" y="3284984"/>
            <a:ext cx="407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cap="none" spc="0" dirty="0" smtClean="0">
                <a:ln w="12700">
                  <a:noFill/>
                  <a:prstDash val="solid"/>
                </a:ln>
              </a:rPr>
              <a:t> </a:t>
            </a:r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7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96336" y="3284984"/>
            <a:ext cx="504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8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97210" y="3284984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 3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20272" y="3284984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0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49138" y="3284984"/>
            <a:ext cx="449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noFill/>
                  <a:prstDash val="solid"/>
                </a:ln>
              </a:rPr>
              <a:t>1</a:t>
            </a:r>
            <a:endParaRPr lang="ru-RU" sz="2800" cap="none" spc="0" dirty="0">
              <a:ln w="12700">
                <a:noFill/>
                <a:prstDash val="solid"/>
              </a:ln>
            </a:endParaRPr>
          </a:p>
        </p:txBody>
      </p:sp>
      <p:pic>
        <p:nvPicPr>
          <p:cNvPr id="42" name="Рисунок 41" descr="37ef552dceb8496a62ba7e34fd1fa38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995299"/>
            <a:ext cx="2016224" cy="2505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61984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</a:rPr>
              <a:t>Фізкультхвилинка</a:t>
            </a:r>
            <a:endParaRPr lang="ru-RU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</a:endParaRPr>
          </a:p>
          <a:p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903893"/>
            <a:ext cx="8643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https://youtu.be/qoqYMv_V_3o?si=m2VKtWakz-XRgqzU</a:t>
            </a:r>
            <a:endParaRPr lang="uk-UA" sz="2800" dirty="0" smtClean="0"/>
          </a:p>
          <a:p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825014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606760" cy="6286544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8215370" cy="107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63" b="89163"/>
          <a:stretch>
            <a:fillRect/>
          </a:stretch>
        </p:blipFill>
        <p:spPr bwMode="auto">
          <a:xfrm>
            <a:off x="611560" y="1772815"/>
            <a:ext cx="108012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37" r="60526" b="89163"/>
          <a:stretch>
            <a:fillRect/>
          </a:stretch>
        </p:blipFill>
        <p:spPr bwMode="auto">
          <a:xfrm>
            <a:off x="1691680" y="1772815"/>
            <a:ext cx="108012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837" r="72368" b="79874"/>
          <a:stretch>
            <a:fillRect/>
          </a:stretch>
        </p:blipFill>
        <p:spPr bwMode="auto">
          <a:xfrm>
            <a:off x="611560" y="2276872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32" t="10837" r="35526" b="81422"/>
          <a:stretch>
            <a:fillRect/>
          </a:stretch>
        </p:blipFill>
        <p:spPr bwMode="auto">
          <a:xfrm>
            <a:off x="2123728" y="2276872"/>
            <a:ext cx="20162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78" r="60526" b="72133"/>
          <a:stretch>
            <a:fillRect/>
          </a:stretch>
        </p:blipFill>
        <p:spPr bwMode="auto">
          <a:xfrm>
            <a:off x="611560" y="2636912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58" t="18578" r="51316" b="73681"/>
          <a:stretch>
            <a:fillRect/>
          </a:stretch>
        </p:blipFill>
        <p:spPr bwMode="auto">
          <a:xfrm>
            <a:off x="2699792" y="263691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245"/>
          <a:stretch>
            <a:fillRect/>
          </a:stretch>
        </p:blipFill>
        <p:spPr bwMode="auto">
          <a:xfrm>
            <a:off x="683568" y="5949280"/>
            <a:ext cx="5472608" cy="54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045888" y="3368964"/>
          <a:ext cx="1714510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2"/>
                <a:gridCol w="342902"/>
                <a:gridCol w="342902"/>
                <a:gridCol w="342902"/>
                <a:gridCol w="342902"/>
              </a:tblGrid>
              <a:tr h="357190"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539552" y="3717032"/>
            <a:ext cx="5227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 1)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03078" y="3226087"/>
            <a:ext cx="1433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1 2 9 5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45888" y="3368963"/>
            <a:ext cx="385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х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11760" y="3573016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3</a:t>
            </a:r>
            <a:endParaRPr lang="uk-UA" sz="3200" dirty="0">
              <a:solidFill>
                <a:srgbClr val="0070C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045888" y="4083343"/>
            <a:ext cx="17145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403210" y="394046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5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46020" y="394046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8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88830" y="394046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8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31640" y="3940467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3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26133" y="3726153"/>
            <a:ext cx="244992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2700">
                  <a:noFill/>
                  <a:prstDash val="solid"/>
                </a:ln>
              </a:rPr>
              <a:t>(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м) – </a:t>
            </a:r>
            <a:r>
              <a:rPr lang="ru-RU" sz="2000" dirty="0" err="1" smtClean="0">
                <a:ln w="12700">
                  <a:noFill/>
                  <a:prstDash val="solid"/>
                </a:ln>
              </a:rPr>
              <a:t>витратили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;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1045888" y="4654847"/>
          <a:ext cx="1714510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2"/>
                <a:gridCol w="342902"/>
                <a:gridCol w="342902"/>
                <a:gridCol w="342902"/>
                <a:gridCol w="342902"/>
              </a:tblGrid>
              <a:tr h="357190"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uk-UA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539552" y="5013176"/>
            <a:ext cx="4507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 2)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31640" y="4511970"/>
            <a:ext cx="1537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5 </a:t>
            </a:r>
            <a:r>
              <a:rPr lang="ru-RU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0 0 0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45888" y="4654846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-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331640" y="4869160"/>
            <a:ext cx="2147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3 </a:t>
            </a:r>
            <a:r>
              <a:rPr lang="ru-RU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8 8 5</a:t>
            </a:r>
            <a:endParaRPr lang="uk-UA" sz="3200" dirty="0">
              <a:solidFill>
                <a:srgbClr val="0070C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045888" y="5369226"/>
            <a:ext cx="17145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771801" y="5012037"/>
            <a:ext cx="6480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2700">
                  <a:noFill/>
                  <a:prstDash val="solid"/>
                </a:ln>
              </a:rPr>
              <a:t>(</a:t>
            </a:r>
            <a:r>
              <a:rPr lang="ru-RU" sz="2000" cap="none" spc="0" dirty="0" smtClean="0">
                <a:ln w="12700">
                  <a:noFill/>
                  <a:prstDash val="solid"/>
                </a:ln>
              </a:rPr>
              <a:t>м) </a:t>
            </a:r>
            <a:endParaRPr lang="ru-RU" sz="2000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403210" y="5229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5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46020" y="5229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1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88830" y="5229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1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31640" y="5229200"/>
            <a:ext cx="50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1</a:t>
            </a:r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4" name="Picture 2" descr="Каталог тканини – тканини оптом та в роздріб купити за низькою ціною від виробн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060848"/>
            <a:ext cx="3024336" cy="201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980728"/>
            <a:ext cx="6657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Домашнє</a:t>
            </a:r>
            <a:r>
              <a:rPr lang="ru-RU" sz="54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завдання</a:t>
            </a:r>
            <a:endParaRPr lang="ru-RU" sz="54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060848"/>
            <a:ext cx="8712968" cy="4464496"/>
          </a:xfrm>
          <a:prstGeom prst="roundRect">
            <a:avLst>
              <a:gd name="adj" fmla="val 10153"/>
            </a:avLst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660"/>
          <a:stretch>
            <a:fillRect/>
          </a:stretch>
        </p:blipFill>
        <p:spPr bwMode="auto">
          <a:xfrm>
            <a:off x="214282" y="2285992"/>
            <a:ext cx="761002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488"/>
          <a:stretch>
            <a:fillRect/>
          </a:stretch>
        </p:blipFill>
        <p:spPr bwMode="auto">
          <a:xfrm>
            <a:off x="0" y="3643314"/>
            <a:ext cx="885500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21127" r="11111"/>
          <a:stretch>
            <a:fillRect/>
          </a:stretch>
        </p:blipFill>
        <p:spPr bwMode="auto">
          <a:xfrm>
            <a:off x="4214810" y="5543565"/>
            <a:ext cx="642942" cy="90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6248" y="5643578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dirty="0" smtClean="0">
                <a:solidFill>
                  <a:prstClr val="black"/>
                </a:solidFill>
              </a:rPr>
              <a:t>8-9</a:t>
            </a:r>
            <a:endParaRPr lang="uk-UA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09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16651</TotalTime>
  <Words>328</Words>
  <Application>Microsoft Office PowerPoint</Application>
  <PresentationFormat>Экран (4:3)</PresentationFormat>
  <Paragraphs>253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Позначення частин числа дробом. Ділення на двоцифрове число. Розв’язування задач на знаходження частини від числа. с. 81-82 (№ 610-615)</dc:title>
  <dc:creator>User</dc:creator>
  <cp:lastModifiedBy>rozumniki</cp:lastModifiedBy>
  <cp:revision>182</cp:revision>
  <dcterms:created xsi:type="dcterms:W3CDTF">2023-03-28T14:16:32Z</dcterms:created>
  <dcterms:modified xsi:type="dcterms:W3CDTF">2025-03-31T17:29:08Z</dcterms:modified>
</cp:coreProperties>
</file>