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9" r:id="rId2"/>
    <p:sldId id="431" r:id="rId3"/>
    <p:sldId id="425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3C9"/>
    <a:srgbClr val="FF3399"/>
    <a:srgbClr val="990033"/>
    <a:srgbClr val="009900"/>
    <a:srgbClr val="CC99FF"/>
    <a:srgbClr val="CC3399"/>
    <a:srgbClr val="FF6600"/>
    <a:srgbClr val="0000FF"/>
    <a:srgbClr val="00FF00"/>
    <a:srgbClr val="00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 autoAdjust="0"/>
    <p:restoredTop sz="86364" autoAdjust="0"/>
  </p:normalViewPr>
  <p:slideViewPr>
    <p:cSldViewPr>
      <p:cViewPr>
        <p:scale>
          <a:sx n="100" d="100"/>
          <a:sy n="100" d="100"/>
        </p:scale>
        <p:origin x="-228" y="4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68FF4-7E5C-4780-818D-129EF77D083E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27CC310E-873A-476F-ACDA-B9E3D0687696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400" b="1" dirty="0" smtClean="0">
              <a:solidFill>
                <a:schemeClr val="tx1"/>
              </a:solidFill>
            </a:rPr>
            <a:t>1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39D70338-CE03-4F23-AE61-B82575DDE0DA}" type="par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8528E3-9EC8-4AEB-88F3-D09DBC283BB1}" type="sib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2E2115-4804-470C-B22E-D69E8FB43647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uk-UA" sz="4400" b="1" dirty="0" smtClean="0">
              <a:solidFill>
                <a:schemeClr val="tx1"/>
              </a:solidFill>
            </a:rPr>
            <a:t>2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AD2829E2-F215-4398-9717-DCFFAA8D327F}" type="parTrans" cxnId="{6217E32D-9AB8-47E4-A175-4C0FC6E5C724}">
      <dgm:prSet/>
      <dgm:spPr/>
      <dgm:t>
        <a:bodyPr/>
        <a:lstStyle/>
        <a:p>
          <a:endParaRPr lang="uk-UA"/>
        </a:p>
      </dgm:t>
    </dgm:pt>
    <dgm:pt modelId="{C261B632-B977-4E43-B0EC-912AEF0E3204}" type="sibTrans" cxnId="{6217E32D-9AB8-47E4-A175-4C0FC6E5C724}">
      <dgm:prSet/>
      <dgm:spPr/>
      <dgm:t>
        <a:bodyPr/>
        <a:lstStyle/>
        <a:p>
          <a:endParaRPr lang="uk-UA"/>
        </a:p>
      </dgm:t>
    </dgm:pt>
    <dgm:pt modelId="{A9A7B75A-91C0-4134-90E8-43D21C349525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spc="-150" dirty="0" smtClean="0">
              <a:solidFill>
                <a:schemeClr val="tx1"/>
              </a:solidFill>
            </a:rPr>
            <a:t>4</a:t>
          </a:r>
          <a:endParaRPr lang="uk-UA" sz="3600" b="1" dirty="0" smtClean="0">
            <a:solidFill>
              <a:schemeClr val="tx1"/>
            </a:solidFill>
          </a:endParaRPr>
        </a:p>
      </dgm:t>
    </dgm:pt>
    <dgm:pt modelId="{2926B6A2-81BE-4354-8EAF-330C06137299}" type="parTrans" cxnId="{19881F4F-5EC0-4862-9C8A-B2BF88645F26}">
      <dgm:prSet/>
      <dgm:spPr/>
      <dgm:t>
        <a:bodyPr/>
        <a:lstStyle/>
        <a:p>
          <a:endParaRPr lang="uk-UA"/>
        </a:p>
      </dgm:t>
    </dgm:pt>
    <dgm:pt modelId="{0B478409-8016-412A-90B2-D9BA4419E649}" type="sibTrans" cxnId="{19881F4F-5EC0-4862-9C8A-B2BF88645F26}">
      <dgm:prSet/>
      <dgm:spPr/>
      <dgm:t>
        <a:bodyPr/>
        <a:lstStyle/>
        <a:p>
          <a:endParaRPr lang="uk-UA"/>
        </a:p>
      </dgm:t>
    </dgm:pt>
    <dgm:pt modelId="{86C190DB-8DE3-4275-ACA0-370F2B068482}">
      <dgm:prSet phldrT="[Текст]"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6</a:t>
          </a:r>
        </a:p>
      </dgm:t>
    </dgm:pt>
    <dgm:pt modelId="{A6587EAA-5E23-4919-8316-F02A860F97A2}" type="parTrans" cxnId="{DAB4E75B-5CCF-4E78-BF0A-B1F32F4326A8}">
      <dgm:prSet/>
      <dgm:spPr/>
      <dgm:t>
        <a:bodyPr/>
        <a:lstStyle/>
        <a:p>
          <a:endParaRPr lang="ru-RU"/>
        </a:p>
      </dgm:t>
    </dgm:pt>
    <dgm:pt modelId="{12E7B981-DB99-4A07-AF90-E2421D723EA0}" type="sibTrans" cxnId="{DAB4E75B-5CCF-4E78-BF0A-B1F32F4326A8}">
      <dgm:prSet/>
      <dgm:spPr/>
      <dgm:t>
        <a:bodyPr/>
        <a:lstStyle/>
        <a:p>
          <a:endParaRPr lang="ru-RU"/>
        </a:p>
      </dgm:t>
    </dgm:pt>
    <dgm:pt modelId="{0074E0DF-ACB3-432E-A044-DCF9BA3B9D4F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5</a:t>
          </a:r>
        </a:p>
      </dgm:t>
    </dgm:pt>
    <dgm:pt modelId="{6874B325-3291-46FA-B6BA-7CB9F07F1328}" type="parTrans" cxnId="{32A3EA9E-56A0-431A-B281-FD046C6B375F}">
      <dgm:prSet/>
      <dgm:spPr/>
      <dgm:t>
        <a:bodyPr/>
        <a:lstStyle/>
        <a:p>
          <a:endParaRPr lang="ru-RU"/>
        </a:p>
      </dgm:t>
    </dgm:pt>
    <dgm:pt modelId="{5ADADE06-8EA9-4C8E-9084-880CD482F6FE}" type="sibTrans" cxnId="{32A3EA9E-56A0-431A-B281-FD046C6B375F}">
      <dgm:prSet/>
      <dgm:spPr/>
      <dgm:t>
        <a:bodyPr/>
        <a:lstStyle/>
        <a:p>
          <a:endParaRPr lang="ru-RU"/>
        </a:p>
      </dgm:t>
    </dgm:pt>
    <dgm:pt modelId="{6CAC21F4-91D3-47B3-A1A3-F24A68DA7821}">
      <dgm:prSet phldrT="[Текст]"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7</a:t>
          </a:r>
          <a:endParaRPr lang="uk-UA" sz="4400" b="0" spc="0" dirty="0" smtClean="0">
            <a:solidFill>
              <a:schemeClr val="tx1"/>
            </a:solidFill>
          </a:endParaRPr>
        </a:p>
      </dgm:t>
    </dgm:pt>
    <dgm:pt modelId="{F1E7BCE7-FDFC-4B7D-9F57-FFA7F68887DD}" type="parTrans" cxnId="{049A1AAB-6792-47D9-BFD4-8D539E4F052F}">
      <dgm:prSet/>
      <dgm:spPr/>
      <dgm:t>
        <a:bodyPr/>
        <a:lstStyle/>
        <a:p>
          <a:endParaRPr lang="ru-RU"/>
        </a:p>
      </dgm:t>
    </dgm:pt>
    <dgm:pt modelId="{B604E39E-4569-4540-B953-428C60F82571}" type="sibTrans" cxnId="{049A1AAB-6792-47D9-BFD4-8D539E4F052F}">
      <dgm:prSet/>
      <dgm:spPr/>
      <dgm:t>
        <a:bodyPr/>
        <a:lstStyle/>
        <a:p>
          <a:endParaRPr lang="ru-RU"/>
        </a:p>
      </dgm:t>
    </dgm:pt>
    <dgm:pt modelId="{94D004F9-0D93-4547-B139-BB09AF6F0E7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ru-RU" dirty="0"/>
        </a:p>
      </dgm:t>
    </dgm:pt>
    <dgm:pt modelId="{15409066-9B5F-4C64-B8A5-1A911737B9B1}" type="parTrans" cxnId="{CE99EC38-EC0F-407D-9A57-13FBB8E05A1E}">
      <dgm:prSet/>
      <dgm:spPr/>
      <dgm:t>
        <a:bodyPr/>
        <a:lstStyle/>
        <a:p>
          <a:endParaRPr lang="ru-RU"/>
        </a:p>
      </dgm:t>
    </dgm:pt>
    <dgm:pt modelId="{760526BA-CE7F-4101-8336-18E2A84DB123}" type="sibTrans" cxnId="{CE99EC38-EC0F-407D-9A57-13FBB8E05A1E}">
      <dgm:prSet/>
      <dgm:spPr/>
      <dgm:t>
        <a:bodyPr/>
        <a:lstStyle/>
        <a:p>
          <a:endParaRPr lang="ru-RU"/>
        </a:p>
      </dgm:t>
    </dgm:pt>
    <dgm:pt modelId="{3A44DBBE-3EF5-4FBF-820C-8DFC26137A0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uk-UA" sz="4400" b="1" spc="0" dirty="0" smtClean="0">
            <a:solidFill>
              <a:schemeClr val="tx1"/>
            </a:solidFill>
          </a:endParaRPr>
        </a:p>
      </dgm:t>
    </dgm:pt>
    <dgm:pt modelId="{403A5B8E-A982-4AFB-965C-1E5C0F512EB3}" type="parTrans" cxnId="{8CEA5C23-049A-49B0-8B15-FF309D417FC4}">
      <dgm:prSet/>
      <dgm:spPr/>
      <dgm:t>
        <a:bodyPr/>
        <a:lstStyle/>
        <a:p>
          <a:endParaRPr lang="ru-RU"/>
        </a:p>
      </dgm:t>
    </dgm:pt>
    <dgm:pt modelId="{03C4FFAE-BE7B-4C2F-88BE-B1DD3874965A}" type="sibTrans" cxnId="{8CEA5C23-049A-49B0-8B15-FF309D417FC4}">
      <dgm:prSet/>
      <dgm:spPr/>
      <dgm:t>
        <a:bodyPr/>
        <a:lstStyle/>
        <a:p>
          <a:endParaRPr lang="ru-RU"/>
        </a:p>
      </dgm:t>
    </dgm:pt>
    <dgm:pt modelId="{6E79C4A8-F2C7-4F17-A1AC-0F2B60C3D3BD}">
      <dgm:prSet phldrT="[Текст]"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</a:rPr>
            <a:t> </a:t>
          </a:r>
          <a:r>
            <a:rPr lang="uk-UA" sz="4000" b="1" dirty="0" smtClean="0">
              <a:solidFill>
                <a:schemeClr val="tx1"/>
              </a:solidFill>
            </a:rPr>
            <a:t>3</a:t>
          </a:r>
        </a:p>
      </dgm:t>
    </dgm:pt>
    <dgm:pt modelId="{62F16B31-C44A-4771-A24D-80810B9FFD02}" type="parTrans" cxnId="{8A39E9C8-2F57-4F3C-9E5E-A329250FCC43}">
      <dgm:prSet/>
      <dgm:spPr/>
      <dgm:t>
        <a:bodyPr/>
        <a:lstStyle/>
        <a:p>
          <a:endParaRPr lang="ru-RU"/>
        </a:p>
      </dgm:t>
    </dgm:pt>
    <dgm:pt modelId="{A2620450-E915-4F4D-B589-1A1DE8226292}" type="sibTrans" cxnId="{8A39E9C8-2F57-4F3C-9E5E-A329250FCC43}">
      <dgm:prSet/>
      <dgm:spPr/>
      <dgm:t>
        <a:bodyPr/>
        <a:lstStyle/>
        <a:p>
          <a:endParaRPr lang="ru-RU"/>
        </a:p>
      </dgm:t>
    </dgm:pt>
    <dgm:pt modelId="{49C81E4F-D39B-497B-A397-220F986E0734}" type="pres">
      <dgm:prSet presAssocID="{24568FF4-7E5C-4780-818D-129EF77D083E}" presName="compositeShape" presStyleCnt="0">
        <dgm:presLayoutVars>
          <dgm:chMax val="7"/>
          <dgm:dir/>
          <dgm:resizeHandles val="exact"/>
        </dgm:presLayoutVars>
      </dgm:prSet>
      <dgm:spPr/>
    </dgm:pt>
    <dgm:pt modelId="{68F589AC-A1CC-4AF5-8C74-844177AF9714}" type="pres">
      <dgm:prSet presAssocID="{24568FF4-7E5C-4780-818D-129EF77D083E}" presName="wedge1" presStyleLbl="node1" presStyleIdx="0" presStyleCnt="7" custLinFactNeighborX="-2541" custLinFactNeighborY="5754"/>
      <dgm:spPr/>
      <dgm:t>
        <a:bodyPr/>
        <a:lstStyle/>
        <a:p>
          <a:endParaRPr lang="ru-RU"/>
        </a:p>
      </dgm:t>
    </dgm:pt>
    <dgm:pt modelId="{B261E42B-4F97-4A83-BDDA-65AEAF3D1C67}" type="pres">
      <dgm:prSet presAssocID="{24568FF4-7E5C-4780-818D-129EF77D083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E0497-437A-47EB-8B9F-A4F18129B64D}" type="pres">
      <dgm:prSet presAssocID="{24568FF4-7E5C-4780-818D-129EF77D083E}" presName="wedge2" presStyleLbl="node1" presStyleIdx="1" presStyleCnt="7"/>
      <dgm:spPr/>
      <dgm:t>
        <a:bodyPr/>
        <a:lstStyle/>
        <a:p>
          <a:endParaRPr lang="ru-RU"/>
        </a:p>
      </dgm:t>
    </dgm:pt>
    <dgm:pt modelId="{E9B5FE14-EA9D-4D24-91D7-25367FB42E58}" type="pres">
      <dgm:prSet presAssocID="{24568FF4-7E5C-4780-818D-129EF77D083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C548-C761-4F02-B914-36EFFBB567F5}" type="pres">
      <dgm:prSet presAssocID="{24568FF4-7E5C-4780-818D-129EF77D083E}" presName="wedge3" presStyleLbl="node1" presStyleIdx="2" presStyleCnt="7"/>
      <dgm:spPr/>
      <dgm:t>
        <a:bodyPr/>
        <a:lstStyle/>
        <a:p>
          <a:endParaRPr lang="ru-RU"/>
        </a:p>
      </dgm:t>
    </dgm:pt>
    <dgm:pt modelId="{DB2B6210-D6D3-41F4-B280-6FDF5F42FB9C}" type="pres">
      <dgm:prSet presAssocID="{24568FF4-7E5C-4780-818D-129EF77D083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3BDC-B0C9-4E96-B42C-3300FE74635C}" type="pres">
      <dgm:prSet presAssocID="{24568FF4-7E5C-4780-818D-129EF77D083E}" presName="wedge4" presStyleLbl="node1" presStyleIdx="3" presStyleCnt="7"/>
      <dgm:spPr/>
      <dgm:t>
        <a:bodyPr/>
        <a:lstStyle/>
        <a:p>
          <a:endParaRPr lang="ru-RU"/>
        </a:p>
      </dgm:t>
    </dgm:pt>
    <dgm:pt modelId="{099D5BD1-D06D-4AB1-9BCC-8733003B37CE}" type="pres">
      <dgm:prSet presAssocID="{24568FF4-7E5C-4780-818D-129EF77D083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A5BB-EE30-46F0-A86B-492C306D81C4}" type="pres">
      <dgm:prSet presAssocID="{24568FF4-7E5C-4780-818D-129EF77D083E}" presName="wedge5" presStyleLbl="node1" presStyleIdx="4" presStyleCnt="7"/>
      <dgm:spPr/>
      <dgm:t>
        <a:bodyPr/>
        <a:lstStyle/>
        <a:p>
          <a:endParaRPr lang="ru-RU"/>
        </a:p>
      </dgm:t>
    </dgm:pt>
    <dgm:pt modelId="{FC1F75DD-9B3B-49E9-89E6-AC2F0F9A7C57}" type="pres">
      <dgm:prSet presAssocID="{24568FF4-7E5C-4780-818D-129EF77D083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97A9-C281-45B3-811B-6CCA01EB1C69}" type="pres">
      <dgm:prSet presAssocID="{24568FF4-7E5C-4780-818D-129EF77D083E}" presName="wedge6" presStyleLbl="node1" presStyleIdx="5" presStyleCnt="7"/>
      <dgm:spPr/>
      <dgm:t>
        <a:bodyPr/>
        <a:lstStyle/>
        <a:p>
          <a:endParaRPr lang="ru-RU"/>
        </a:p>
      </dgm:t>
    </dgm:pt>
    <dgm:pt modelId="{9D06E6D2-574F-4EE2-8282-FADC0F7688CC}" type="pres">
      <dgm:prSet presAssocID="{24568FF4-7E5C-4780-818D-129EF77D083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A6282-5DD2-4C97-8BBE-18297E7CC0DB}" type="pres">
      <dgm:prSet presAssocID="{24568FF4-7E5C-4780-818D-129EF77D083E}" presName="wedge7" presStyleLbl="node1" presStyleIdx="6" presStyleCnt="7"/>
      <dgm:spPr/>
      <dgm:t>
        <a:bodyPr/>
        <a:lstStyle/>
        <a:p>
          <a:endParaRPr lang="ru-RU"/>
        </a:p>
      </dgm:t>
    </dgm:pt>
    <dgm:pt modelId="{32E5393D-D04E-4BCF-9348-514FD32619C4}" type="pres">
      <dgm:prSet presAssocID="{24568FF4-7E5C-4780-818D-129EF77D083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A3EA9E-56A0-431A-B281-FD046C6B375F}" srcId="{24568FF4-7E5C-4780-818D-129EF77D083E}" destId="{0074E0DF-ACB3-432E-A044-DCF9BA3B9D4F}" srcOrd="4" destOrd="0" parTransId="{6874B325-3291-46FA-B6BA-7CB9F07F1328}" sibTransId="{5ADADE06-8EA9-4C8E-9084-880CD482F6FE}"/>
    <dgm:cxn modelId="{B5D4668D-0550-4EEB-B582-0E54C87F625F}" type="presOf" srcId="{6E79C4A8-F2C7-4F17-A1AC-0F2B60C3D3BD}" destId="{DB2B6210-D6D3-41F4-B280-6FDF5F42FB9C}" srcOrd="1" destOrd="0" presId="urn:microsoft.com/office/officeart/2005/8/layout/chart3"/>
    <dgm:cxn modelId="{A6013AC2-E2A0-4040-83E9-01139DE22DFC}" type="presOf" srcId="{27CC310E-873A-476F-ACDA-B9E3D0687696}" destId="{B261E42B-4F97-4A83-BDDA-65AEAF3D1C67}" srcOrd="1" destOrd="0" presId="urn:microsoft.com/office/officeart/2005/8/layout/chart3"/>
    <dgm:cxn modelId="{37DC3D37-50D3-466E-8100-23635592C633}" type="presOf" srcId="{6CAC21F4-91D3-47B3-A1A3-F24A68DA7821}" destId="{32E5393D-D04E-4BCF-9348-514FD32619C4}" srcOrd="1" destOrd="0" presId="urn:microsoft.com/office/officeart/2005/8/layout/chart3"/>
    <dgm:cxn modelId="{5A8127A5-8E72-4B0D-B1C8-CB1BA3383D9B}" type="presOf" srcId="{6CAC21F4-91D3-47B3-A1A3-F24A68DA7821}" destId="{937A6282-5DD2-4C97-8BBE-18297E7CC0DB}" srcOrd="0" destOrd="0" presId="urn:microsoft.com/office/officeart/2005/8/layout/chart3"/>
    <dgm:cxn modelId="{BC847A0D-32F9-4553-B979-7D4F887DE669}" type="presOf" srcId="{27CC310E-873A-476F-ACDA-B9E3D0687696}" destId="{68F589AC-A1CC-4AF5-8C74-844177AF9714}" srcOrd="0" destOrd="0" presId="urn:microsoft.com/office/officeart/2005/8/layout/chart3"/>
    <dgm:cxn modelId="{48A19D61-05E7-4CD5-80B3-8963AC0186AA}" type="presOf" srcId="{86C190DB-8DE3-4275-ACA0-370F2B068482}" destId="{9D06E6D2-574F-4EE2-8282-FADC0F7688CC}" srcOrd="1" destOrd="0" presId="urn:microsoft.com/office/officeart/2005/8/layout/chart3"/>
    <dgm:cxn modelId="{D1130B75-5409-448C-B6D7-0B4628049837}" type="presOf" srcId="{0074E0DF-ACB3-432E-A044-DCF9BA3B9D4F}" destId="{FC1F75DD-9B3B-49E9-89E6-AC2F0F9A7C57}" srcOrd="1" destOrd="0" presId="urn:microsoft.com/office/officeart/2005/8/layout/chart3"/>
    <dgm:cxn modelId="{7C60AAB7-C9D2-47F2-BA58-B847DA34E8D9}" type="presOf" srcId="{0074E0DF-ACB3-432E-A044-DCF9BA3B9D4F}" destId="{A4DFA5BB-EE30-46F0-A86B-492C306D81C4}" srcOrd="0" destOrd="0" presId="urn:microsoft.com/office/officeart/2005/8/layout/chart3"/>
    <dgm:cxn modelId="{59C9CF7C-3544-458A-AC21-FF489064D871}" type="presOf" srcId="{592E2115-4804-470C-B22E-D69E8FB43647}" destId="{004E0497-437A-47EB-8B9F-A4F18129B64D}" srcOrd="0" destOrd="0" presId="urn:microsoft.com/office/officeart/2005/8/layout/chart3"/>
    <dgm:cxn modelId="{CE99EC38-EC0F-407D-9A57-13FBB8E05A1E}" srcId="{24568FF4-7E5C-4780-818D-129EF77D083E}" destId="{94D004F9-0D93-4547-B139-BB09AF6F0E79}" srcOrd="7" destOrd="0" parTransId="{15409066-9B5F-4C64-B8A5-1A911737B9B1}" sibTransId="{760526BA-CE7F-4101-8336-18E2A84DB123}"/>
    <dgm:cxn modelId="{951D6F92-06BE-4071-AE0F-08E9F427786A}" type="presOf" srcId="{86C190DB-8DE3-4275-ACA0-370F2B068482}" destId="{D0BE97A9-C281-45B3-811B-6CCA01EB1C69}" srcOrd="0" destOrd="0" presId="urn:microsoft.com/office/officeart/2005/8/layout/chart3"/>
    <dgm:cxn modelId="{E037D903-FD19-4B7B-85D0-FB5FE3FDDD71}" type="presOf" srcId="{24568FF4-7E5C-4780-818D-129EF77D083E}" destId="{49C81E4F-D39B-497B-A397-220F986E0734}" srcOrd="0" destOrd="0" presId="urn:microsoft.com/office/officeart/2005/8/layout/chart3"/>
    <dgm:cxn modelId="{8A39E9C8-2F57-4F3C-9E5E-A329250FCC43}" srcId="{24568FF4-7E5C-4780-818D-129EF77D083E}" destId="{6E79C4A8-F2C7-4F17-A1AC-0F2B60C3D3BD}" srcOrd="2" destOrd="0" parTransId="{62F16B31-C44A-4771-A24D-80810B9FFD02}" sibTransId="{A2620450-E915-4F4D-B589-1A1DE8226292}"/>
    <dgm:cxn modelId="{DA26E1CB-50F2-4CF9-B5EE-92CE0C458625}" type="presOf" srcId="{A9A7B75A-91C0-4134-90E8-43D21C349525}" destId="{099D5BD1-D06D-4AB1-9BCC-8733003B37CE}" srcOrd="1" destOrd="0" presId="urn:microsoft.com/office/officeart/2005/8/layout/chart3"/>
    <dgm:cxn modelId="{10B00805-A125-4AC8-8469-91E5A5D2ACA0}" type="presOf" srcId="{592E2115-4804-470C-B22E-D69E8FB43647}" destId="{E9B5FE14-EA9D-4D24-91D7-25367FB42E58}" srcOrd="1" destOrd="0" presId="urn:microsoft.com/office/officeart/2005/8/layout/chart3"/>
    <dgm:cxn modelId="{8CEA5C23-049A-49B0-8B15-FF309D417FC4}" srcId="{24568FF4-7E5C-4780-818D-129EF77D083E}" destId="{3A44DBBE-3EF5-4FBF-820C-8DFC26137A09}" srcOrd="8" destOrd="0" parTransId="{403A5B8E-A982-4AFB-965C-1E5C0F512EB3}" sibTransId="{03C4FFAE-BE7B-4C2F-88BE-B1DD3874965A}"/>
    <dgm:cxn modelId="{DAB4E75B-5CCF-4E78-BF0A-B1F32F4326A8}" srcId="{24568FF4-7E5C-4780-818D-129EF77D083E}" destId="{86C190DB-8DE3-4275-ACA0-370F2B068482}" srcOrd="5" destOrd="0" parTransId="{A6587EAA-5E23-4919-8316-F02A860F97A2}" sibTransId="{12E7B981-DB99-4A07-AF90-E2421D723EA0}"/>
    <dgm:cxn modelId="{049A1AAB-6792-47D9-BFD4-8D539E4F052F}" srcId="{24568FF4-7E5C-4780-818D-129EF77D083E}" destId="{6CAC21F4-91D3-47B3-A1A3-F24A68DA7821}" srcOrd="6" destOrd="0" parTransId="{F1E7BCE7-FDFC-4B7D-9F57-FFA7F68887DD}" sibTransId="{B604E39E-4569-4540-B953-428C60F82571}"/>
    <dgm:cxn modelId="{53E51C7B-89AA-4A94-8BA9-C19351CA4911}" srcId="{24568FF4-7E5C-4780-818D-129EF77D083E}" destId="{27CC310E-873A-476F-ACDA-B9E3D0687696}" srcOrd="0" destOrd="0" parTransId="{39D70338-CE03-4F23-AE61-B82575DDE0DA}" sibTransId="{C08528E3-9EC8-4AEB-88F3-D09DBC283BB1}"/>
    <dgm:cxn modelId="{F08D7A64-5A32-448B-BA18-9D5B233B9BB0}" type="presOf" srcId="{6E79C4A8-F2C7-4F17-A1AC-0F2B60C3D3BD}" destId="{7F74C548-C761-4F02-B914-36EFFBB567F5}" srcOrd="0" destOrd="0" presId="urn:microsoft.com/office/officeart/2005/8/layout/chart3"/>
    <dgm:cxn modelId="{6217E32D-9AB8-47E4-A175-4C0FC6E5C724}" srcId="{24568FF4-7E5C-4780-818D-129EF77D083E}" destId="{592E2115-4804-470C-B22E-D69E8FB43647}" srcOrd="1" destOrd="0" parTransId="{AD2829E2-F215-4398-9717-DCFFAA8D327F}" sibTransId="{C261B632-B977-4E43-B0EC-912AEF0E3204}"/>
    <dgm:cxn modelId="{19881F4F-5EC0-4862-9C8A-B2BF88645F26}" srcId="{24568FF4-7E5C-4780-818D-129EF77D083E}" destId="{A9A7B75A-91C0-4134-90E8-43D21C349525}" srcOrd="3" destOrd="0" parTransId="{2926B6A2-81BE-4354-8EAF-330C06137299}" sibTransId="{0B478409-8016-412A-90B2-D9BA4419E649}"/>
    <dgm:cxn modelId="{6637CC33-4431-4DE6-8CBC-E7EDA7F28C38}" type="presOf" srcId="{A9A7B75A-91C0-4134-90E8-43D21C349525}" destId="{23623BDC-B0C9-4E96-B42C-3300FE74635C}" srcOrd="0" destOrd="0" presId="urn:microsoft.com/office/officeart/2005/8/layout/chart3"/>
    <dgm:cxn modelId="{9D9ABE80-03A6-410C-80FB-0AB9774F9D07}" type="presParOf" srcId="{49C81E4F-D39B-497B-A397-220F986E0734}" destId="{68F589AC-A1CC-4AF5-8C74-844177AF9714}" srcOrd="0" destOrd="0" presId="urn:microsoft.com/office/officeart/2005/8/layout/chart3"/>
    <dgm:cxn modelId="{B9A832A0-7E3A-4D52-BC7D-ABBF7C4D5A08}" type="presParOf" srcId="{49C81E4F-D39B-497B-A397-220F986E0734}" destId="{B261E42B-4F97-4A83-BDDA-65AEAF3D1C67}" srcOrd="1" destOrd="0" presId="urn:microsoft.com/office/officeart/2005/8/layout/chart3"/>
    <dgm:cxn modelId="{9FB4CB11-031C-4C49-BB08-884353B2BC1F}" type="presParOf" srcId="{49C81E4F-D39B-497B-A397-220F986E0734}" destId="{004E0497-437A-47EB-8B9F-A4F18129B64D}" srcOrd="2" destOrd="0" presId="urn:microsoft.com/office/officeart/2005/8/layout/chart3"/>
    <dgm:cxn modelId="{82A83A4C-7BB5-4672-8E14-E3067FAA16EB}" type="presParOf" srcId="{49C81E4F-D39B-497B-A397-220F986E0734}" destId="{E9B5FE14-EA9D-4D24-91D7-25367FB42E58}" srcOrd="3" destOrd="0" presId="urn:microsoft.com/office/officeart/2005/8/layout/chart3"/>
    <dgm:cxn modelId="{7D7D07F5-B262-4FE4-9773-581A6B4C7DAF}" type="presParOf" srcId="{49C81E4F-D39B-497B-A397-220F986E0734}" destId="{7F74C548-C761-4F02-B914-36EFFBB567F5}" srcOrd="4" destOrd="0" presId="urn:microsoft.com/office/officeart/2005/8/layout/chart3"/>
    <dgm:cxn modelId="{BB433792-4F96-46A1-B4B9-07CB5BCE0332}" type="presParOf" srcId="{49C81E4F-D39B-497B-A397-220F986E0734}" destId="{DB2B6210-D6D3-41F4-B280-6FDF5F42FB9C}" srcOrd="5" destOrd="0" presId="urn:microsoft.com/office/officeart/2005/8/layout/chart3"/>
    <dgm:cxn modelId="{C06DE579-27B2-4DDD-8F9B-3352992C3755}" type="presParOf" srcId="{49C81E4F-D39B-497B-A397-220F986E0734}" destId="{23623BDC-B0C9-4E96-B42C-3300FE74635C}" srcOrd="6" destOrd="0" presId="urn:microsoft.com/office/officeart/2005/8/layout/chart3"/>
    <dgm:cxn modelId="{64C9C219-1FCE-48A6-9B15-C784C35EA18B}" type="presParOf" srcId="{49C81E4F-D39B-497B-A397-220F986E0734}" destId="{099D5BD1-D06D-4AB1-9BCC-8733003B37CE}" srcOrd="7" destOrd="0" presId="urn:microsoft.com/office/officeart/2005/8/layout/chart3"/>
    <dgm:cxn modelId="{760DB33C-E026-4125-8468-9C9F909E6754}" type="presParOf" srcId="{49C81E4F-D39B-497B-A397-220F986E0734}" destId="{A4DFA5BB-EE30-46F0-A86B-492C306D81C4}" srcOrd="8" destOrd="0" presId="urn:microsoft.com/office/officeart/2005/8/layout/chart3"/>
    <dgm:cxn modelId="{D35CCA7A-F3E9-4BC1-8FC3-80E3230874F8}" type="presParOf" srcId="{49C81E4F-D39B-497B-A397-220F986E0734}" destId="{FC1F75DD-9B3B-49E9-89E6-AC2F0F9A7C57}" srcOrd="9" destOrd="0" presId="urn:microsoft.com/office/officeart/2005/8/layout/chart3"/>
    <dgm:cxn modelId="{18BCEB44-2170-462B-A361-43B624D35248}" type="presParOf" srcId="{49C81E4F-D39B-497B-A397-220F986E0734}" destId="{D0BE97A9-C281-45B3-811B-6CCA01EB1C69}" srcOrd="10" destOrd="0" presId="urn:microsoft.com/office/officeart/2005/8/layout/chart3"/>
    <dgm:cxn modelId="{52E0627D-4502-4C29-9945-34D15FD13F61}" type="presParOf" srcId="{49C81E4F-D39B-497B-A397-220F986E0734}" destId="{9D06E6D2-574F-4EE2-8282-FADC0F7688CC}" srcOrd="11" destOrd="0" presId="urn:microsoft.com/office/officeart/2005/8/layout/chart3"/>
    <dgm:cxn modelId="{26B34628-1416-4FA3-AE2C-5D96DECD3F75}" type="presParOf" srcId="{49C81E4F-D39B-497B-A397-220F986E0734}" destId="{937A6282-5DD2-4C97-8BBE-18297E7CC0DB}" srcOrd="12" destOrd="0" presId="urn:microsoft.com/office/officeart/2005/8/layout/chart3"/>
    <dgm:cxn modelId="{CA5958C3-F8AD-4AB2-BAB3-DDF285923057}" type="presParOf" srcId="{49C81E4F-D39B-497B-A397-220F986E0734}" destId="{32E5393D-D04E-4BCF-9348-514FD32619C4}" srcOrd="1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568FF4-7E5C-4780-818D-129EF77D083E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27CC310E-873A-476F-ACDA-B9E3D0687696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400" b="1" dirty="0" smtClean="0">
              <a:solidFill>
                <a:schemeClr val="tx1"/>
              </a:solidFill>
            </a:rPr>
            <a:t>1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39D70338-CE03-4F23-AE61-B82575DDE0DA}" type="par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08528E3-9EC8-4AEB-88F3-D09DBC283BB1}" type="sibTrans" cxnId="{53E51C7B-89AA-4A94-8BA9-C19351CA4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2E2115-4804-470C-B22E-D69E8FB43647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pPr algn="ctr"/>
          <a:r>
            <a:rPr lang="uk-UA" sz="4400" b="1" dirty="0" smtClean="0">
              <a:solidFill>
                <a:schemeClr val="tx1"/>
              </a:solidFill>
            </a:rPr>
            <a:t>2</a:t>
          </a:r>
          <a:endParaRPr lang="uk-UA" sz="4000" b="1" dirty="0" smtClean="0">
            <a:solidFill>
              <a:schemeClr val="tx1"/>
            </a:solidFill>
          </a:endParaRPr>
        </a:p>
      </dgm:t>
    </dgm:pt>
    <dgm:pt modelId="{AD2829E2-F215-4398-9717-DCFFAA8D327F}" type="parTrans" cxnId="{6217E32D-9AB8-47E4-A175-4C0FC6E5C724}">
      <dgm:prSet/>
      <dgm:spPr/>
      <dgm:t>
        <a:bodyPr/>
        <a:lstStyle/>
        <a:p>
          <a:endParaRPr lang="uk-UA"/>
        </a:p>
      </dgm:t>
    </dgm:pt>
    <dgm:pt modelId="{C261B632-B977-4E43-B0EC-912AEF0E3204}" type="sibTrans" cxnId="{6217E32D-9AB8-47E4-A175-4C0FC6E5C724}">
      <dgm:prSet/>
      <dgm:spPr/>
      <dgm:t>
        <a:bodyPr/>
        <a:lstStyle/>
        <a:p>
          <a:endParaRPr lang="uk-UA"/>
        </a:p>
      </dgm:t>
    </dgm:pt>
    <dgm:pt modelId="{A9A7B75A-91C0-4134-90E8-43D21C349525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spc="-150" dirty="0" smtClean="0">
              <a:solidFill>
                <a:schemeClr val="tx1"/>
              </a:solidFill>
            </a:rPr>
            <a:t>4</a:t>
          </a:r>
          <a:endParaRPr lang="uk-UA" sz="3600" b="1" dirty="0" smtClean="0">
            <a:solidFill>
              <a:schemeClr val="tx1"/>
            </a:solidFill>
          </a:endParaRPr>
        </a:p>
      </dgm:t>
    </dgm:pt>
    <dgm:pt modelId="{2926B6A2-81BE-4354-8EAF-330C06137299}" type="parTrans" cxnId="{19881F4F-5EC0-4862-9C8A-B2BF88645F26}">
      <dgm:prSet/>
      <dgm:spPr/>
      <dgm:t>
        <a:bodyPr/>
        <a:lstStyle/>
        <a:p>
          <a:endParaRPr lang="uk-UA"/>
        </a:p>
      </dgm:t>
    </dgm:pt>
    <dgm:pt modelId="{0B478409-8016-412A-90B2-D9BA4419E649}" type="sibTrans" cxnId="{19881F4F-5EC0-4862-9C8A-B2BF88645F26}">
      <dgm:prSet/>
      <dgm:spPr/>
      <dgm:t>
        <a:bodyPr/>
        <a:lstStyle/>
        <a:p>
          <a:endParaRPr lang="uk-UA"/>
        </a:p>
      </dgm:t>
    </dgm:pt>
    <dgm:pt modelId="{86C190DB-8DE3-4275-ACA0-370F2B068482}">
      <dgm:prSet phldrT="[Текст]"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6</a:t>
          </a:r>
        </a:p>
      </dgm:t>
    </dgm:pt>
    <dgm:pt modelId="{A6587EAA-5E23-4919-8316-F02A860F97A2}" type="parTrans" cxnId="{DAB4E75B-5CCF-4E78-BF0A-B1F32F4326A8}">
      <dgm:prSet/>
      <dgm:spPr/>
      <dgm:t>
        <a:bodyPr/>
        <a:lstStyle/>
        <a:p>
          <a:endParaRPr lang="ru-RU"/>
        </a:p>
      </dgm:t>
    </dgm:pt>
    <dgm:pt modelId="{12E7B981-DB99-4A07-AF90-E2421D723EA0}" type="sibTrans" cxnId="{DAB4E75B-5CCF-4E78-BF0A-B1F32F4326A8}">
      <dgm:prSet/>
      <dgm:spPr/>
      <dgm:t>
        <a:bodyPr/>
        <a:lstStyle/>
        <a:p>
          <a:endParaRPr lang="ru-RU"/>
        </a:p>
      </dgm:t>
    </dgm:pt>
    <dgm:pt modelId="{0074E0DF-ACB3-432E-A044-DCF9BA3B9D4F}">
      <dgm:prSet phldrT="[Текст]" custT="1"/>
      <dgm:spPr>
        <a:solidFill>
          <a:srgbClr val="FF0000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uk-UA" sz="4000" b="1" dirty="0" smtClean="0">
              <a:solidFill>
                <a:schemeClr val="tx1"/>
              </a:solidFill>
            </a:rPr>
            <a:t>5</a:t>
          </a:r>
        </a:p>
      </dgm:t>
    </dgm:pt>
    <dgm:pt modelId="{6874B325-3291-46FA-B6BA-7CB9F07F1328}" type="parTrans" cxnId="{32A3EA9E-56A0-431A-B281-FD046C6B375F}">
      <dgm:prSet/>
      <dgm:spPr/>
      <dgm:t>
        <a:bodyPr/>
        <a:lstStyle/>
        <a:p>
          <a:endParaRPr lang="ru-RU"/>
        </a:p>
      </dgm:t>
    </dgm:pt>
    <dgm:pt modelId="{5ADADE06-8EA9-4C8E-9084-880CD482F6FE}" type="sibTrans" cxnId="{32A3EA9E-56A0-431A-B281-FD046C6B375F}">
      <dgm:prSet/>
      <dgm:spPr/>
      <dgm:t>
        <a:bodyPr/>
        <a:lstStyle/>
        <a:p>
          <a:endParaRPr lang="ru-RU"/>
        </a:p>
      </dgm:t>
    </dgm:pt>
    <dgm:pt modelId="{6CAC21F4-91D3-47B3-A1A3-F24A68DA7821}">
      <dgm:prSet phldrT="[Текст]"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r>
            <a:rPr lang="uk-UA" sz="4400" b="1" spc="0" dirty="0" smtClean="0">
              <a:solidFill>
                <a:schemeClr val="tx1"/>
              </a:solidFill>
            </a:rPr>
            <a:t>7</a:t>
          </a:r>
          <a:endParaRPr lang="uk-UA" sz="4400" b="0" spc="0" dirty="0" smtClean="0">
            <a:solidFill>
              <a:schemeClr val="tx1"/>
            </a:solidFill>
          </a:endParaRPr>
        </a:p>
      </dgm:t>
    </dgm:pt>
    <dgm:pt modelId="{F1E7BCE7-FDFC-4B7D-9F57-FFA7F68887DD}" type="parTrans" cxnId="{049A1AAB-6792-47D9-BFD4-8D539E4F052F}">
      <dgm:prSet/>
      <dgm:spPr/>
      <dgm:t>
        <a:bodyPr/>
        <a:lstStyle/>
        <a:p>
          <a:endParaRPr lang="ru-RU"/>
        </a:p>
      </dgm:t>
    </dgm:pt>
    <dgm:pt modelId="{B604E39E-4569-4540-B953-428C60F82571}" type="sibTrans" cxnId="{049A1AAB-6792-47D9-BFD4-8D539E4F052F}">
      <dgm:prSet/>
      <dgm:spPr/>
      <dgm:t>
        <a:bodyPr/>
        <a:lstStyle/>
        <a:p>
          <a:endParaRPr lang="ru-RU"/>
        </a:p>
      </dgm:t>
    </dgm:pt>
    <dgm:pt modelId="{94D004F9-0D93-4547-B139-BB09AF6F0E7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ru-RU" dirty="0"/>
        </a:p>
      </dgm:t>
    </dgm:pt>
    <dgm:pt modelId="{15409066-9B5F-4C64-B8A5-1A911737B9B1}" type="parTrans" cxnId="{CE99EC38-EC0F-407D-9A57-13FBB8E05A1E}">
      <dgm:prSet/>
      <dgm:spPr/>
      <dgm:t>
        <a:bodyPr/>
        <a:lstStyle/>
        <a:p>
          <a:endParaRPr lang="ru-RU"/>
        </a:p>
      </dgm:t>
    </dgm:pt>
    <dgm:pt modelId="{760526BA-CE7F-4101-8336-18E2A84DB123}" type="sibTrans" cxnId="{CE99EC38-EC0F-407D-9A57-13FBB8E05A1E}">
      <dgm:prSet/>
      <dgm:spPr/>
      <dgm:t>
        <a:bodyPr/>
        <a:lstStyle/>
        <a:p>
          <a:endParaRPr lang="ru-RU"/>
        </a:p>
      </dgm:t>
    </dgm:pt>
    <dgm:pt modelId="{3A44DBBE-3EF5-4FBF-820C-8DFC26137A09}">
      <dgm:prSet phldrT="[Текст]" custT="1"/>
      <dgm:spPr>
        <a:solidFill>
          <a:srgbClr val="CC99FF"/>
        </a:solidFill>
        <a:ln w="28575"/>
      </dgm:spPr>
      <dgm:t>
        <a:bodyPr/>
        <a:lstStyle/>
        <a:p>
          <a:endParaRPr lang="uk-UA" sz="4400" b="1" spc="0" dirty="0" smtClean="0">
            <a:solidFill>
              <a:schemeClr val="tx1"/>
            </a:solidFill>
          </a:endParaRPr>
        </a:p>
      </dgm:t>
    </dgm:pt>
    <dgm:pt modelId="{403A5B8E-A982-4AFB-965C-1E5C0F512EB3}" type="parTrans" cxnId="{8CEA5C23-049A-49B0-8B15-FF309D417FC4}">
      <dgm:prSet/>
      <dgm:spPr/>
      <dgm:t>
        <a:bodyPr/>
        <a:lstStyle/>
        <a:p>
          <a:endParaRPr lang="ru-RU"/>
        </a:p>
      </dgm:t>
    </dgm:pt>
    <dgm:pt modelId="{03C4FFAE-BE7B-4C2F-88BE-B1DD3874965A}" type="sibTrans" cxnId="{8CEA5C23-049A-49B0-8B15-FF309D417FC4}">
      <dgm:prSet/>
      <dgm:spPr/>
      <dgm:t>
        <a:bodyPr/>
        <a:lstStyle/>
        <a:p>
          <a:endParaRPr lang="ru-RU"/>
        </a:p>
      </dgm:t>
    </dgm:pt>
    <dgm:pt modelId="{6E79C4A8-F2C7-4F17-A1AC-0F2B60C3D3BD}">
      <dgm:prSet phldrT="[Текст]" custT="1"/>
      <dgm:spPr>
        <a:solidFill>
          <a:srgbClr val="FF0000"/>
        </a:solidFill>
        <a:ln w="28575">
          <a:solidFill>
            <a:schemeClr val="bg1"/>
          </a:solidFill>
        </a:ln>
      </dgm:spPr>
      <dgm:t>
        <a:bodyPr/>
        <a:lstStyle/>
        <a:p>
          <a:pPr algn="ctr"/>
          <a:r>
            <a:rPr lang="uk-UA" sz="1800" b="1" dirty="0" smtClean="0">
              <a:solidFill>
                <a:schemeClr val="tx1"/>
              </a:solidFill>
            </a:rPr>
            <a:t> </a:t>
          </a:r>
          <a:r>
            <a:rPr lang="uk-UA" sz="4000" b="1" dirty="0" smtClean="0">
              <a:solidFill>
                <a:schemeClr val="tx1"/>
              </a:solidFill>
            </a:rPr>
            <a:t>3</a:t>
          </a:r>
        </a:p>
      </dgm:t>
    </dgm:pt>
    <dgm:pt modelId="{62F16B31-C44A-4771-A24D-80810B9FFD02}" type="parTrans" cxnId="{8A39E9C8-2F57-4F3C-9E5E-A329250FCC43}">
      <dgm:prSet/>
      <dgm:spPr/>
      <dgm:t>
        <a:bodyPr/>
        <a:lstStyle/>
        <a:p>
          <a:endParaRPr lang="ru-RU"/>
        </a:p>
      </dgm:t>
    </dgm:pt>
    <dgm:pt modelId="{A2620450-E915-4F4D-B589-1A1DE8226292}" type="sibTrans" cxnId="{8A39E9C8-2F57-4F3C-9E5E-A329250FCC43}">
      <dgm:prSet/>
      <dgm:spPr/>
      <dgm:t>
        <a:bodyPr/>
        <a:lstStyle/>
        <a:p>
          <a:endParaRPr lang="ru-RU"/>
        </a:p>
      </dgm:t>
    </dgm:pt>
    <dgm:pt modelId="{49C81E4F-D39B-497B-A397-220F986E0734}" type="pres">
      <dgm:prSet presAssocID="{24568FF4-7E5C-4780-818D-129EF77D083E}" presName="compositeShape" presStyleCnt="0">
        <dgm:presLayoutVars>
          <dgm:chMax val="7"/>
          <dgm:dir/>
          <dgm:resizeHandles val="exact"/>
        </dgm:presLayoutVars>
      </dgm:prSet>
      <dgm:spPr/>
    </dgm:pt>
    <dgm:pt modelId="{68F589AC-A1CC-4AF5-8C74-844177AF9714}" type="pres">
      <dgm:prSet presAssocID="{24568FF4-7E5C-4780-818D-129EF77D083E}" presName="wedge1" presStyleLbl="node1" presStyleIdx="0" presStyleCnt="7" custLinFactNeighborX="-2541" custLinFactNeighborY="5754"/>
      <dgm:spPr/>
      <dgm:t>
        <a:bodyPr/>
        <a:lstStyle/>
        <a:p>
          <a:endParaRPr lang="ru-RU"/>
        </a:p>
      </dgm:t>
    </dgm:pt>
    <dgm:pt modelId="{B261E42B-4F97-4A83-BDDA-65AEAF3D1C67}" type="pres">
      <dgm:prSet presAssocID="{24568FF4-7E5C-4780-818D-129EF77D083E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E0497-437A-47EB-8B9F-A4F18129B64D}" type="pres">
      <dgm:prSet presAssocID="{24568FF4-7E5C-4780-818D-129EF77D083E}" presName="wedge2" presStyleLbl="node1" presStyleIdx="1" presStyleCnt="7"/>
      <dgm:spPr/>
      <dgm:t>
        <a:bodyPr/>
        <a:lstStyle/>
        <a:p>
          <a:endParaRPr lang="ru-RU"/>
        </a:p>
      </dgm:t>
    </dgm:pt>
    <dgm:pt modelId="{E9B5FE14-EA9D-4D24-91D7-25367FB42E58}" type="pres">
      <dgm:prSet presAssocID="{24568FF4-7E5C-4780-818D-129EF77D083E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74C548-C761-4F02-B914-36EFFBB567F5}" type="pres">
      <dgm:prSet presAssocID="{24568FF4-7E5C-4780-818D-129EF77D083E}" presName="wedge3" presStyleLbl="node1" presStyleIdx="2" presStyleCnt="7"/>
      <dgm:spPr/>
      <dgm:t>
        <a:bodyPr/>
        <a:lstStyle/>
        <a:p>
          <a:endParaRPr lang="ru-RU"/>
        </a:p>
      </dgm:t>
    </dgm:pt>
    <dgm:pt modelId="{DB2B6210-D6D3-41F4-B280-6FDF5F42FB9C}" type="pres">
      <dgm:prSet presAssocID="{24568FF4-7E5C-4780-818D-129EF77D083E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623BDC-B0C9-4E96-B42C-3300FE74635C}" type="pres">
      <dgm:prSet presAssocID="{24568FF4-7E5C-4780-818D-129EF77D083E}" presName="wedge4" presStyleLbl="node1" presStyleIdx="3" presStyleCnt="7"/>
      <dgm:spPr/>
      <dgm:t>
        <a:bodyPr/>
        <a:lstStyle/>
        <a:p>
          <a:endParaRPr lang="ru-RU"/>
        </a:p>
      </dgm:t>
    </dgm:pt>
    <dgm:pt modelId="{099D5BD1-D06D-4AB1-9BCC-8733003B37CE}" type="pres">
      <dgm:prSet presAssocID="{24568FF4-7E5C-4780-818D-129EF77D083E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DFA5BB-EE30-46F0-A86B-492C306D81C4}" type="pres">
      <dgm:prSet presAssocID="{24568FF4-7E5C-4780-818D-129EF77D083E}" presName="wedge5" presStyleLbl="node1" presStyleIdx="4" presStyleCnt="7"/>
      <dgm:spPr/>
      <dgm:t>
        <a:bodyPr/>
        <a:lstStyle/>
        <a:p>
          <a:endParaRPr lang="ru-RU"/>
        </a:p>
      </dgm:t>
    </dgm:pt>
    <dgm:pt modelId="{FC1F75DD-9B3B-49E9-89E6-AC2F0F9A7C57}" type="pres">
      <dgm:prSet presAssocID="{24568FF4-7E5C-4780-818D-129EF77D083E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E97A9-C281-45B3-811B-6CCA01EB1C69}" type="pres">
      <dgm:prSet presAssocID="{24568FF4-7E5C-4780-818D-129EF77D083E}" presName="wedge6" presStyleLbl="node1" presStyleIdx="5" presStyleCnt="7"/>
      <dgm:spPr/>
      <dgm:t>
        <a:bodyPr/>
        <a:lstStyle/>
        <a:p>
          <a:endParaRPr lang="ru-RU"/>
        </a:p>
      </dgm:t>
    </dgm:pt>
    <dgm:pt modelId="{9D06E6D2-574F-4EE2-8282-FADC0F7688CC}" type="pres">
      <dgm:prSet presAssocID="{24568FF4-7E5C-4780-818D-129EF77D083E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A6282-5DD2-4C97-8BBE-18297E7CC0DB}" type="pres">
      <dgm:prSet presAssocID="{24568FF4-7E5C-4780-818D-129EF77D083E}" presName="wedge7" presStyleLbl="node1" presStyleIdx="6" presStyleCnt="7"/>
      <dgm:spPr/>
      <dgm:t>
        <a:bodyPr/>
        <a:lstStyle/>
        <a:p>
          <a:endParaRPr lang="ru-RU"/>
        </a:p>
      </dgm:t>
    </dgm:pt>
    <dgm:pt modelId="{32E5393D-D04E-4BCF-9348-514FD32619C4}" type="pres">
      <dgm:prSet presAssocID="{24568FF4-7E5C-4780-818D-129EF77D083E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06EB19-6AD8-4E57-A9BF-F4C967132B8E}" type="presOf" srcId="{24568FF4-7E5C-4780-818D-129EF77D083E}" destId="{49C81E4F-D39B-497B-A397-220F986E0734}" srcOrd="0" destOrd="0" presId="urn:microsoft.com/office/officeart/2005/8/layout/chart3"/>
    <dgm:cxn modelId="{32A3EA9E-56A0-431A-B281-FD046C6B375F}" srcId="{24568FF4-7E5C-4780-818D-129EF77D083E}" destId="{0074E0DF-ACB3-432E-A044-DCF9BA3B9D4F}" srcOrd="4" destOrd="0" parTransId="{6874B325-3291-46FA-B6BA-7CB9F07F1328}" sibTransId="{5ADADE06-8EA9-4C8E-9084-880CD482F6FE}"/>
    <dgm:cxn modelId="{C6F71E7C-1076-4714-94DE-A4A5F88D93A6}" type="presOf" srcId="{6E79C4A8-F2C7-4F17-A1AC-0F2B60C3D3BD}" destId="{7F74C548-C761-4F02-B914-36EFFBB567F5}" srcOrd="0" destOrd="0" presId="urn:microsoft.com/office/officeart/2005/8/layout/chart3"/>
    <dgm:cxn modelId="{5947D90A-5545-4B89-AF92-4102E8DDDB21}" type="presOf" srcId="{A9A7B75A-91C0-4134-90E8-43D21C349525}" destId="{099D5BD1-D06D-4AB1-9BCC-8733003B37CE}" srcOrd="1" destOrd="0" presId="urn:microsoft.com/office/officeart/2005/8/layout/chart3"/>
    <dgm:cxn modelId="{C57BD10D-156B-412D-97E3-46D40CF9372C}" type="presOf" srcId="{86C190DB-8DE3-4275-ACA0-370F2B068482}" destId="{9D06E6D2-574F-4EE2-8282-FADC0F7688CC}" srcOrd="1" destOrd="0" presId="urn:microsoft.com/office/officeart/2005/8/layout/chart3"/>
    <dgm:cxn modelId="{F6551949-8528-4C03-B232-D45A4F14DF2E}" type="presOf" srcId="{27CC310E-873A-476F-ACDA-B9E3D0687696}" destId="{68F589AC-A1CC-4AF5-8C74-844177AF9714}" srcOrd="0" destOrd="0" presId="urn:microsoft.com/office/officeart/2005/8/layout/chart3"/>
    <dgm:cxn modelId="{A1E228E0-2287-4CE3-AE4C-B02753FE5E0A}" type="presOf" srcId="{592E2115-4804-470C-B22E-D69E8FB43647}" destId="{004E0497-437A-47EB-8B9F-A4F18129B64D}" srcOrd="0" destOrd="0" presId="urn:microsoft.com/office/officeart/2005/8/layout/chart3"/>
    <dgm:cxn modelId="{E7318FC3-BBB0-4FFF-B703-7618DE66AF04}" type="presOf" srcId="{27CC310E-873A-476F-ACDA-B9E3D0687696}" destId="{B261E42B-4F97-4A83-BDDA-65AEAF3D1C67}" srcOrd="1" destOrd="0" presId="urn:microsoft.com/office/officeart/2005/8/layout/chart3"/>
    <dgm:cxn modelId="{306E95A1-23A6-457F-B9C1-BEF883431206}" type="presOf" srcId="{592E2115-4804-470C-B22E-D69E8FB43647}" destId="{E9B5FE14-EA9D-4D24-91D7-25367FB42E58}" srcOrd="1" destOrd="0" presId="urn:microsoft.com/office/officeart/2005/8/layout/chart3"/>
    <dgm:cxn modelId="{F46F8CAE-7560-4AD6-A71D-ECA0791A0621}" type="presOf" srcId="{86C190DB-8DE3-4275-ACA0-370F2B068482}" destId="{D0BE97A9-C281-45B3-811B-6CCA01EB1C69}" srcOrd="0" destOrd="0" presId="urn:microsoft.com/office/officeart/2005/8/layout/chart3"/>
    <dgm:cxn modelId="{B08CBEA1-E9F3-4EED-B049-F94EBA6902B3}" type="presOf" srcId="{0074E0DF-ACB3-432E-A044-DCF9BA3B9D4F}" destId="{A4DFA5BB-EE30-46F0-A86B-492C306D81C4}" srcOrd="0" destOrd="0" presId="urn:microsoft.com/office/officeart/2005/8/layout/chart3"/>
    <dgm:cxn modelId="{CE99EC38-EC0F-407D-9A57-13FBB8E05A1E}" srcId="{24568FF4-7E5C-4780-818D-129EF77D083E}" destId="{94D004F9-0D93-4547-B139-BB09AF6F0E79}" srcOrd="7" destOrd="0" parTransId="{15409066-9B5F-4C64-B8A5-1A911737B9B1}" sibTransId="{760526BA-CE7F-4101-8336-18E2A84DB123}"/>
    <dgm:cxn modelId="{946E6856-0DFD-4C5A-95D5-CED481CEAB4E}" type="presOf" srcId="{6E79C4A8-F2C7-4F17-A1AC-0F2B60C3D3BD}" destId="{DB2B6210-D6D3-41F4-B280-6FDF5F42FB9C}" srcOrd="1" destOrd="0" presId="urn:microsoft.com/office/officeart/2005/8/layout/chart3"/>
    <dgm:cxn modelId="{C3ADFD9C-8371-4F1D-8FE4-9DE4909DCA7A}" type="presOf" srcId="{6CAC21F4-91D3-47B3-A1A3-F24A68DA7821}" destId="{32E5393D-D04E-4BCF-9348-514FD32619C4}" srcOrd="1" destOrd="0" presId="urn:microsoft.com/office/officeart/2005/8/layout/chart3"/>
    <dgm:cxn modelId="{63CEAACE-C517-4971-B390-BC2DE140D428}" type="presOf" srcId="{A9A7B75A-91C0-4134-90E8-43D21C349525}" destId="{23623BDC-B0C9-4E96-B42C-3300FE74635C}" srcOrd="0" destOrd="0" presId="urn:microsoft.com/office/officeart/2005/8/layout/chart3"/>
    <dgm:cxn modelId="{8A39E9C8-2F57-4F3C-9E5E-A329250FCC43}" srcId="{24568FF4-7E5C-4780-818D-129EF77D083E}" destId="{6E79C4A8-F2C7-4F17-A1AC-0F2B60C3D3BD}" srcOrd="2" destOrd="0" parTransId="{62F16B31-C44A-4771-A24D-80810B9FFD02}" sibTransId="{A2620450-E915-4F4D-B589-1A1DE8226292}"/>
    <dgm:cxn modelId="{8CEA5C23-049A-49B0-8B15-FF309D417FC4}" srcId="{24568FF4-7E5C-4780-818D-129EF77D083E}" destId="{3A44DBBE-3EF5-4FBF-820C-8DFC26137A09}" srcOrd="8" destOrd="0" parTransId="{403A5B8E-A982-4AFB-965C-1E5C0F512EB3}" sibTransId="{03C4FFAE-BE7B-4C2F-88BE-B1DD3874965A}"/>
    <dgm:cxn modelId="{DAB4E75B-5CCF-4E78-BF0A-B1F32F4326A8}" srcId="{24568FF4-7E5C-4780-818D-129EF77D083E}" destId="{86C190DB-8DE3-4275-ACA0-370F2B068482}" srcOrd="5" destOrd="0" parTransId="{A6587EAA-5E23-4919-8316-F02A860F97A2}" sibTransId="{12E7B981-DB99-4A07-AF90-E2421D723EA0}"/>
    <dgm:cxn modelId="{049A1AAB-6792-47D9-BFD4-8D539E4F052F}" srcId="{24568FF4-7E5C-4780-818D-129EF77D083E}" destId="{6CAC21F4-91D3-47B3-A1A3-F24A68DA7821}" srcOrd="6" destOrd="0" parTransId="{F1E7BCE7-FDFC-4B7D-9F57-FFA7F68887DD}" sibTransId="{B604E39E-4569-4540-B953-428C60F82571}"/>
    <dgm:cxn modelId="{2C658F60-01F4-4D71-815F-DFFF7BAB285E}" type="presOf" srcId="{6CAC21F4-91D3-47B3-A1A3-F24A68DA7821}" destId="{937A6282-5DD2-4C97-8BBE-18297E7CC0DB}" srcOrd="0" destOrd="0" presId="urn:microsoft.com/office/officeart/2005/8/layout/chart3"/>
    <dgm:cxn modelId="{53E51C7B-89AA-4A94-8BA9-C19351CA4911}" srcId="{24568FF4-7E5C-4780-818D-129EF77D083E}" destId="{27CC310E-873A-476F-ACDA-B9E3D0687696}" srcOrd="0" destOrd="0" parTransId="{39D70338-CE03-4F23-AE61-B82575DDE0DA}" sibTransId="{C08528E3-9EC8-4AEB-88F3-D09DBC283BB1}"/>
    <dgm:cxn modelId="{6217E32D-9AB8-47E4-A175-4C0FC6E5C724}" srcId="{24568FF4-7E5C-4780-818D-129EF77D083E}" destId="{592E2115-4804-470C-B22E-D69E8FB43647}" srcOrd="1" destOrd="0" parTransId="{AD2829E2-F215-4398-9717-DCFFAA8D327F}" sibTransId="{C261B632-B977-4E43-B0EC-912AEF0E3204}"/>
    <dgm:cxn modelId="{BAF0786D-680D-4F6E-9E37-F6AB6F41316E}" type="presOf" srcId="{0074E0DF-ACB3-432E-A044-DCF9BA3B9D4F}" destId="{FC1F75DD-9B3B-49E9-89E6-AC2F0F9A7C57}" srcOrd="1" destOrd="0" presId="urn:microsoft.com/office/officeart/2005/8/layout/chart3"/>
    <dgm:cxn modelId="{19881F4F-5EC0-4862-9C8A-B2BF88645F26}" srcId="{24568FF4-7E5C-4780-818D-129EF77D083E}" destId="{A9A7B75A-91C0-4134-90E8-43D21C349525}" srcOrd="3" destOrd="0" parTransId="{2926B6A2-81BE-4354-8EAF-330C06137299}" sibTransId="{0B478409-8016-412A-90B2-D9BA4419E649}"/>
    <dgm:cxn modelId="{259CFE71-B3A1-4C03-80E6-4A793DEDF838}" type="presParOf" srcId="{49C81E4F-D39B-497B-A397-220F986E0734}" destId="{68F589AC-A1CC-4AF5-8C74-844177AF9714}" srcOrd="0" destOrd="0" presId="urn:microsoft.com/office/officeart/2005/8/layout/chart3"/>
    <dgm:cxn modelId="{C7BB07A3-B14E-4469-ABCD-D255F38B11AE}" type="presParOf" srcId="{49C81E4F-D39B-497B-A397-220F986E0734}" destId="{B261E42B-4F97-4A83-BDDA-65AEAF3D1C67}" srcOrd="1" destOrd="0" presId="urn:microsoft.com/office/officeart/2005/8/layout/chart3"/>
    <dgm:cxn modelId="{1CBC006A-B482-4890-861E-05BFEBF8CFFA}" type="presParOf" srcId="{49C81E4F-D39B-497B-A397-220F986E0734}" destId="{004E0497-437A-47EB-8B9F-A4F18129B64D}" srcOrd="2" destOrd="0" presId="urn:microsoft.com/office/officeart/2005/8/layout/chart3"/>
    <dgm:cxn modelId="{C4D321DA-CBF1-4F27-8CDE-C2C0AF41D629}" type="presParOf" srcId="{49C81E4F-D39B-497B-A397-220F986E0734}" destId="{E9B5FE14-EA9D-4D24-91D7-25367FB42E58}" srcOrd="3" destOrd="0" presId="urn:microsoft.com/office/officeart/2005/8/layout/chart3"/>
    <dgm:cxn modelId="{C2981000-9D32-4839-B840-2A69928C99AD}" type="presParOf" srcId="{49C81E4F-D39B-497B-A397-220F986E0734}" destId="{7F74C548-C761-4F02-B914-36EFFBB567F5}" srcOrd="4" destOrd="0" presId="urn:microsoft.com/office/officeart/2005/8/layout/chart3"/>
    <dgm:cxn modelId="{A85BC056-F113-4EC4-BB53-85EAA245335D}" type="presParOf" srcId="{49C81E4F-D39B-497B-A397-220F986E0734}" destId="{DB2B6210-D6D3-41F4-B280-6FDF5F42FB9C}" srcOrd="5" destOrd="0" presId="urn:microsoft.com/office/officeart/2005/8/layout/chart3"/>
    <dgm:cxn modelId="{512F042D-0628-4528-9E68-9F5738F3A1B8}" type="presParOf" srcId="{49C81E4F-D39B-497B-A397-220F986E0734}" destId="{23623BDC-B0C9-4E96-B42C-3300FE74635C}" srcOrd="6" destOrd="0" presId="urn:microsoft.com/office/officeart/2005/8/layout/chart3"/>
    <dgm:cxn modelId="{3585D6A7-A27F-48EC-9C1F-90E66CF6A31D}" type="presParOf" srcId="{49C81E4F-D39B-497B-A397-220F986E0734}" destId="{099D5BD1-D06D-4AB1-9BCC-8733003B37CE}" srcOrd="7" destOrd="0" presId="urn:microsoft.com/office/officeart/2005/8/layout/chart3"/>
    <dgm:cxn modelId="{611B3FFF-C02B-4404-9F23-E169373AEB92}" type="presParOf" srcId="{49C81E4F-D39B-497B-A397-220F986E0734}" destId="{A4DFA5BB-EE30-46F0-A86B-492C306D81C4}" srcOrd="8" destOrd="0" presId="urn:microsoft.com/office/officeart/2005/8/layout/chart3"/>
    <dgm:cxn modelId="{BC43594D-6B0E-46BF-973A-D3D88B2646F3}" type="presParOf" srcId="{49C81E4F-D39B-497B-A397-220F986E0734}" destId="{FC1F75DD-9B3B-49E9-89E6-AC2F0F9A7C57}" srcOrd="9" destOrd="0" presId="urn:microsoft.com/office/officeart/2005/8/layout/chart3"/>
    <dgm:cxn modelId="{86576B3B-B451-4819-A6AA-E768538DFB9B}" type="presParOf" srcId="{49C81E4F-D39B-497B-A397-220F986E0734}" destId="{D0BE97A9-C281-45B3-811B-6CCA01EB1C69}" srcOrd="10" destOrd="0" presId="urn:microsoft.com/office/officeart/2005/8/layout/chart3"/>
    <dgm:cxn modelId="{F34BC1D6-7069-43AE-B118-429837B4BD9C}" type="presParOf" srcId="{49C81E4F-D39B-497B-A397-220F986E0734}" destId="{9D06E6D2-574F-4EE2-8282-FADC0F7688CC}" srcOrd="11" destOrd="0" presId="urn:microsoft.com/office/officeart/2005/8/layout/chart3"/>
    <dgm:cxn modelId="{94837349-0084-4755-BDEF-1C839A05AA72}" type="presParOf" srcId="{49C81E4F-D39B-497B-A397-220F986E0734}" destId="{937A6282-5DD2-4C97-8BBE-18297E7CC0DB}" srcOrd="12" destOrd="0" presId="urn:microsoft.com/office/officeart/2005/8/layout/chart3"/>
    <dgm:cxn modelId="{02F1C18D-F7FE-4E95-9526-801B7C3A43C0}" type="presParOf" srcId="{49C81E4F-D39B-497B-A397-220F986E0734}" destId="{32E5393D-D04E-4BCF-9348-514FD32619C4}" srcOrd="13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589AC-A1CC-4AF5-8C74-844177AF9714}">
      <dsp:nvSpPr>
        <dsp:cNvPr id="0" name=""/>
        <dsp:cNvSpPr/>
      </dsp:nvSpPr>
      <dsp:spPr>
        <a:xfrm>
          <a:off x="402002" y="365801"/>
          <a:ext cx="2903362" cy="2903362"/>
        </a:xfrm>
        <a:prstGeom prst="pie">
          <a:avLst>
            <a:gd name="adj1" fmla="val 16200000"/>
            <a:gd name="adj2" fmla="val 19285716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1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1882371" y="642312"/>
        <a:ext cx="794968" cy="501175"/>
      </dsp:txXfrm>
    </dsp:sp>
    <dsp:sp modelId="{004E0497-437A-47EB-8B9F-A4F18129B64D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19285716"/>
            <a:gd name="adj2" fmla="val 771428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2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2388193" y="1391194"/>
        <a:ext cx="843357" cy="535739"/>
      </dsp:txXfrm>
    </dsp:sp>
    <dsp:sp modelId="{7F74C548-C761-4F02-B914-36EFFBB567F5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771428"/>
            <a:gd name="adj2" fmla="val 3857143"/>
          </a:avLst>
        </a:prstGeom>
        <a:solidFill>
          <a:srgbClr val="FF0000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 </a:t>
          </a:r>
          <a:r>
            <a:rPr lang="uk-UA" sz="4000" b="1" kern="1200" dirty="0" smtClean="0">
              <a:solidFill>
                <a:schemeClr val="tx1"/>
              </a:solidFill>
            </a:rPr>
            <a:t>3</a:t>
          </a:r>
        </a:p>
      </dsp:txBody>
      <dsp:txXfrm>
        <a:off x="2267220" y="2082471"/>
        <a:ext cx="760404" cy="553021"/>
      </dsp:txXfrm>
    </dsp:sp>
    <dsp:sp modelId="{23623BDC-B0C9-4E96-B42C-3300FE74635C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3857226"/>
            <a:gd name="adj2" fmla="val 6942858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pc="-150" dirty="0" smtClean="0">
              <a:solidFill>
                <a:schemeClr val="tx1"/>
              </a:solidFill>
            </a:rPr>
            <a:t>4</a:t>
          </a:r>
          <a:endParaRPr lang="uk-UA" sz="3600" b="1" kern="1200" dirty="0" smtClean="0">
            <a:solidFill>
              <a:schemeClr val="tx1"/>
            </a:solidFill>
          </a:endParaRPr>
        </a:p>
      </dsp:txBody>
      <dsp:txXfrm>
        <a:off x="1463611" y="2635492"/>
        <a:ext cx="777686" cy="553021"/>
      </dsp:txXfrm>
    </dsp:sp>
    <dsp:sp modelId="{A4DFA5BB-EE30-46F0-A86B-492C306D81C4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6942858"/>
            <a:gd name="adj2" fmla="val 10028574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5</a:t>
          </a:r>
        </a:p>
      </dsp:txBody>
      <dsp:txXfrm>
        <a:off x="677283" y="2082471"/>
        <a:ext cx="760404" cy="553021"/>
      </dsp:txXfrm>
    </dsp:sp>
    <dsp:sp modelId="{D0BE97A9-C281-45B3-811B-6CCA01EB1C69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10028574"/>
            <a:gd name="adj2" fmla="val 13114284"/>
          </a:avLst>
        </a:prstGeom>
        <a:solidFill>
          <a:srgbClr val="FF0000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6</a:t>
          </a:r>
        </a:p>
      </dsp:txBody>
      <dsp:txXfrm>
        <a:off x="473357" y="1391194"/>
        <a:ext cx="843357" cy="535739"/>
      </dsp:txXfrm>
    </dsp:sp>
    <dsp:sp modelId="{937A6282-5DD2-4C97-8BBE-18297E7CC0DB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13114284"/>
            <a:gd name="adj2" fmla="val 16200000"/>
          </a:avLst>
        </a:prstGeom>
        <a:solidFill>
          <a:srgbClr val="FF0000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7</a:t>
          </a:r>
          <a:endParaRPr lang="uk-UA" sz="4400" b="0" kern="1200" spc="0" dirty="0" smtClean="0">
            <a:solidFill>
              <a:schemeClr val="tx1"/>
            </a:solidFill>
          </a:endParaRPr>
        </a:p>
      </dsp:txBody>
      <dsp:txXfrm>
        <a:off x="1029834" y="630790"/>
        <a:ext cx="794968" cy="5011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589AC-A1CC-4AF5-8C74-844177AF9714}">
      <dsp:nvSpPr>
        <dsp:cNvPr id="0" name=""/>
        <dsp:cNvSpPr/>
      </dsp:nvSpPr>
      <dsp:spPr>
        <a:xfrm>
          <a:off x="402002" y="365801"/>
          <a:ext cx="2903362" cy="2903362"/>
        </a:xfrm>
        <a:prstGeom prst="pie">
          <a:avLst>
            <a:gd name="adj1" fmla="val 16200000"/>
            <a:gd name="adj2" fmla="val 19285716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1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1882371" y="642312"/>
        <a:ext cx="794968" cy="501175"/>
      </dsp:txXfrm>
    </dsp:sp>
    <dsp:sp modelId="{004E0497-437A-47EB-8B9F-A4F18129B64D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19285716"/>
            <a:gd name="adj2" fmla="val 771428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tx1"/>
              </a:solidFill>
            </a:rPr>
            <a:t>2</a:t>
          </a:r>
          <a:endParaRPr lang="uk-UA" sz="4000" b="1" kern="1200" dirty="0" smtClean="0">
            <a:solidFill>
              <a:schemeClr val="tx1"/>
            </a:solidFill>
          </a:endParaRPr>
        </a:p>
      </dsp:txBody>
      <dsp:txXfrm>
        <a:off x="2388193" y="1391194"/>
        <a:ext cx="843357" cy="535739"/>
      </dsp:txXfrm>
    </dsp:sp>
    <dsp:sp modelId="{7F74C548-C761-4F02-B914-36EFFBB567F5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771428"/>
            <a:gd name="adj2" fmla="val 3857143"/>
          </a:avLst>
        </a:prstGeom>
        <a:solidFill>
          <a:srgbClr val="FF0000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</a:rPr>
            <a:t> </a:t>
          </a:r>
          <a:r>
            <a:rPr lang="uk-UA" sz="4000" b="1" kern="1200" dirty="0" smtClean="0">
              <a:solidFill>
                <a:schemeClr val="tx1"/>
              </a:solidFill>
            </a:rPr>
            <a:t>3</a:t>
          </a:r>
        </a:p>
      </dsp:txBody>
      <dsp:txXfrm>
        <a:off x="2267220" y="2082471"/>
        <a:ext cx="760404" cy="553021"/>
      </dsp:txXfrm>
    </dsp:sp>
    <dsp:sp modelId="{23623BDC-B0C9-4E96-B42C-3300FE74635C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3857226"/>
            <a:gd name="adj2" fmla="val 6942858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spc="-150" dirty="0" smtClean="0">
              <a:solidFill>
                <a:schemeClr val="tx1"/>
              </a:solidFill>
            </a:rPr>
            <a:t>4</a:t>
          </a:r>
          <a:endParaRPr lang="uk-UA" sz="3600" b="1" kern="1200" dirty="0" smtClean="0">
            <a:solidFill>
              <a:schemeClr val="tx1"/>
            </a:solidFill>
          </a:endParaRPr>
        </a:p>
      </dsp:txBody>
      <dsp:txXfrm>
        <a:off x="1463611" y="2635492"/>
        <a:ext cx="777686" cy="553021"/>
      </dsp:txXfrm>
    </dsp:sp>
    <dsp:sp modelId="{A4DFA5BB-EE30-46F0-A86B-492C306D81C4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6942858"/>
            <a:gd name="adj2" fmla="val 10028574"/>
          </a:avLst>
        </a:prstGeom>
        <a:solidFill>
          <a:srgbClr val="FF0000"/>
        </a:solidFill>
        <a:ln w="381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chemeClr val="tx1"/>
              </a:solidFill>
            </a:rPr>
            <a:t>5</a:t>
          </a:r>
        </a:p>
      </dsp:txBody>
      <dsp:txXfrm>
        <a:off x="677283" y="2082471"/>
        <a:ext cx="760404" cy="553021"/>
      </dsp:txXfrm>
    </dsp:sp>
    <dsp:sp modelId="{D0BE97A9-C281-45B3-811B-6CCA01EB1C69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10028574"/>
            <a:gd name="adj2" fmla="val 13114284"/>
          </a:avLst>
        </a:prstGeom>
        <a:solidFill>
          <a:srgbClr val="FF0000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6</a:t>
          </a:r>
        </a:p>
      </dsp:txBody>
      <dsp:txXfrm>
        <a:off x="473357" y="1391194"/>
        <a:ext cx="843357" cy="535739"/>
      </dsp:txXfrm>
    </dsp:sp>
    <dsp:sp modelId="{937A6282-5DD2-4C97-8BBE-18297E7CC0DB}">
      <dsp:nvSpPr>
        <dsp:cNvPr id="0" name=""/>
        <dsp:cNvSpPr/>
      </dsp:nvSpPr>
      <dsp:spPr>
        <a:xfrm>
          <a:off x="400772" y="354279"/>
          <a:ext cx="2903362" cy="2903362"/>
        </a:xfrm>
        <a:prstGeom prst="pie">
          <a:avLst>
            <a:gd name="adj1" fmla="val 13114284"/>
            <a:gd name="adj2" fmla="val 16200000"/>
          </a:avLst>
        </a:prstGeom>
        <a:solidFill>
          <a:srgbClr val="FF0000"/>
        </a:solidFill>
        <a:ln w="2857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pc="0" dirty="0" smtClean="0">
              <a:solidFill>
                <a:schemeClr val="tx1"/>
              </a:solidFill>
            </a:rPr>
            <a:t>7</a:t>
          </a:r>
          <a:endParaRPr lang="uk-UA" sz="4400" b="0" kern="1200" spc="0" dirty="0" smtClean="0">
            <a:solidFill>
              <a:schemeClr val="tx1"/>
            </a:solidFill>
          </a:endParaRPr>
        </a:p>
      </dsp:txBody>
      <dsp:txXfrm>
        <a:off x="1029834" y="630790"/>
        <a:ext cx="794968" cy="501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diagramDrawing" Target="../diagrams/drawing1.xml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19" Type="http://schemas.openxmlformats.org/officeDocument/2006/relationships/image" Target="../media/image11.png"/><Relationship Id="rId4" Type="http://schemas.openxmlformats.org/officeDocument/2006/relationships/image" Target="../media/image1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.png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8719"/>
          <a:stretch>
            <a:fillRect/>
          </a:stretch>
        </p:blipFill>
        <p:spPr bwMode="auto">
          <a:xfrm flipV="1">
            <a:off x="0" y="-133687"/>
            <a:ext cx="9144000" cy="52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pngwing.com (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5619">
            <a:off x="1135352" y="-384919"/>
            <a:ext cx="2439430" cy="21182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Рисунок 61" descr="pngwing.com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63838"/>
            <a:ext cx="1227062" cy="2304256"/>
          </a:xfrm>
          <a:prstGeom prst="rect">
            <a:avLst/>
          </a:prstGeom>
        </p:spPr>
      </p:pic>
      <p:pic>
        <p:nvPicPr>
          <p:cNvPr id="61" name="Рисунок 60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290271"/>
            <a:ext cx="2160240" cy="1853229"/>
          </a:xfrm>
          <a:prstGeom prst="rect">
            <a:avLst/>
          </a:prstGeom>
        </p:spPr>
      </p:pic>
      <p:pic>
        <p:nvPicPr>
          <p:cNvPr id="60" name="Рисунок 59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352045"/>
            <a:ext cx="2088232" cy="1791455"/>
          </a:xfrm>
          <a:prstGeom prst="rect">
            <a:avLst/>
          </a:prstGeom>
        </p:spPr>
      </p:pic>
      <p:pic>
        <p:nvPicPr>
          <p:cNvPr id="59" name="Рисунок 58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2211711"/>
            <a:ext cx="2088232" cy="1656184"/>
          </a:xfrm>
          <a:prstGeom prst="rect">
            <a:avLst/>
          </a:prstGeom>
        </p:spPr>
      </p:pic>
      <p:pic>
        <p:nvPicPr>
          <p:cNvPr id="58" name="Рисунок 57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563638"/>
            <a:ext cx="2267744" cy="1791455"/>
          </a:xfrm>
          <a:prstGeom prst="rect">
            <a:avLst/>
          </a:prstGeom>
        </p:spPr>
      </p:pic>
      <p:pic>
        <p:nvPicPr>
          <p:cNvPr id="57" name="Рисунок 56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5768" y="-164554"/>
            <a:ext cx="2088232" cy="1791455"/>
          </a:xfrm>
          <a:prstGeom prst="rect">
            <a:avLst/>
          </a:prstGeom>
        </p:spPr>
      </p:pic>
      <p:pic>
        <p:nvPicPr>
          <p:cNvPr id="56" name="Рисунок 55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555526"/>
            <a:ext cx="2088232" cy="1791455"/>
          </a:xfrm>
          <a:prstGeom prst="rect">
            <a:avLst/>
          </a:prstGeom>
        </p:spPr>
      </p:pic>
      <p:pic>
        <p:nvPicPr>
          <p:cNvPr id="55" name="Рисунок 54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1"/>
            <a:ext cx="2160240" cy="1779662"/>
          </a:xfrm>
          <a:prstGeom prst="rect">
            <a:avLst/>
          </a:prstGeom>
        </p:spPr>
      </p:pic>
      <p:pic>
        <p:nvPicPr>
          <p:cNvPr id="35" name="Рисунок 34" descr="pngwing.com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563638"/>
            <a:ext cx="1227062" cy="2304256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288032" y="1275606"/>
            <a:ext cx="3096344" cy="3168352"/>
          </a:xfrm>
          <a:prstGeom prst="ellipse">
            <a:avLst/>
          </a:prstGeom>
          <a:solidFill>
            <a:srgbClr val="FF93C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EF9A2D7-232E-4625-BB1D-80899BDBB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6531675"/>
              </p:ext>
            </p:extLst>
          </p:nvPr>
        </p:nvGraphicFramePr>
        <p:xfrm>
          <a:off x="0" y="1059582"/>
          <a:ext cx="37799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00C5B0F9-92C4-45C0-B774-BB968C240955}"/>
              </a:ext>
            </a:extLst>
          </p:cNvPr>
          <p:cNvSpPr/>
          <p:nvPr/>
        </p:nvSpPr>
        <p:spPr>
          <a:xfrm>
            <a:off x="1475656" y="4587974"/>
            <a:ext cx="1512168" cy="380578"/>
          </a:xfrm>
          <a:prstGeom prst="roundRect">
            <a:avLst>
              <a:gd name="adj" fmla="val 24882"/>
            </a:avLst>
          </a:prstGeom>
          <a:solidFill>
            <a:srgbClr val="FF0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sz="1600" b="1" spc="-150" dirty="0" smtClean="0">
                <a:solidFill>
                  <a:schemeClr val="bg1"/>
                </a:solidFill>
              </a:rPr>
              <a:t>СТАРТ / </a:t>
            </a:r>
            <a:r>
              <a:rPr lang="uk-UA" sz="1600" b="1" spc="-150" dirty="0" smtClean="0">
                <a:solidFill>
                  <a:srgbClr val="FFFF00"/>
                </a:solidFill>
              </a:rPr>
              <a:t>СТОП</a:t>
            </a:r>
            <a:endParaRPr lang="ru-RU" sz="1600" b="1" spc="-150" dirty="0">
              <a:solidFill>
                <a:srgbClr val="FFFF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836668">
            <a:off x="1052071" y="2398733"/>
            <a:ext cx="455011" cy="615953"/>
          </a:xfrm>
          <a:prstGeom prst="triangle">
            <a:avLst>
              <a:gd name="adj" fmla="val 43510"/>
            </a:avLst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Photo_1676105623232 (1).png"/>
          <p:cNvPicPr>
            <a:picLocks noChangeAspect="1"/>
          </p:cNvPicPr>
          <p:nvPr/>
        </p:nvPicPr>
        <p:blipFill>
          <a:blip r:embed="rId13" cstate="print">
            <a:lum contrast="30000"/>
          </a:blip>
          <a:srcRect l="2059" t="6022"/>
          <a:stretch>
            <a:fillRect/>
          </a:stretch>
        </p:blipFill>
        <p:spPr>
          <a:xfrm>
            <a:off x="1259632" y="2263180"/>
            <a:ext cx="1243511" cy="122413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8" name="Сердце 37"/>
          <p:cNvSpPr/>
          <p:nvPr/>
        </p:nvSpPr>
        <p:spPr>
          <a:xfrm>
            <a:off x="3635896" y="195486"/>
            <a:ext cx="1728192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ердце 39"/>
          <p:cNvSpPr/>
          <p:nvPr/>
        </p:nvSpPr>
        <p:spPr>
          <a:xfrm>
            <a:off x="5652120" y="771550"/>
            <a:ext cx="1584176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ердце 40"/>
          <p:cNvSpPr/>
          <p:nvPr/>
        </p:nvSpPr>
        <p:spPr>
          <a:xfrm>
            <a:off x="7092280" y="1707654"/>
            <a:ext cx="1872208" cy="1512168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ердце 41"/>
          <p:cNvSpPr/>
          <p:nvPr/>
        </p:nvSpPr>
        <p:spPr>
          <a:xfrm>
            <a:off x="7308304" y="0"/>
            <a:ext cx="1656184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ердце 42"/>
          <p:cNvSpPr/>
          <p:nvPr/>
        </p:nvSpPr>
        <p:spPr>
          <a:xfrm>
            <a:off x="6804248" y="3435846"/>
            <a:ext cx="1872208" cy="1512168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ердце 43"/>
          <p:cNvSpPr/>
          <p:nvPr/>
        </p:nvSpPr>
        <p:spPr>
          <a:xfrm>
            <a:off x="5148064" y="2355726"/>
            <a:ext cx="1728192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ердце 44"/>
          <p:cNvSpPr/>
          <p:nvPr/>
        </p:nvSpPr>
        <p:spPr>
          <a:xfrm>
            <a:off x="3707904" y="3507854"/>
            <a:ext cx="1728192" cy="1512168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308304" y="1995686"/>
            <a:ext cx="1454116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Імунітет </a:t>
            </a:r>
          </a:p>
          <a:p>
            <a:pPr algn="ctr"/>
            <a:r>
              <a:rPr lang="uk-UA" sz="1400" b="1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від домашнього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uk-UA" sz="1400" b="1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авдання</a:t>
            </a:r>
          </a:p>
          <a:p>
            <a:pPr algn="ctr"/>
            <a:r>
              <a:rPr lang="uk-UA" sz="1400" b="1" cap="none" spc="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на день</a:t>
            </a:r>
          </a:p>
          <a:p>
            <a:pPr algn="ctr"/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3" name="Рисунок 62" descr="pngwing.com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64554"/>
            <a:ext cx="1227062" cy="2304256"/>
          </a:xfrm>
          <a:prstGeom prst="rect">
            <a:avLst/>
          </a:prstGeom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5723" t="12782" r="21436" b="15108"/>
          <a:stretch>
            <a:fillRect/>
          </a:stretch>
        </p:blipFill>
        <p:spPr bwMode="auto">
          <a:xfrm>
            <a:off x="3923928" y="411510"/>
            <a:ext cx="1116632" cy="104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868144" y="987574"/>
            <a:ext cx="1152127" cy="1084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7524328" y="267494"/>
            <a:ext cx="1144693" cy="1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5364088" y="2499742"/>
            <a:ext cx="1231499" cy="12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3995936" y="3723878"/>
            <a:ext cx="1169717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948264" y="3651870"/>
            <a:ext cx="1654395" cy="125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6588224" y="3363838"/>
            <a:ext cx="2232248" cy="1779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uk-UA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788024" y="2139702"/>
            <a:ext cx="2267744" cy="18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uk-UA" sz="3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3435846"/>
            <a:ext cx="2195736" cy="17076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uk-UA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2280" y="-164554"/>
            <a:ext cx="2051720" cy="17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uk-UA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555526"/>
            <a:ext cx="2085747" cy="17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uk-UA" sz="32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0"/>
            <a:ext cx="2089165" cy="1779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11752" y="1563638"/>
            <a:ext cx="2232248" cy="17796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26" grpId="0" animBg="1"/>
      <p:bldP spid="22" grpId="0" animBg="1"/>
      <p:bldP spid="24" grpId="0" animBg="1"/>
      <p:bldP spid="19" grpId="0" animBg="1"/>
      <p:bldP spid="18" grpId="0" animBg="1"/>
      <p:bldP spid="27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 l="15723" t="12782" r="21436" b="15108"/>
          <a:stretch>
            <a:fillRect/>
          </a:stretch>
        </p:blipFill>
        <p:spPr bwMode="auto">
          <a:xfrm>
            <a:off x="0" y="0"/>
            <a:ext cx="2304256" cy="216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411760" y="0"/>
            <a:ext cx="2232248" cy="210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4572000" y="123478"/>
            <a:ext cx="221784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339752" y="2499742"/>
            <a:ext cx="265437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251519" y="2355726"/>
            <a:ext cx="226632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6876256" y="0"/>
            <a:ext cx="2100384" cy="20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43608" y="1635646"/>
            <a:ext cx="3401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563638"/>
            <a:ext cx="3401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1563638"/>
            <a:ext cx="3401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2360" y="1491630"/>
            <a:ext cx="3401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4011910"/>
            <a:ext cx="3401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3939902"/>
            <a:ext cx="3401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2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t="8719"/>
          <a:stretch>
            <a:fillRect/>
          </a:stretch>
        </p:blipFill>
        <p:spPr bwMode="auto">
          <a:xfrm flipV="1">
            <a:off x="0" y="-133687"/>
            <a:ext cx="9144000" cy="527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pngwing.com (5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15619">
            <a:off x="1135352" y="-384919"/>
            <a:ext cx="2439430" cy="2118245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2" name="Рисунок 61" descr="pngwing.com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63838"/>
            <a:ext cx="1227062" cy="2304256"/>
          </a:xfrm>
          <a:prstGeom prst="rect">
            <a:avLst/>
          </a:prstGeom>
        </p:spPr>
      </p:pic>
      <p:pic>
        <p:nvPicPr>
          <p:cNvPr id="61" name="Рисунок 60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3290271"/>
            <a:ext cx="2160240" cy="1853229"/>
          </a:xfrm>
          <a:prstGeom prst="rect">
            <a:avLst/>
          </a:prstGeom>
        </p:spPr>
      </p:pic>
      <p:pic>
        <p:nvPicPr>
          <p:cNvPr id="60" name="Рисунок 59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3352045"/>
            <a:ext cx="2088232" cy="1791455"/>
          </a:xfrm>
          <a:prstGeom prst="rect">
            <a:avLst/>
          </a:prstGeom>
        </p:spPr>
      </p:pic>
      <p:pic>
        <p:nvPicPr>
          <p:cNvPr id="59" name="Рисунок 58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48" y="2211710"/>
            <a:ext cx="2016224" cy="1728193"/>
          </a:xfrm>
          <a:prstGeom prst="rect">
            <a:avLst/>
          </a:prstGeom>
        </p:spPr>
      </p:pic>
      <p:pic>
        <p:nvPicPr>
          <p:cNvPr id="58" name="Рисунок 57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1563638"/>
            <a:ext cx="2267744" cy="1791455"/>
          </a:xfrm>
          <a:prstGeom prst="rect">
            <a:avLst/>
          </a:prstGeom>
        </p:spPr>
      </p:pic>
      <p:pic>
        <p:nvPicPr>
          <p:cNvPr id="57" name="Рисунок 56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55768" y="-164554"/>
            <a:ext cx="2088232" cy="1791455"/>
          </a:xfrm>
          <a:prstGeom prst="rect">
            <a:avLst/>
          </a:prstGeom>
        </p:spPr>
      </p:pic>
      <p:pic>
        <p:nvPicPr>
          <p:cNvPr id="56" name="Рисунок 55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555526"/>
            <a:ext cx="2088232" cy="1791455"/>
          </a:xfrm>
          <a:prstGeom prst="rect">
            <a:avLst/>
          </a:prstGeom>
        </p:spPr>
      </p:pic>
      <p:pic>
        <p:nvPicPr>
          <p:cNvPr id="55" name="Рисунок 54" descr="Рисунок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0"/>
            <a:ext cx="2088232" cy="1791455"/>
          </a:xfrm>
          <a:prstGeom prst="rect">
            <a:avLst/>
          </a:prstGeom>
        </p:spPr>
      </p:pic>
      <p:pic>
        <p:nvPicPr>
          <p:cNvPr id="35" name="Рисунок 34" descr="pngwing.com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563638"/>
            <a:ext cx="1227062" cy="2304256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288032" y="1275606"/>
            <a:ext cx="3096344" cy="3168352"/>
          </a:xfrm>
          <a:prstGeom prst="ellipse">
            <a:avLst/>
          </a:prstGeom>
          <a:solidFill>
            <a:srgbClr val="FF93C9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5EF9A2D7-232E-4625-BB1D-80899BDBB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66531675"/>
              </p:ext>
            </p:extLst>
          </p:nvPr>
        </p:nvGraphicFramePr>
        <p:xfrm>
          <a:off x="0" y="1059582"/>
          <a:ext cx="37799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00C5B0F9-92C4-45C0-B774-BB968C240955}"/>
              </a:ext>
            </a:extLst>
          </p:cNvPr>
          <p:cNvSpPr/>
          <p:nvPr/>
        </p:nvSpPr>
        <p:spPr>
          <a:xfrm>
            <a:off x="1475656" y="4587974"/>
            <a:ext cx="1512168" cy="380578"/>
          </a:xfrm>
          <a:prstGeom prst="roundRect">
            <a:avLst>
              <a:gd name="adj" fmla="val 24882"/>
            </a:avLst>
          </a:prstGeom>
          <a:solidFill>
            <a:srgbClr val="FF0000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uk-UA" sz="1600" b="1" spc="-150" dirty="0" smtClean="0">
                <a:solidFill>
                  <a:schemeClr val="bg1"/>
                </a:solidFill>
              </a:rPr>
              <a:t>СТАРТ / </a:t>
            </a:r>
            <a:r>
              <a:rPr lang="uk-UA" sz="1600" b="1" spc="-150" dirty="0" smtClean="0">
                <a:solidFill>
                  <a:srgbClr val="FFFF00"/>
                </a:solidFill>
              </a:rPr>
              <a:t>СТОП</a:t>
            </a:r>
            <a:endParaRPr lang="ru-RU" sz="1600" b="1" spc="-150" dirty="0">
              <a:solidFill>
                <a:srgbClr val="FFFF00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836668">
            <a:off x="1052071" y="2398733"/>
            <a:ext cx="455011" cy="615953"/>
          </a:xfrm>
          <a:prstGeom prst="triangle">
            <a:avLst>
              <a:gd name="adj" fmla="val 43510"/>
            </a:avLst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Photo_1676105623232 (1).png"/>
          <p:cNvPicPr>
            <a:picLocks noChangeAspect="1"/>
          </p:cNvPicPr>
          <p:nvPr/>
        </p:nvPicPr>
        <p:blipFill>
          <a:blip r:embed="rId13" cstate="print">
            <a:lum contrast="30000"/>
          </a:blip>
          <a:srcRect l="2059" t="6022"/>
          <a:stretch>
            <a:fillRect/>
          </a:stretch>
        </p:blipFill>
        <p:spPr>
          <a:xfrm>
            <a:off x="1259632" y="2263180"/>
            <a:ext cx="1243511" cy="1224136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38" name="Сердце 37"/>
          <p:cNvSpPr/>
          <p:nvPr/>
        </p:nvSpPr>
        <p:spPr>
          <a:xfrm>
            <a:off x="3635896" y="247027"/>
            <a:ext cx="1728192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ердце 39"/>
          <p:cNvSpPr/>
          <p:nvPr/>
        </p:nvSpPr>
        <p:spPr>
          <a:xfrm>
            <a:off x="5652120" y="771550"/>
            <a:ext cx="1584176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ердце 40"/>
          <p:cNvSpPr/>
          <p:nvPr/>
        </p:nvSpPr>
        <p:spPr>
          <a:xfrm>
            <a:off x="7092280" y="1707654"/>
            <a:ext cx="1872208" cy="1512168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ердце 41"/>
          <p:cNvSpPr/>
          <p:nvPr/>
        </p:nvSpPr>
        <p:spPr>
          <a:xfrm>
            <a:off x="7308304" y="0"/>
            <a:ext cx="1656184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ердце 42"/>
          <p:cNvSpPr/>
          <p:nvPr/>
        </p:nvSpPr>
        <p:spPr>
          <a:xfrm>
            <a:off x="6804248" y="3435846"/>
            <a:ext cx="1872208" cy="1512168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ердце 43"/>
          <p:cNvSpPr/>
          <p:nvPr/>
        </p:nvSpPr>
        <p:spPr>
          <a:xfrm>
            <a:off x="5220072" y="2355726"/>
            <a:ext cx="1584176" cy="1368152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ердце 44"/>
          <p:cNvSpPr/>
          <p:nvPr/>
        </p:nvSpPr>
        <p:spPr>
          <a:xfrm>
            <a:off x="3707904" y="3507854"/>
            <a:ext cx="1728192" cy="1512168"/>
          </a:xfrm>
          <a:prstGeom prst="hear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779912" y="463051"/>
            <a:ext cx="136928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Шанс не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виконувати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д/з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укр.мови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80578" y="3723878"/>
            <a:ext cx="131196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Шанс не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виконувати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д/з 1 вправу з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математики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436096" y="2643758"/>
            <a:ext cx="1190968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Шанс не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виконувати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д/з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літ.чит</a:t>
            </a:r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.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919824" y="1059582"/>
            <a:ext cx="1121910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Шанс не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виконувати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д/з ЯДС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80312" y="195486"/>
            <a:ext cx="1369286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Шанс не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виконувати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д/з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укр.мови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164288" y="1995686"/>
            <a:ext cx="15701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Шанс пропустити 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1 завдання 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з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матем</a:t>
            </a:r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. під 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час уроку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51920" y="3795886"/>
            <a:ext cx="15701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Шанс пропустити 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1 завдання 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з </a:t>
            </a:r>
            <a:r>
              <a:rPr lang="uk-UA" sz="1400" b="1" dirty="0" err="1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укр</a:t>
            </a:r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 мови під </a:t>
            </a:r>
          </a:p>
          <a:p>
            <a:pPr algn="ctr"/>
            <a:r>
              <a:rPr lang="uk-UA" sz="1400" b="1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</a:rPr>
              <a:t>час уроку</a:t>
            </a:r>
            <a:endParaRPr lang="ru-RU" sz="1400" b="1" cap="none" spc="0" dirty="0">
              <a:ln w="18415" cmpd="sng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91880" y="0"/>
            <a:ext cx="2089165" cy="17076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1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92080" y="555526"/>
            <a:ext cx="2085747" cy="17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2</a:t>
            </a:r>
            <a:endParaRPr lang="uk-UA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6056" y="2211710"/>
            <a:ext cx="1898973" cy="158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5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91880" y="3435846"/>
            <a:ext cx="2195736" cy="17076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6</a:t>
            </a:r>
            <a:endParaRPr lang="uk-UA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660232" y="3363838"/>
            <a:ext cx="2160240" cy="163564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7</a:t>
            </a:r>
            <a:endParaRPr lang="uk-UA" sz="32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92280" y="-164554"/>
            <a:ext cx="2051720" cy="17281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3</a:t>
            </a:r>
            <a:endParaRPr lang="uk-UA" sz="32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76256" y="1563638"/>
            <a:ext cx="2267744" cy="1800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4</a:t>
            </a:r>
            <a:endParaRPr lang="uk-UA" sz="3200" b="1" dirty="0"/>
          </a:p>
        </p:txBody>
      </p:sp>
      <p:pic>
        <p:nvPicPr>
          <p:cNvPr id="63" name="Рисунок 62" descr="pngwing.com (1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164554"/>
            <a:ext cx="1227062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  <p:bldP spid="27" grpId="0" animBg="1"/>
      <p:bldP spid="18" grpId="0" animBg="1"/>
      <p:bldP spid="23" grpId="0" animBg="1"/>
      <p:bldP spid="24" grpId="0" animBg="1"/>
      <p:bldP spid="26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ЛОТАРЕ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ЛОТАРЕЯ</Template>
  <TotalTime>554</TotalTime>
  <Words>114</Words>
  <Application>Microsoft Office PowerPoint</Application>
  <PresentationFormat>Экран (16:9)</PresentationFormat>
  <Paragraphs>64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ЛОТАРЕЯ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rozumniki</dc:creator>
  <cp:lastModifiedBy>rozumniki</cp:lastModifiedBy>
  <cp:revision>20</cp:revision>
  <dcterms:created xsi:type="dcterms:W3CDTF">2024-02-16T10:27:57Z</dcterms:created>
  <dcterms:modified xsi:type="dcterms:W3CDTF">2025-02-28T10:05:20Z</dcterms:modified>
</cp:coreProperties>
</file>