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156" y="-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8" y="285720"/>
            <a:ext cx="5524539" cy="4143404"/>
          </a:xfrm>
          <a:prstGeom prst="rect">
            <a:avLst/>
          </a:prstGeom>
        </p:spPr>
      </p:pic>
      <p:pic>
        <p:nvPicPr>
          <p:cNvPr id="4" name="Рисунок 3" descr="Слайд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8" y="4714876"/>
            <a:ext cx="5524539" cy="414340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Слайд6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2918" y="4643438"/>
            <a:ext cx="5524539" cy="4143404"/>
          </a:xfrm>
          <a:prstGeom prst="rect">
            <a:avLst/>
          </a:prstGeom>
        </p:spPr>
      </p:pic>
      <p:pic>
        <p:nvPicPr>
          <p:cNvPr id="5" name="Рисунок 4" descr="Слайд6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2918" y="285720"/>
            <a:ext cx="5524539" cy="414340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Слайд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053684" y="3768311"/>
            <a:ext cx="4607733" cy="6143645"/>
          </a:xfrm>
          <a:prstGeom prst="rect">
            <a:avLst/>
          </a:prstGeom>
        </p:spPr>
      </p:pic>
      <p:pic>
        <p:nvPicPr>
          <p:cNvPr id="4" name="Рисунок 3" descr="Слайд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1047728" y="-762000"/>
            <a:ext cx="4571999" cy="60959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Valya</dc:creator>
  <cp:lastModifiedBy>rozumniki</cp:lastModifiedBy>
  <cp:revision>2</cp:revision>
  <dcterms:created xsi:type="dcterms:W3CDTF">2023-10-29T11:46:55Z</dcterms:created>
  <dcterms:modified xsi:type="dcterms:W3CDTF">2025-03-31T17:37:36Z</dcterms:modified>
</cp:coreProperties>
</file>