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id" ContentType="audio/mi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175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001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42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634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540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778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714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275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022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06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163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96195-497E-449C-A9DE-7D835D6B8A3F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3C2D0-052C-4392-9458-02CC803530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779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id"/><Relationship Id="rId1" Type="http://schemas.microsoft.com/office/2007/relationships/media" Target="../media/media1.mid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8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  <a:ea typeface="+mn-ea"/>
                <a:cs typeface="+mn-cs"/>
              </a:rPr>
              <a:t>Українська  мова</a:t>
            </a:r>
            <a:r>
              <a:rPr lang="uk-UA" sz="8800" dirty="0" smtClean="0"/>
              <a:t/>
            </a:r>
            <a:br>
              <a:rPr lang="uk-UA" sz="8800" dirty="0" smtClean="0"/>
            </a:br>
            <a:endParaRPr lang="uk-UA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uk-UA" sz="8000" b="1" dirty="0" smtClean="0">
                <a:ln/>
                <a:solidFill>
                  <a:schemeClr val="accent4"/>
                </a:solidFill>
              </a:rPr>
              <a:t>Урок - свято</a:t>
            </a:r>
            <a:endParaRPr lang="uk-UA" sz="8000" b="1" dirty="0">
              <a:ln/>
              <a:solidFill>
                <a:schemeClr val="accent4"/>
              </a:solidFill>
            </a:endParaRPr>
          </a:p>
        </p:txBody>
      </p:sp>
      <p:pic>
        <p:nvPicPr>
          <p:cNvPr id="4" name="V gostyah u skazki - V gostyah u skazki (msong[1].com.ru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4400" y="550679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65651" y="1709738"/>
            <a:ext cx="7473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ПРОЩАВАЙ БУКВАРИКУ</a:t>
            </a:r>
            <a:endParaRPr lang="uk-UA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60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10841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80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Лось Назар</a:t>
            </a:r>
            <a:endParaRPr lang="uk-UA" sz="8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65651" y="1709738"/>
            <a:ext cx="7473808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Автор ідеї</a:t>
            </a:r>
          </a:p>
          <a:p>
            <a:pPr algn="ctr"/>
            <a:endParaRPr lang="uk-UA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20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10841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80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Балюк</a:t>
            </a:r>
            <a:r>
              <a:rPr lang="uk-UA" sz="80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Надія</a:t>
            </a:r>
            <a:endParaRPr lang="uk-UA" sz="8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19822" y="448062"/>
            <a:ext cx="9539656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Автор сценарію та режисер</a:t>
            </a:r>
          </a:p>
          <a:p>
            <a:pPr algn="ctr"/>
            <a:endParaRPr lang="uk-UA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259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65651" y="1709738"/>
            <a:ext cx="74738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ПРИЄМНОГО ПЕРЕГЛЯДУ!</a:t>
            </a:r>
            <a:endParaRPr lang="uk-UA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05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798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20</Words>
  <Application>Microsoft Office PowerPoint</Application>
  <PresentationFormat>Широкоэкранный</PresentationFormat>
  <Paragraphs>8</Paragraphs>
  <Slides>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Українська  мова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 мова</dc:title>
  <dc:creator>Користувач Windows</dc:creator>
  <cp:lastModifiedBy>Користувач Windows</cp:lastModifiedBy>
  <cp:revision>5</cp:revision>
  <dcterms:created xsi:type="dcterms:W3CDTF">2019-04-11T20:22:32Z</dcterms:created>
  <dcterms:modified xsi:type="dcterms:W3CDTF">2019-04-11T21:14:35Z</dcterms:modified>
</cp:coreProperties>
</file>