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mi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75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001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2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63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40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78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14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275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022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0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63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6195-497E-449C-A9DE-7D835D6B8A3F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3C2D0-052C-4392-9458-02CC803530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79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+mn-lt"/>
                <a:ea typeface="+mn-ea"/>
                <a:cs typeface="+mn-cs"/>
              </a:rPr>
              <a:t>Українська  мова</a:t>
            </a:r>
            <a:r>
              <a:rPr lang="uk-UA" sz="8800" dirty="0" smtClean="0"/>
              <a:t/>
            </a:r>
            <a:br>
              <a:rPr lang="uk-UA" sz="8800" dirty="0" smtClean="0"/>
            </a:b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uk-UA" sz="8000" b="1" dirty="0" smtClean="0">
                <a:ln/>
                <a:solidFill>
                  <a:schemeClr val="accent4"/>
                </a:solidFill>
              </a:rPr>
              <a:t>Урок - свято</a:t>
            </a:r>
            <a:endParaRPr lang="uk-UA" sz="80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4" name="V gostyah u skazki - V gostyah u skazki (msong[1].com.ru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55067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5651" y="1709738"/>
            <a:ext cx="7473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ПРОЩАВАЙ БУКВАРИКУ</a:t>
            </a:r>
            <a:endParaRPr lang="uk-UA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60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10841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Лось Назар</a:t>
            </a:r>
            <a:endParaRPr lang="uk-UA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5651" y="1709738"/>
            <a:ext cx="7473808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Автор ідеї</a:t>
            </a:r>
          </a:p>
          <a:p>
            <a:pPr algn="ctr"/>
            <a:endParaRPr lang="uk-UA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20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10841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0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Балюк</a:t>
            </a:r>
            <a:r>
              <a:rPr lang="uk-UA" sz="8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Надія</a:t>
            </a:r>
            <a:endParaRPr lang="uk-UA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9822" y="448062"/>
            <a:ext cx="9539656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Автор сценарію та режисер</a:t>
            </a:r>
          </a:p>
          <a:p>
            <a:pPr algn="ctr"/>
            <a:endParaRPr lang="uk-UA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25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5651" y="1709738"/>
            <a:ext cx="74738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ПРИЄМНОГО ПЕРЕГЛЯДУ!</a:t>
            </a:r>
            <a:endParaRPr lang="uk-UA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5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79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Широкоэкранный</PresentationFormat>
  <Paragraphs>8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Українська  мова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 мова</dc:title>
  <dc:creator>Користувач Windows</dc:creator>
  <cp:lastModifiedBy>Користувач Windows</cp:lastModifiedBy>
  <cp:revision>5</cp:revision>
  <dcterms:created xsi:type="dcterms:W3CDTF">2019-04-11T20:22:32Z</dcterms:created>
  <dcterms:modified xsi:type="dcterms:W3CDTF">2019-04-11T21:14:35Z</dcterms:modified>
</cp:coreProperties>
</file>