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25" r:id="rId2"/>
    <p:sldId id="424" r:id="rId3"/>
    <p:sldId id="426" r:id="rId4"/>
    <p:sldId id="427" r:id="rId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FF99"/>
    <a:srgbClr val="009900"/>
    <a:srgbClr val="990033"/>
    <a:srgbClr val="000099"/>
    <a:srgbClr val="9900CC"/>
    <a:srgbClr val="CC99FF"/>
    <a:srgbClr val="66FF33"/>
    <a:srgbClr val="FF6600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86355" autoAdjust="0"/>
  </p:normalViewPr>
  <p:slideViewPr>
    <p:cSldViewPr>
      <p:cViewPr>
        <p:scale>
          <a:sx n="90" d="100"/>
          <a:sy n="90" d="100"/>
        </p:scale>
        <p:origin x="-580" y="-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568FF4-7E5C-4780-818D-129EF77D083E}" type="doc">
      <dgm:prSet loTypeId="urn:microsoft.com/office/officeart/2005/8/layout/cycle8" loCatId="cycle" qsTypeId="urn:microsoft.com/office/officeart/2005/8/quickstyle/simple5" qsCatId="simple" csTypeId="urn:microsoft.com/office/officeart/2005/8/colors/colorful5" csCatId="colorful" phldr="1"/>
      <dgm:spPr/>
    </dgm:pt>
    <dgm:pt modelId="{27CC310E-873A-476F-ACDA-B9E3D0687696}">
      <dgm:prSet phldrT="[Текст]" custT="1"/>
      <dgm:spPr>
        <a:solidFill>
          <a:srgbClr val="000099"/>
        </a:solidFill>
      </dgm:spPr>
      <dgm:t>
        <a:bodyPr/>
        <a:lstStyle/>
        <a:p>
          <a:r>
            <a:rPr lang="uk-UA" sz="1800" b="1" dirty="0" smtClean="0">
              <a:solidFill>
                <a:schemeClr val="bg1"/>
              </a:solidFill>
            </a:rPr>
            <a:t>1</a:t>
          </a:r>
        </a:p>
      </dgm:t>
    </dgm:pt>
    <dgm:pt modelId="{39D70338-CE03-4F23-AE61-B82575DDE0DA}" type="parTrans" cxnId="{53E51C7B-89AA-4A94-8BA9-C19351CA491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08528E3-9EC8-4AEB-88F3-D09DBC283BB1}" type="sibTrans" cxnId="{53E51C7B-89AA-4A94-8BA9-C19351CA491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92E2115-4804-470C-B22E-D69E8FB43647}">
      <dgm:prSet phldrT="[Текст]" custT="1"/>
      <dgm:spPr>
        <a:solidFill>
          <a:srgbClr val="CC3399"/>
        </a:solidFill>
        <a:ln>
          <a:solidFill>
            <a:srgbClr val="009900"/>
          </a:solidFill>
        </a:ln>
      </dgm:spPr>
      <dgm:t>
        <a:bodyPr/>
        <a:lstStyle/>
        <a:p>
          <a:pPr algn="ctr"/>
          <a:r>
            <a:rPr lang="uk-UA" sz="1800" b="1" dirty="0" smtClean="0">
              <a:solidFill>
                <a:schemeClr val="bg1"/>
              </a:solidFill>
            </a:rPr>
            <a:t>2</a:t>
          </a:r>
        </a:p>
      </dgm:t>
    </dgm:pt>
    <dgm:pt modelId="{AD2829E2-F215-4398-9717-DCFFAA8D327F}" type="parTrans" cxnId="{6217E32D-9AB8-47E4-A175-4C0FC6E5C724}">
      <dgm:prSet/>
      <dgm:spPr/>
      <dgm:t>
        <a:bodyPr/>
        <a:lstStyle/>
        <a:p>
          <a:endParaRPr lang="uk-UA"/>
        </a:p>
      </dgm:t>
    </dgm:pt>
    <dgm:pt modelId="{C261B632-B977-4E43-B0EC-912AEF0E3204}" type="sibTrans" cxnId="{6217E32D-9AB8-47E4-A175-4C0FC6E5C724}">
      <dgm:prSet/>
      <dgm:spPr/>
      <dgm:t>
        <a:bodyPr/>
        <a:lstStyle/>
        <a:p>
          <a:endParaRPr lang="uk-UA"/>
        </a:p>
      </dgm:t>
    </dgm:pt>
    <dgm:pt modelId="{CD8D1C0B-39C9-4218-B8F4-1DC5D6E1E1CD}">
      <dgm:prSet phldrT="[Текст]" custT="1"/>
      <dgm:spPr>
        <a:solidFill>
          <a:srgbClr val="009900"/>
        </a:solidFill>
      </dgm:spPr>
      <dgm:t>
        <a:bodyPr/>
        <a:lstStyle/>
        <a:p>
          <a:pPr algn="l"/>
          <a:r>
            <a:rPr lang="uk-UA" sz="1800" b="1" dirty="0" smtClean="0">
              <a:solidFill>
                <a:schemeClr val="bg1"/>
              </a:solidFill>
            </a:rPr>
            <a:t>         3</a:t>
          </a:r>
        </a:p>
      </dgm:t>
    </dgm:pt>
    <dgm:pt modelId="{85AFBD45-6FD8-4E29-9FC3-BA6D159A92DA}" type="parTrans" cxnId="{7B1F6E29-B55C-4DC1-B06E-877F1A533280}">
      <dgm:prSet/>
      <dgm:spPr/>
      <dgm:t>
        <a:bodyPr/>
        <a:lstStyle/>
        <a:p>
          <a:endParaRPr lang="uk-UA"/>
        </a:p>
      </dgm:t>
    </dgm:pt>
    <dgm:pt modelId="{5A2FD240-54D8-4637-8517-2B1E93FE1825}" type="sibTrans" cxnId="{7B1F6E29-B55C-4DC1-B06E-877F1A533280}">
      <dgm:prSet/>
      <dgm:spPr/>
      <dgm:t>
        <a:bodyPr/>
        <a:lstStyle/>
        <a:p>
          <a:endParaRPr lang="uk-UA"/>
        </a:p>
      </dgm:t>
    </dgm:pt>
    <dgm:pt modelId="{A9A7B75A-91C0-4134-90E8-43D21C349525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uk-UA" sz="1800" b="1" spc="-150" dirty="0" smtClean="0">
              <a:solidFill>
                <a:schemeClr val="bg1"/>
              </a:solidFill>
            </a:rPr>
            <a:t>4</a:t>
          </a:r>
          <a:endParaRPr lang="uk-UA" sz="1800" b="1" dirty="0" smtClean="0">
            <a:solidFill>
              <a:schemeClr val="bg1"/>
            </a:solidFill>
          </a:endParaRPr>
        </a:p>
      </dgm:t>
    </dgm:pt>
    <dgm:pt modelId="{2926B6A2-81BE-4354-8EAF-330C06137299}" type="parTrans" cxnId="{19881F4F-5EC0-4862-9C8A-B2BF88645F26}">
      <dgm:prSet/>
      <dgm:spPr/>
      <dgm:t>
        <a:bodyPr/>
        <a:lstStyle/>
        <a:p>
          <a:endParaRPr lang="uk-UA"/>
        </a:p>
      </dgm:t>
    </dgm:pt>
    <dgm:pt modelId="{0B478409-8016-412A-90B2-D9BA4419E649}" type="sibTrans" cxnId="{19881F4F-5EC0-4862-9C8A-B2BF88645F26}">
      <dgm:prSet/>
      <dgm:spPr/>
      <dgm:t>
        <a:bodyPr/>
        <a:lstStyle/>
        <a:p>
          <a:endParaRPr lang="uk-UA"/>
        </a:p>
      </dgm:t>
    </dgm:pt>
    <dgm:pt modelId="{86C190DB-8DE3-4275-ACA0-370F2B068482}">
      <dgm:prSet phldrT="[Текст]" custT="1"/>
      <dgm:spPr>
        <a:solidFill>
          <a:srgbClr val="CC99FF"/>
        </a:solidFill>
        <a:ln w="28575"/>
      </dgm:spPr>
      <dgm:t>
        <a:bodyPr/>
        <a:lstStyle/>
        <a:p>
          <a:r>
            <a:rPr lang="uk-UA" sz="1800" b="1" spc="0" dirty="0" smtClean="0">
              <a:solidFill>
                <a:schemeClr val="bg1"/>
              </a:solidFill>
            </a:rPr>
            <a:t>6</a:t>
          </a:r>
        </a:p>
      </dgm:t>
    </dgm:pt>
    <dgm:pt modelId="{A6587EAA-5E23-4919-8316-F02A860F97A2}" type="parTrans" cxnId="{DAB4E75B-5CCF-4E78-BF0A-B1F32F4326A8}">
      <dgm:prSet/>
      <dgm:spPr/>
      <dgm:t>
        <a:bodyPr/>
        <a:lstStyle/>
        <a:p>
          <a:endParaRPr lang="ru-RU"/>
        </a:p>
      </dgm:t>
    </dgm:pt>
    <dgm:pt modelId="{12E7B981-DB99-4A07-AF90-E2421D723EA0}" type="sibTrans" cxnId="{DAB4E75B-5CCF-4E78-BF0A-B1F32F4326A8}">
      <dgm:prSet/>
      <dgm:spPr/>
      <dgm:t>
        <a:bodyPr/>
        <a:lstStyle/>
        <a:p>
          <a:endParaRPr lang="ru-RU"/>
        </a:p>
      </dgm:t>
    </dgm:pt>
    <dgm:pt modelId="{0074E0DF-ACB3-432E-A044-DCF9BA3B9D4F}">
      <dgm:prSet phldrT="[Текст]" custT="1"/>
      <dgm:spPr>
        <a:solidFill>
          <a:srgbClr val="CC99FF"/>
        </a:solidFill>
        <a:ln w="28575"/>
      </dgm:spPr>
      <dgm:t>
        <a:bodyPr/>
        <a:lstStyle/>
        <a:p>
          <a:r>
            <a:rPr lang="uk-UA" sz="1800" b="1" dirty="0" smtClean="0">
              <a:solidFill>
                <a:schemeClr val="bg1"/>
              </a:solidFill>
            </a:rPr>
            <a:t>5</a:t>
          </a:r>
        </a:p>
      </dgm:t>
    </dgm:pt>
    <dgm:pt modelId="{6874B325-3291-46FA-B6BA-7CB9F07F1328}" type="parTrans" cxnId="{32A3EA9E-56A0-431A-B281-FD046C6B375F}">
      <dgm:prSet/>
      <dgm:spPr/>
      <dgm:t>
        <a:bodyPr/>
        <a:lstStyle/>
        <a:p>
          <a:endParaRPr lang="ru-RU"/>
        </a:p>
      </dgm:t>
    </dgm:pt>
    <dgm:pt modelId="{5ADADE06-8EA9-4C8E-9084-880CD482F6FE}" type="sibTrans" cxnId="{32A3EA9E-56A0-431A-B281-FD046C6B375F}">
      <dgm:prSet/>
      <dgm:spPr/>
      <dgm:t>
        <a:bodyPr/>
        <a:lstStyle/>
        <a:p>
          <a:endParaRPr lang="ru-RU"/>
        </a:p>
      </dgm:t>
    </dgm:pt>
    <dgm:pt modelId="{6CAC21F4-91D3-47B3-A1A3-F24A68DA7821}">
      <dgm:prSet phldrT="[Текст]" custT="1"/>
      <dgm:spPr>
        <a:solidFill>
          <a:srgbClr val="00FF99"/>
        </a:solidFill>
        <a:ln w="28575"/>
      </dgm:spPr>
      <dgm:t>
        <a:bodyPr/>
        <a:lstStyle/>
        <a:p>
          <a:r>
            <a:rPr lang="uk-UA" sz="1800" b="1" spc="0" dirty="0" smtClean="0">
              <a:solidFill>
                <a:schemeClr val="bg1"/>
              </a:solidFill>
            </a:rPr>
            <a:t>7</a:t>
          </a:r>
        </a:p>
      </dgm:t>
    </dgm:pt>
    <dgm:pt modelId="{F1E7BCE7-FDFC-4B7D-9F57-FFA7F68887DD}" type="parTrans" cxnId="{049A1AAB-6792-47D9-BFD4-8D539E4F052F}">
      <dgm:prSet/>
      <dgm:spPr/>
      <dgm:t>
        <a:bodyPr/>
        <a:lstStyle/>
        <a:p>
          <a:endParaRPr lang="ru-RU"/>
        </a:p>
      </dgm:t>
    </dgm:pt>
    <dgm:pt modelId="{B604E39E-4569-4540-B953-428C60F82571}" type="sibTrans" cxnId="{049A1AAB-6792-47D9-BFD4-8D539E4F052F}">
      <dgm:prSet/>
      <dgm:spPr/>
      <dgm:t>
        <a:bodyPr/>
        <a:lstStyle/>
        <a:p>
          <a:endParaRPr lang="ru-RU"/>
        </a:p>
      </dgm:t>
    </dgm:pt>
    <dgm:pt modelId="{94D004F9-0D93-4547-B139-BB09AF6F0E79}">
      <dgm:prSet phldrT="[Текст]" custT="1"/>
      <dgm:spPr>
        <a:solidFill>
          <a:srgbClr val="CC99FF"/>
        </a:solidFill>
        <a:ln w="28575"/>
      </dgm:spPr>
      <dgm:t>
        <a:bodyPr/>
        <a:lstStyle/>
        <a:p>
          <a:endParaRPr lang="ru-RU" sz="1800" dirty="0">
            <a:solidFill>
              <a:schemeClr val="bg1"/>
            </a:solidFill>
          </a:endParaRPr>
        </a:p>
      </dgm:t>
    </dgm:pt>
    <dgm:pt modelId="{15409066-9B5F-4C64-B8A5-1A911737B9B1}" type="parTrans" cxnId="{CE99EC38-EC0F-407D-9A57-13FBB8E05A1E}">
      <dgm:prSet/>
      <dgm:spPr/>
      <dgm:t>
        <a:bodyPr/>
        <a:lstStyle/>
        <a:p>
          <a:endParaRPr lang="ru-RU"/>
        </a:p>
      </dgm:t>
    </dgm:pt>
    <dgm:pt modelId="{760526BA-CE7F-4101-8336-18E2A84DB123}" type="sibTrans" cxnId="{CE99EC38-EC0F-407D-9A57-13FBB8E05A1E}">
      <dgm:prSet/>
      <dgm:spPr/>
      <dgm:t>
        <a:bodyPr/>
        <a:lstStyle/>
        <a:p>
          <a:endParaRPr lang="ru-RU"/>
        </a:p>
      </dgm:t>
    </dgm:pt>
    <dgm:pt modelId="{3A44DBBE-3EF5-4FBF-820C-8DFC26137A09}">
      <dgm:prSet phldrT="[Текст]" custT="1"/>
      <dgm:spPr>
        <a:solidFill>
          <a:srgbClr val="CC99FF"/>
        </a:solidFill>
        <a:ln w="28575"/>
      </dgm:spPr>
      <dgm:t>
        <a:bodyPr/>
        <a:lstStyle/>
        <a:p>
          <a:endParaRPr lang="uk-UA" sz="1800" b="1" spc="0" dirty="0" smtClean="0">
            <a:solidFill>
              <a:schemeClr val="bg1"/>
            </a:solidFill>
          </a:endParaRPr>
        </a:p>
      </dgm:t>
    </dgm:pt>
    <dgm:pt modelId="{403A5B8E-A982-4AFB-965C-1E5C0F512EB3}" type="parTrans" cxnId="{8CEA5C23-049A-49B0-8B15-FF309D417FC4}">
      <dgm:prSet/>
      <dgm:spPr/>
      <dgm:t>
        <a:bodyPr/>
        <a:lstStyle/>
        <a:p>
          <a:endParaRPr lang="ru-RU"/>
        </a:p>
      </dgm:t>
    </dgm:pt>
    <dgm:pt modelId="{03C4FFAE-BE7B-4C2F-88BE-B1DD3874965A}" type="sibTrans" cxnId="{8CEA5C23-049A-49B0-8B15-FF309D417FC4}">
      <dgm:prSet/>
      <dgm:spPr/>
      <dgm:t>
        <a:bodyPr/>
        <a:lstStyle/>
        <a:p>
          <a:endParaRPr lang="ru-RU"/>
        </a:p>
      </dgm:t>
    </dgm:pt>
    <dgm:pt modelId="{F70B3CE3-E61C-4400-A796-49CF7201688C}" type="pres">
      <dgm:prSet presAssocID="{24568FF4-7E5C-4780-818D-129EF77D083E}" presName="compositeShape" presStyleCnt="0">
        <dgm:presLayoutVars>
          <dgm:chMax val="7"/>
          <dgm:dir/>
          <dgm:resizeHandles val="exact"/>
        </dgm:presLayoutVars>
      </dgm:prSet>
      <dgm:spPr/>
    </dgm:pt>
    <dgm:pt modelId="{6FCAD7BE-F787-41C1-AB88-A1801AB3BFBA}" type="pres">
      <dgm:prSet presAssocID="{24568FF4-7E5C-4780-818D-129EF77D083E}" presName="wedge1" presStyleLbl="node1" presStyleIdx="0" presStyleCnt="7" custLinFactNeighborX="-1660" custLinFactNeighborY="3382"/>
      <dgm:spPr/>
      <dgm:t>
        <a:bodyPr/>
        <a:lstStyle/>
        <a:p>
          <a:endParaRPr lang="uk-UA"/>
        </a:p>
      </dgm:t>
    </dgm:pt>
    <dgm:pt modelId="{C08EC9E1-3426-4968-B668-51A164645B4E}" type="pres">
      <dgm:prSet presAssocID="{24568FF4-7E5C-4780-818D-129EF77D083E}" presName="dummy1a" presStyleCnt="0"/>
      <dgm:spPr/>
    </dgm:pt>
    <dgm:pt modelId="{C8695C86-9F49-41F4-9910-9412802C9C65}" type="pres">
      <dgm:prSet presAssocID="{24568FF4-7E5C-4780-818D-129EF77D083E}" presName="dummy1b" presStyleCnt="0"/>
      <dgm:spPr/>
    </dgm:pt>
    <dgm:pt modelId="{FB9ED505-49C7-4BCE-8837-CCFB9ABDE606}" type="pres">
      <dgm:prSet presAssocID="{24568FF4-7E5C-4780-818D-129EF77D083E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489F661-01AD-4649-9FDD-3F79233E927D}" type="pres">
      <dgm:prSet presAssocID="{24568FF4-7E5C-4780-818D-129EF77D083E}" presName="wedge2" presStyleLbl="node1" presStyleIdx="1" presStyleCnt="7" custLinFactNeighborX="-2945" custLinFactNeighborY="1775"/>
      <dgm:spPr/>
      <dgm:t>
        <a:bodyPr/>
        <a:lstStyle/>
        <a:p>
          <a:endParaRPr lang="uk-UA"/>
        </a:p>
      </dgm:t>
    </dgm:pt>
    <dgm:pt modelId="{8FA2D06D-443E-4753-B66A-9444218EDE48}" type="pres">
      <dgm:prSet presAssocID="{24568FF4-7E5C-4780-818D-129EF77D083E}" presName="dummy2a" presStyleCnt="0"/>
      <dgm:spPr/>
    </dgm:pt>
    <dgm:pt modelId="{B07F1718-9BA4-416F-8D9E-4045846B2B9A}" type="pres">
      <dgm:prSet presAssocID="{24568FF4-7E5C-4780-818D-129EF77D083E}" presName="dummy2b" presStyleCnt="0"/>
      <dgm:spPr/>
    </dgm:pt>
    <dgm:pt modelId="{17DBC8D7-CB52-4459-99C0-6590EB939795}" type="pres">
      <dgm:prSet presAssocID="{24568FF4-7E5C-4780-818D-129EF77D083E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086F151-B548-43F4-8870-40735D650522}" type="pres">
      <dgm:prSet presAssocID="{24568FF4-7E5C-4780-818D-129EF77D083E}" presName="wedge3" presStyleLbl="node1" presStyleIdx="2" presStyleCnt="7" custScaleX="96688" custScaleY="93845" custLinFactNeighborX="-2003" custLinFactNeighborY="-114"/>
      <dgm:spPr/>
      <dgm:t>
        <a:bodyPr/>
        <a:lstStyle/>
        <a:p>
          <a:endParaRPr lang="uk-UA"/>
        </a:p>
      </dgm:t>
    </dgm:pt>
    <dgm:pt modelId="{F1A73FD4-6479-44D5-B66F-72283CC3FED7}" type="pres">
      <dgm:prSet presAssocID="{24568FF4-7E5C-4780-818D-129EF77D083E}" presName="dummy3a" presStyleCnt="0"/>
      <dgm:spPr/>
    </dgm:pt>
    <dgm:pt modelId="{FC12D847-1741-48D0-9799-3EEC6E9D508E}" type="pres">
      <dgm:prSet presAssocID="{24568FF4-7E5C-4780-818D-129EF77D083E}" presName="dummy3b" presStyleCnt="0"/>
      <dgm:spPr/>
    </dgm:pt>
    <dgm:pt modelId="{5AA365AF-519D-41B8-BA42-49F5BF4D2BEF}" type="pres">
      <dgm:prSet presAssocID="{24568FF4-7E5C-4780-818D-129EF77D083E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8DDCB03-9F7A-4AF6-AF8E-CD802B013797}" type="pres">
      <dgm:prSet presAssocID="{24568FF4-7E5C-4780-818D-129EF77D083E}" presName="wedge4" presStyleLbl="node1" presStyleIdx="3" presStyleCnt="7" custLinFactNeighborX="-624" custLinFactNeighborY="-1141"/>
      <dgm:spPr/>
      <dgm:t>
        <a:bodyPr/>
        <a:lstStyle/>
        <a:p>
          <a:endParaRPr lang="uk-UA"/>
        </a:p>
      </dgm:t>
    </dgm:pt>
    <dgm:pt modelId="{C06A8382-E9E2-441E-BF95-59A31ABAEFDF}" type="pres">
      <dgm:prSet presAssocID="{24568FF4-7E5C-4780-818D-129EF77D083E}" presName="dummy4a" presStyleCnt="0"/>
      <dgm:spPr/>
    </dgm:pt>
    <dgm:pt modelId="{D2095827-4681-4EBB-AD81-CB17DA390C15}" type="pres">
      <dgm:prSet presAssocID="{24568FF4-7E5C-4780-818D-129EF77D083E}" presName="dummy4b" presStyleCnt="0"/>
      <dgm:spPr/>
    </dgm:pt>
    <dgm:pt modelId="{96A39A80-AA73-470B-A15D-EBEAE61A0127}" type="pres">
      <dgm:prSet presAssocID="{24568FF4-7E5C-4780-818D-129EF77D083E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B821BEC-CA69-42E7-846E-16E1978A818B}" type="pres">
      <dgm:prSet presAssocID="{24568FF4-7E5C-4780-818D-129EF77D083E}" presName="wedge5" presStyleLbl="node1" presStyleIdx="4" presStyleCnt="7" custAng="0" custScaleX="96794" custScaleY="96086" custLinFactNeighborX="1395" custLinFactNeighborY="-441"/>
      <dgm:spPr>
        <a:solidFill>
          <a:srgbClr val="FF0000"/>
        </a:solidFill>
      </dgm:spPr>
      <dgm:t>
        <a:bodyPr/>
        <a:lstStyle/>
        <a:p>
          <a:endParaRPr lang="uk-UA"/>
        </a:p>
      </dgm:t>
    </dgm:pt>
    <dgm:pt modelId="{DB88546B-FAEB-4773-B4B7-8AFFD3EB03F6}" type="pres">
      <dgm:prSet presAssocID="{24568FF4-7E5C-4780-818D-129EF77D083E}" presName="dummy5a" presStyleCnt="0"/>
      <dgm:spPr/>
    </dgm:pt>
    <dgm:pt modelId="{9DD4E7B2-4BEC-46C4-A082-D0C13950925D}" type="pres">
      <dgm:prSet presAssocID="{24568FF4-7E5C-4780-818D-129EF77D083E}" presName="dummy5b" presStyleCnt="0"/>
      <dgm:spPr/>
    </dgm:pt>
    <dgm:pt modelId="{87917FC1-3A9F-4780-B5A2-20F0757F3FB0}" type="pres">
      <dgm:prSet presAssocID="{24568FF4-7E5C-4780-818D-129EF77D083E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2BF2ABA-0732-426F-BCCD-DCFB9971A463}" type="pres">
      <dgm:prSet presAssocID="{24568FF4-7E5C-4780-818D-129EF77D083E}" presName="wedge6" presStyleLbl="node1" presStyleIdx="5" presStyleCnt="7" custLinFactNeighborX="1698" custLinFactNeighborY="1775"/>
      <dgm:spPr/>
      <dgm:t>
        <a:bodyPr/>
        <a:lstStyle/>
        <a:p>
          <a:endParaRPr lang="ru-RU"/>
        </a:p>
      </dgm:t>
    </dgm:pt>
    <dgm:pt modelId="{31C4FF72-5ACF-4A86-8D5E-3ACEB88BBE64}" type="pres">
      <dgm:prSet presAssocID="{24568FF4-7E5C-4780-818D-129EF77D083E}" presName="dummy6a" presStyleCnt="0"/>
      <dgm:spPr/>
    </dgm:pt>
    <dgm:pt modelId="{4034F595-3424-4977-99A3-AB29D979D369}" type="pres">
      <dgm:prSet presAssocID="{24568FF4-7E5C-4780-818D-129EF77D083E}" presName="dummy6b" presStyleCnt="0"/>
      <dgm:spPr/>
    </dgm:pt>
    <dgm:pt modelId="{3A0F6FED-C54D-4D2A-B1FC-02BED7EC37B1}" type="pres">
      <dgm:prSet presAssocID="{24568FF4-7E5C-4780-818D-129EF77D083E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61AA0-F3B4-4FEF-8773-9F2F270940C9}" type="pres">
      <dgm:prSet presAssocID="{24568FF4-7E5C-4780-818D-129EF77D083E}" presName="wedge7" presStyleLbl="node1" presStyleIdx="6" presStyleCnt="7" custLinFactNeighborX="412" custLinFactNeighborY="3382"/>
      <dgm:spPr/>
      <dgm:t>
        <a:bodyPr/>
        <a:lstStyle/>
        <a:p>
          <a:endParaRPr lang="ru-RU"/>
        </a:p>
      </dgm:t>
    </dgm:pt>
    <dgm:pt modelId="{6D721296-862A-47CA-ACCC-02AA915B5FFE}" type="pres">
      <dgm:prSet presAssocID="{24568FF4-7E5C-4780-818D-129EF77D083E}" presName="dummy7a" presStyleCnt="0"/>
      <dgm:spPr/>
    </dgm:pt>
    <dgm:pt modelId="{893F57A3-508E-4A21-AF2D-E93A71F86D9A}" type="pres">
      <dgm:prSet presAssocID="{24568FF4-7E5C-4780-818D-129EF77D083E}" presName="dummy7b" presStyleCnt="0"/>
      <dgm:spPr/>
    </dgm:pt>
    <dgm:pt modelId="{4321CFD1-5530-445A-A868-23F3A4238C13}" type="pres">
      <dgm:prSet presAssocID="{24568FF4-7E5C-4780-818D-129EF77D083E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E0FDC-DD9C-4816-ACF0-E2B6519B7825}" type="pres">
      <dgm:prSet presAssocID="{C08528E3-9EC8-4AEB-88F3-D09DBC283BB1}" presName="arrowWedge1" presStyleLbl="fgSibTrans2D1" presStyleIdx="0" presStyleCnt="7"/>
      <dgm:spPr>
        <a:solidFill>
          <a:schemeClr val="accent6">
            <a:lumMod val="75000"/>
          </a:schemeClr>
        </a:solidFill>
        <a:ln>
          <a:solidFill>
            <a:srgbClr val="FFFF00"/>
          </a:solidFill>
        </a:ln>
      </dgm:spPr>
    </dgm:pt>
    <dgm:pt modelId="{B09B2BB4-AA2D-4985-B79D-F1C255C61C64}" type="pres">
      <dgm:prSet presAssocID="{C261B632-B977-4E43-B0EC-912AEF0E3204}" presName="arrowWedge2" presStyleLbl="fgSibTrans2D1" presStyleIdx="1" presStyleCnt="7"/>
      <dgm:spPr>
        <a:solidFill>
          <a:schemeClr val="accent6">
            <a:lumMod val="75000"/>
          </a:schemeClr>
        </a:solidFill>
        <a:ln>
          <a:solidFill>
            <a:srgbClr val="FFFF00"/>
          </a:solidFill>
        </a:ln>
      </dgm:spPr>
    </dgm:pt>
    <dgm:pt modelId="{0372B716-1F26-426B-A00B-8F8369E3EE7F}" type="pres">
      <dgm:prSet presAssocID="{5A2FD240-54D8-4637-8517-2B1E93FE1825}" presName="arrowWedge3" presStyleLbl="fgSibTrans2D1" presStyleIdx="2" presStyleCnt="7" custLinFactNeighborX="387" custLinFactNeighborY="908"/>
      <dgm:spPr>
        <a:solidFill>
          <a:schemeClr val="accent6">
            <a:lumMod val="75000"/>
          </a:schemeClr>
        </a:solidFill>
        <a:ln>
          <a:solidFill>
            <a:srgbClr val="FFFF00"/>
          </a:solidFill>
        </a:ln>
      </dgm:spPr>
    </dgm:pt>
    <dgm:pt modelId="{B63A945D-774F-4B95-9791-12B88F02C1E2}" type="pres">
      <dgm:prSet presAssocID="{0B478409-8016-412A-90B2-D9BA4419E649}" presName="arrowWedge4" presStyleLbl="fgSibTrans2D1" presStyleIdx="3" presStyleCnt="7"/>
      <dgm:spPr>
        <a:solidFill>
          <a:schemeClr val="accent6">
            <a:lumMod val="75000"/>
          </a:schemeClr>
        </a:solidFill>
        <a:ln>
          <a:solidFill>
            <a:srgbClr val="FFFF00"/>
          </a:solidFill>
        </a:ln>
      </dgm:spPr>
    </dgm:pt>
    <dgm:pt modelId="{61492D59-7843-4E9A-905D-132BC10A2ABE}" type="pres">
      <dgm:prSet presAssocID="{5ADADE06-8EA9-4C8E-9084-880CD482F6FE}" presName="arrowWedge5" presStyleLbl="fgSibTrans2D1" presStyleIdx="4" presStyleCnt="7"/>
      <dgm:spPr>
        <a:solidFill>
          <a:schemeClr val="accent6">
            <a:lumMod val="75000"/>
          </a:schemeClr>
        </a:solidFill>
        <a:ln>
          <a:solidFill>
            <a:srgbClr val="FFFF00"/>
          </a:solidFill>
        </a:ln>
      </dgm:spPr>
    </dgm:pt>
    <dgm:pt modelId="{BF047DCF-325C-47E7-9CB3-ED96509ABA0B}" type="pres">
      <dgm:prSet presAssocID="{12E7B981-DB99-4A07-AF90-E2421D723EA0}" presName="arrowWedge6" presStyleLbl="fgSibTrans2D1" presStyleIdx="5" presStyleCnt="7"/>
      <dgm:spPr>
        <a:solidFill>
          <a:schemeClr val="accent6">
            <a:lumMod val="75000"/>
          </a:schemeClr>
        </a:solidFill>
        <a:ln>
          <a:solidFill>
            <a:srgbClr val="FFFF00"/>
          </a:solidFill>
        </a:ln>
      </dgm:spPr>
    </dgm:pt>
    <dgm:pt modelId="{7B53FFD8-B78F-468A-BC2E-D89C8E1C58DE}" type="pres">
      <dgm:prSet presAssocID="{B604E39E-4569-4540-B953-428C60F82571}" presName="arrowWedge7" presStyleLbl="fgSibTrans2D1" presStyleIdx="6" presStyleCnt="7"/>
      <dgm:spPr>
        <a:solidFill>
          <a:schemeClr val="accent6">
            <a:lumMod val="75000"/>
          </a:schemeClr>
        </a:solidFill>
        <a:ln>
          <a:solidFill>
            <a:srgbClr val="FFFF00"/>
          </a:solidFill>
        </a:ln>
      </dgm:spPr>
    </dgm:pt>
  </dgm:ptLst>
  <dgm:cxnLst>
    <dgm:cxn modelId="{72309D6B-8CD9-4D08-86F3-EC5AA2833C6C}" type="presOf" srcId="{A9A7B75A-91C0-4134-90E8-43D21C349525}" destId="{96A39A80-AA73-470B-A15D-EBEAE61A0127}" srcOrd="1" destOrd="0" presId="urn:microsoft.com/office/officeart/2005/8/layout/cycle8"/>
    <dgm:cxn modelId="{A23CBDBB-C601-4F5A-8C2E-644F0E9B199D}" type="presOf" srcId="{6CAC21F4-91D3-47B3-A1A3-F24A68DA7821}" destId="{4321CFD1-5530-445A-A868-23F3A4238C13}" srcOrd="1" destOrd="0" presId="urn:microsoft.com/office/officeart/2005/8/layout/cycle8"/>
    <dgm:cxn modelId="{7B1F6E29-B55C-4DC1-B06E-877F1A533280}" srcId="{24568FF4-7E5C-4780-818D-129EF77D083E}" destId="{CD8D1C0B-39C9-4218-B8F4-1DC5D6E1E1CD}" srcOrd="2" destOrd="0" parTransId="{85AFBD45-6FD8-4E29-9FC3-BA6D159A92DA}" sibTransId="{5A2FD240-54D8-4637-8517-2B1E93FE1825}"/>
    <dgm:cxn modelId="{049A1AAB-6792-47D9-BFD4-8D539E4F052F}" srcId="{24568FF4-7E5C-4780-818D-129EF77D083E}" destId="{6CAC21F4-91D3-47B3-A1A3-F24A68DA7821}" srcOrd="6" destOrd="0" parTransId="{F1E7BCE7-FDFC-4B7D-9F57-FFA7F68887DD}" sibTransId="{B604E39E-4569-4540-B953-428C60F82571}"/>
    <dgm:cxn modelId="{8F725013-3239-4444-A357-33A31AED6D21}" type="presOf" srcId="{86C190DB-8DE3-4275-ACA0-370F2B068482}" destId="{C2BF2ABA-0732-426F-BCCD-DCFB9971A463}" srcOrd="0" destOrd="0" presId="urn:microsoft.com/office/officeart/2005/8/layout/cycle8"/>
    <dgm:cxn modelId="{8CEA5C23-049A-49B0-8B15-FF309D417FC4}" srcId="{24568FF4-7E5C-4780-818D-129EF77D083E}" destId="{3A44DBBE-3EF5-4FBF-820C-8DFC26137A09}" srcOrd="8" destOrd="0" parTransId="{403A5B8E-A982-4AFB-965C-1E5C0F512EB3}" sibTransId="{03C4FFAE-BE7B-4C2F-88BE-B1DD3874965A}"/>
    <dgm:cxn modelId="{AD1803EA-1890-4BB8-9107-B5EB38480EF5}" type="presOf" srcId="{27CC310E-873A-476F-ACDA-B9E3D0687696}" destId="{6FCAD7BE-F787-41C1-AB88-A1801AB3BFBA}" srcOrd="0" destOrd="0" presId="urn:microsoft.com/office/officeart/2005/8/layout/cycle8"/>
    <dgm:cxn modelId="{67C66225-BC7B-41AC-B8DB-676B9B9ED931}" type="presOf" srcId="{CD8D1C0B-39C9-4218-B8F4-1DC5D6E1E1CD}" destId="{3086F151-B548-43F4-8870-40735D650522}" srcOrd="0" destOrd="0" presId="urn:microsoft.com/office/officeart/2005/8/layout/cycle8"/>
    <dgm:cxn modelId="{53E51C7B-89AA-4A94-8BA9-C19351CA4911}" srcId="{24568FF4-7E5C-4780-818D-129EF77D083E}" destId="{27CC310E-873A-476F-ACDA-B9E3D0687696}" srcOrd="0" destOrd="0" parTransId="{39D70338-CE03-4F23-AE61-B82575DDE0DA}" sibTransId="{C08528E3-9EC8-4AEB-88F3-D09DBC283BB1}"/>
    <dgm:cxn modelId="{C488E854-291B-4000-9F3E-10FA4C51D0A9}" type="presOf" srcId="{592E2115-4804-470C-B22E-D69E8FB43647}" destId="{5489F661-01AD-4649-9FDD-3F79233E927D}" srcOrd="0" destOrd="0" presId="urn:microsoft.com/office/officeart/2005/8/layout/cycle8"/>
    <dgm:cxn modelId="{45C6FAC6-2BA1-496F-8DE5-5AEB526285E7}" type="presOf" srcId="{86C190DB-8DE3-4275-ACA0-370F2B068482}" destId="{3A0F6FED-C54D-4D2A-B1FC-02BED7EC37B1}" srcOrd="1" destOrd="0" presId="urn:microsoft.com/office/officeart/2005/8/layout/cycle8"/>
    <dgm:cxn modelId="{CE99EC38-EC0F-407D-9A57-13FBB8E05A1E}" srcId="{24568FF4-7E5C-4780-818D-129EF77D083E}" destId="{94D004F9-0D93-4547-B139-BB09AF6F0E79}" srcOrd="7" destOrd="0" parTransId="{15409066-9B5F-4C64-B8A5-1A911737B9B1}" sibTransId="{760526BA-CE7F-4101-8336-18E2A84DB123}"/>
    <dgm:cxn modelId="{3D80F852-DE6C-46D7-8CA0-A8388879997E}" type="presOf" srcId="{24568FF4-7E5C-4780-818D-129EF77D083E}" destId="{F70B3CE3-E61C-4400-A796-49CF7201688C}" srcOrd="0" destOrd="0" presId="urn:microsoft.com/office/officeart/2005/8/layout/cycle8"/>
    <dgm:cxn modelId="{6A7A6F32-F86E-43CC-8B08-143B0243CFDA}" type="presOf" srcId="{27CC310E-873A-476F-ACDA-B9E3D0687696}" destId="{FB9ED505-49C7-4BCE-8837-CCFB9ABDE606}" srcOrd="1" destOrd="0" presId="urn:microsoft.com/office/officeart/2005/8/layout/cycle8"/>
    <dgm:cxn modelId="{1E3B52AB-0235-4A56-9D88-580C753FDA3D}" type="presOf" srcId="{0074E0DF-ACB3-432E-A044-DCF9BA3B9D4F}" destId="{2B821BEC-CA69-42E7-846E-16E1978A818B}" srcOrd="0" destOrd="0" presId="urn:microsoft.com/office/officeart/2005/8/layout/cycle8"/>
    <dgm:cxn modelId="{33ADE52C-E3EA-44AA-B3A5-597191A65188}" type="presOf" srcId="{6CAC21F4-91D3-47B3-A1A3-F24A68DA7821}" destId="{6C861AA0-F3B4-4FEF-8773-9F2F270940C9}" srcOrd="0" destOrd="0" presId="urn:microsoft.com/office/officeart/2005/8/layout/cycle8"/>
    <dgm:cxn modelId="{DAB4E75B-5CCF-4E78-BF0A-B1F32F4326A8}" srcId="{24568FF4-7E5C-4780-818D-129EF77D083E}" destId="{86C190DB-8DE3-4275-ACA0-370F2B068482}" srcOrd="5" destOrd="0" parTransId="{A6587EAA-5E23-4919-8316-F02A860F97A2}" sibTransId="{12E7B981-DB99-4A07-AF90-E2421D723EA0}"/>
    <dgm:cxn modelId="{E85E0A4A-2E2B-4D66-ABC7-AF407C578172}" type="presOf" srcId="{CD8D1C0B-39C9-4218-B8F4-1DC5D6E1E1CD}" destId="{5AA365AF-519D-41B8-BA42-49F5BF4D2BEF}" srcOrd="1" destOrd="0" presId="urn:microsoft.com/office/officeart/2005/8/layout/cycle8"/>
    <dgm:cxn modelId="{19DD9C5E-97D7-4399-B18D-B071657728BC}" type="presOf" srcId="{0074E0DF-ACB3-432E-A044-DCF9BA3B9D4F}" destId="{87917FC1-3A9F-4780-B5A2-20F0757F3FB0}" srcOrd="1" destOrd="0" presId="urn:microsoft.com/office/officeart/2005/8/layout/cycle8"/>
    <dgm:cxn modelId="{95664E87-6980-4D37-9C00-F47D5ADC43DB}" type="presOf" srcId="{A9A7B75A-91C0-4134-90E8-43D21C349525}" destId="{78DDCB03-9F7A-4AF6-AF8E-CD802B013797}" srcOrd="0" destOrd="0" presId="urn:microsoft.com/office/officeart/2005/8/layout/cycle8"/>
    <dgm:cxn modelId="{0E57DAD6-F77C-47C1-B0F4-44F78642E886}" type="presOf" srcId="{592E2115-4804-470C-B22E-D69E8FB43647}" destId="{17DBC8D7-CB52-4459-99C0-6590EB939795}" srcOrd="1" destOrd="0" presId="urn:microsoft.com/office/officeart/2005/8/layout/cycle8"/>
    <dgm:cxn modelId="{19881F4F-5EC0-4862-9C8A-B2BF88645F26}" srcId="{24568FF4-7E5C-4780-818D-129EF77D083E}" destId="{A9A7B75A-91C0-4134-90E8-43D21C349525}" srcOrd="3" destOrd="0" parTransId="{2926B6A2-81BE-4354-8EAF-330C06137299}" sibTransId="{0B478409-8016-412A-90B2-D9BA4419E649}"/>
    <dgm:cxn modelId="{32A3EA9E-56A0-431A-B281-FD046C6B375F}" srcId="{24568FF4-7E5C-4780-818D-129EF77D083E}" destId="{0074E0DF-ACB3-432E-A044-DCF9BA3B9D4F}" srcOrd="4" destOrd="0" parTransId="{6874B325-3291-46FA-B6BA-7CB9F07F1328}" sibTransId="{5ADADE06-8EA9-4C8E-9084-880CD482F6FE}"/>
    <dgm:cxn modelId="{6217E32D-9AB8-47E4-A175-4C0FC6E5C724}" srcId="{24568FF4-7E5C-4780-818D-129EF77D083E}" destId="{592E2115-4804-470C-B22E-D69E8FB43647}" srcOrd="1" destOrd="0" parTransId="{AD2829E2-F215-4398-9717-DCFFAA8D327F}" sibTransId="{C261B632-B977-4E43-B0EC-912AEF0E3204}"/>
    <dgm:cxn modelId="{2408725F-5D63-4A92-A800-AEE96F657504}" type="presParOf" srcId="{F70B3CE3-E61C-4400-A796-49CF7201688C}" destId="{6FCAD7BE-F787-41C1-AB88-A1801AB3BFBA}" srcOrd="0" destOrd="0" presId="urn:microsoft.com/office/officeart/2005/8/layout/cycle8"/>
    <dgm:cxn modelId="{CEA618B2-11A4-4886-9457-AADB7A077228}" type="presParOf" srcId="{F70B3CE3-E61C-4400-A796-49CF7201688C}" destId="{C08EC9E1-3426-4968-B668-51A164645B4E}" srcOrd="1" destOrd="0" presId="urn:microsoft.com/office/officeart/2005/8/layout/cycle8"/>
    <dgm:cxn modelId="{09626E4F-4733-43C9-A69A-57B5701BD509}" type="presParOf" srcId="{F70B3CE3-E61C-4400-A796-49CF7201688C}" destId="{C8695C86-9F49-41F4-9910-9412802C9C65}" srcOrd="2" destOrd="0" presId="urn:microsoft.com/office/officeart/2005/8/layout/cycle8"/>
    <dgm:cxn modelId="{159393E4-E04B-44A0-B14A-947E68E608B5}" type="presParOf" srcId="{F70B3CE3-E61C-4400-A796-49CF7201688C}" destId="{FB9ED505-49C7-4BCE-8837-CCFB9ABDE606}" srcOrd="3" destOrd="0" presId="urn:microsoft.com/office/officeart/2005/8/layout/cycle8"/>
    <dgm:cxn modelId="{0804E277-1CEF-4D2F-92A6-40E75A53734D}" type="presParOf" srcId="{F70B3CE3-E61C-4400-A796-49CF7201688C}" destId="{5489F661-01AD-4649-9FDD-3F79233E927D}" srcOrd="4" destOrd="0" presId="urn:microsoft.com/office/officeart/2005/8/layout/cycle8"/>
    <dgm:cxn modelId="{38EE20A8-0BD1-48CD-87C0-F595F759A3DB}" type="presParOf" srcId="{F70B3CE3-E61C-4400-A796-49CF7201688C}" destId="{8FA2D06D-443E-4753-B66A-9444218EDE48}" srcOrd="5" destOrd="0" presId="urn:microsoft.com/office/officeart/2005/8/layout/cycle8"/>
    <dgm:cxn modelId="{835EB419-7AA2-43C0-A178-8483C813DADD}" type="presParOf" srcId="{F70B3CE3-E61C-4400-A796-49CF7201688C}" destId="{B07F1718-9BA4-416F-8D9E-4045846B2B9A}" srcOrd="6" destOrd="0" presId="urn:microsoft.com/office/officeart/2005/8/layout/cycle8"/>
    <dgm:cxn modelId="{9C07348E-036C-4A22-AA94-A55E7DD6AA86}" type="presParOf" srcId="{F70B3CE3-E61C-4400-A796-49CF7201688C}" destId="{17DBC8D7-CB52-4459-99C0-6590EB939795}" srcOrd="7" destOrd="0" presId="urn:microsoft.com/office/officeart/2005/8/layout/cycle8"/>
    <dgm:cxn modelId="{7C3019DE-C511-48A1-8CA4-6DECA4160020}" type="presParOf" srcId="{F70B3CE3-E61C-4400-A796-49CF7201688C}" destId="{3086F151-B548-43F4-8870-40735D650522}" srcOrd="8" destOrd="0" presId="urn:microsoft.com/office/officeart/2005/8/layout/cycle8"/>
    <dgm:cxn modelId="{5DF3AB8B-6F45-41C5-B13A-00EE08FFB179}" type="presParOf" srcId="{F70B3CE3-E61C-4400-A796-49CF7201688C}" destId="{F1A73FD4-6479-44D5-B66F-72283CC3FED7}" srcOrd="9" destOrd="0" presId="urn:microsoft.com/office/officeart/2005/8/layout/cycle8"/>
    <dgm:cxn modelId="{666D0767-D297-4948-A750-184678C0D635}" type="presParOf" srcId="{F70B3CE3-E61C-4400-A796-49CF7201688C}" destId="{FC12D847-1741-48D0-9799-3EEC6E9D508E}" srcOrd="10" destOrd="0" presId="urn:microsoft.com/office/officeart/2005/8/layout/cycle8"/>
    <dgm:cxn modelId="{44577728-5641-4DA4-A5D0-ECEBD946DEAC}" type="presParOf" srcId="{F70B3CE3-E61C-4400-A796-49CF7201688C}" destId="{5AA365AF-519D-41B8-BA42-49F5BF4D2BEF}" srcOrd="11" destOrd="0" presId="urn:microsoft.com/office/officeart/2005/8/layout/cycle8"/>
    <dgm:cxn modelId="{6ECCE520-E3B0-4013-8E15-36913E6DCF11}" type="presParOf" srcId="{F70B3CE3-E61C-4400-A796-49CF7201688C}" destId="{78DDCB03-9F7A-4AF6-AF8E-CD802B013797}" srcOrd="12" destOrd="0" presId="urn:microsoft.com/office/officeart/2005/8/layout/cycle8"/>
    <dgm:cxn modelId="{82CFB4F4-CCB6-45BB-8DE8-B52CC23DCB8A}" type="presParOf" srcId="{F70B3CE3-E61C-4400-A796-49CF7201688C}" destId="{C06A8382-E9E2-441E-BF95-59A31ABAEFDF}" srcOrd="13" destOrd="0" presId="urn:microsoft.com/office/officeart/2005/8/layout/cycle8"/>
    <dgm:cxn modelId="{6CBBC806-F6E3-49A3-A331-ACC76FD1C480}" type="presParOf" srcId="{F70B3CE3-E61C-4400-A796-49CF7201688C}" destId="{D2095827-4681-4EBB-AD81-CB17DA390C15}" srcOrd="14" destOrd="0" presId="urn:microsoft.com/office/officeart/2005/8/layout/cycle8"/>
    <dgm:cxn modelId="{989B16A9-367C-49DC-84D3-1B29283648BD}" type="presParOf" srcId="{F70B3CE3-E61C-4400-A796-49CF7201688C}" destId="{96A39A80-AA73-470B-A15D-EBEAE61A0127}" srcOrd="15" destOrd="0" presId="urn:microsoft.com/office/officeart/2005/8/layout/cycle8"/>
    <dgm:cxn modelId="{B32D1B4F-F222-4F1B-9C58-9560E45E3446}" type="presParOf" srcId="{F70B3CE3-E61C-4400-A796-49CF7201688C}" destId="{2B821BEC-CA69-42E7-846E-16E1978A818B}" srcOrd="16" destOrd="0" presId="urn:microsoft.com/office/officeart/2005/8/layout/cycle8"/>
    <dgm:cxn modelId="{F6945F91-ABA7-4E36-A753-DCAA28E03ED7}" type="presParOf" srcId="{F70B3CE3-E61C-4400-A796-49CF7201688C}" destId="{DB88546B-FAEB-4773-B4B7-8AFFD3EB03F6}" srcOrd="17" destOrd="0" presId="urn:microsoft.com/office/officeart/2005/8/layout/cycle8"/>
    <dgm:cxn modelId="{D52EE7EB-8C6E-445B-B910-5EF41EE4AC76}" type="presParOf" srcId="{F70B3CE3-E61C-4400-A796-49CF7201688C}" destId="{9DD4E7B2-4BEC-46C4-A082-D0C13950925D}" srcOrd="18" destOrd="0" presId="urn:microsoft.com/office/officeart/2005/8/layout/cycle8"/>
    <dgm:cxn modelId="{F33565B2-04FA-4D18-B8D9-29C3C4166E8E}" type="presParOf" srcId="{F70B3CE3-E61C-4400-A796-49CF7201688C}" destId="{87917FC1-3A9F-4780-B5A2-20F0757F3FB0}" srcOrd="19" destOrd="0" presId="urn:microsoft.com/office/officeart/2005/8/layout/cycle8"/>
    <dgm:cxn modelId="{EFD9A5A2-6F0B-4F26-AA13-20C1791F0A34}" type="presParOf" srcId="{F70B3CE3-E61C-4400-A796-49CF7201688C}" destId="{C2BF2ABA-0732-426F-BCCD-DCFB9971A463}" srcOrd="20" destOrd="0" presId="urn:microsoft.com/office/officeart/2005/8/layout/cycle8"/>
    <dgm:cxn modelId="{F642223E-7051-4322-9202-BB59772AA47A}" type="presParOf" srcId="{F70B3CE3-E61C-4400-A796-49CF7201688C}" destId="{31C4FF72-5ACF-4A86-8D5E-3ACEB88BBE64}" srcOrd="21" destOrd="0" presId="urn:microsoft.com/office/officeart/2005/8/layout/cycle8"/>
    <dgm:cxn modelId="{E7E456A3-F892-4D82-B67A-4F5426FA1760}" type="presParOf" srcId="{F70B3CE3-E61C-4400-A796-49CF7201688C}" destId="{4034F595-3424-4977-99A3-AB29D979D369}" srcOrd="22" destOrd="0" presId="urn:microsoft.com/office/officeart/2005/8/layout/cycle8"/>
    <dgm:cxn modelId="{BB78EAA2-9558-46AD-BAFB-EFCE78DF1D98}" type="presParOf" srcId="{F70B3CE3-E61C-4400-A796-49CF7201688C}" destId="{3A0F6FED-C54D-4D2A-B1FC-02BED7EC37B1}" srcOrd="23" destOrd="0" presId="urn:microsoft.com/office/officeart/2005/8/layout/cycle8"/>
    <dgm:cxn modelId="{B7983AF6-30E6-47F4-92AC-B5D063C2EAAA}" type="presParOf" srcId="{F70B3CE3-E61C-4400-A796-49CF7201688C}" destId="{6C861AA0-F3B4-4FEF-8773-9F2F270940C9}" srcOrd="24" destOrd="0" presId="urn:microsoft.com/office/officeart/2005/8/layout/cycle8"/>
    <dgm:cxn modelId="{6B2E4700-B07A-4C6C-AF02-D969D1EAA4B9}" type="presParOf" srcId="{F70B3CE3-E61C-4400-A796-49CF7201688C}" destId="{6D721296-862A-47CA-ACCC-02AA915B5FFE}" srcOrd="25" destOrd="0" presId="urn:microsoft.com/office/officeart/2005/8/layout/cycle8"/>
    <dgm:cxn modelId="{57FF4746-8FC4-407B-812D-EF9E7761A6D5}" type="presParOf" srcId="{F70B3CE3-E61C-4400-A796-49CF7201688C}" destId="{893F57A3-508E-4A21-AF2D-E93A71F86D9A}" srcOrd="26" destOrd="0" presId="urn:microsoft.com/office/officeart/2005/8/layout/cycle8"/>
    <dgm:cxn modelId="{610A5E9C-E7E4-4101-8DBD-604CCA94A62C}" type="presParOf" srcId="{F70B3CE3-E61C-4400-A796-49CF7201688C}" destId="{4321CFD1-5530-445A-A868-23F3A4238C13}" srcOrd="27" destOrd="0" presId="urn:microsoft.com/office/officeart/2005/8/layout/cycle8"/>
    <dgm:cxn modelId="{AFD15E42-AE8A-4B6E-83CB-ECB46EDDF40B}" type="presParOf" srcId="{F70B3CE3-E61C-4400-A796-49CF7201688C}" destId="{702E0FDC-DD9C-4816-ACF0-E2B6519B7825}" srcOrd="28" destOrd="0" presId="urn:microsoft.com/office/officeart/2005/8/layout/cycle8"/>
    <dgm:cxn modelId="{AE646377-1E71-4858-A733-78A9690E74C9}" type="presParOf" srcId="{F70B3CE3-E61C-4400-A796-49CF7201688C}" destId="{B09B2BB4-AA2D-4985-B79D-F1C255C61C64}" srcOrd="29" destOrd="0" presId="urn:microsoft.com/office/officeart/2005/8/layout/cycle8"/>
    <dgm:cxn modelId="{200DDC80-F2CD-4B83-9598-A8EE0A370129}" type="presParOf" srcId="{F70B3CE3-E61C-4400-A796-49CF7201688C}" destId="{0372B716-1F26-426B-A00B-8F8369E3EE7F}" srcOrd="30" destOrd="0" presId="urn:microsoft.com/office/officeart/2005/8/layout/cycle8"/>
    <dgm:cxn modelId="{1ACDCC6F-EB5A-42D3-99DA-D26E99E67745}" type="presParOf" srcId="{F70B3CE3-E61C-4400-A796-49CF7201688C}" destId="{B63A945D-774F-4B95-9791-12B88F02C1E2}" srcOrd="31" destOrd="0" presId="urn:microsoft.com/office/officeart/2005/8/layout/cycle8"/>
    <dgm:cxn modelId="{061E0D34-9CB9-4AF9-A20D-D845D1E37FD6}" type="presParOf" srcId="{F70B3CE3-E61C-4400-A796-49CF7201688C}" destId="{61492D59-7843-4E9A-905D-132BC10A2ABE}" srcOrd="32" destOrd="0" presId="urn:microsoft.com/office/officeart/2005/8/layout/cycle8"/>
    <dgm:cxn modelId="{EA040BC5-F53F-4421-9971-AA290695BD4B}" type="presParOf" srcId="{F70B3CE3-E61C-4400-A796-49CF7201688C}" destId="{BF047DCF-325C-47E7-9CB3-ED96509ABA0B}" srcOrd="33" destOrd="0" presId="urn:microsoft.com/office/officeart/2005/8/layout/cycle8"/>
    <dgm:cxn modelId="{F636858F-97A3-4550-873E-0D04AB8055D9}" type="presParOf" srcId="{F70B3CE3-E61C-4400-A796-49CF7201688C}" destId="{7B53FFD8-B78F-468A-BC2E-D89C8E1C58DE}" srcOrd="3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568FF4-7E5C-4780-818D-129EF77D083E}" type="doc">
      <dgm:prSet loTypeId="urn:microsoft.com/office/officeart/2005/8/layout/cycle8" loCatId="cycle" qsTypeId="urn:microsoft.com/office/officeart/2005/8/quickstyle/simple5" qsCatId="simple" csTypeId="urn:microsoft.com/office/officeart/2005/8/colors/colorful5" csCatId="colorful" phldr="1"/>
      <dgm:spPr/>
    </dgm:pt>
    <dgm:pt modelId="{27CC310E-873A-476F-ACDA-B9E3D0687696}">
      <dgm:prSet phldrT="[Текст]" custT="1"/>
      <dgm:spPr>
        <a:solidFill>
          <a:srgbClr val="000099"/>
        </a:solidFill>
      </dgm:spPr>
      <dgm:t>
        <a:bodyPr/>
        <a:lstStyle/>
        <a:p>
          <a:r>
            <a:rPr lang="uk-UA" sz="1400" b="1" dirty="0" smtClean="0">
              <a:solidFill>
                <a:schemeClr val="bg1"/>
              </a:solidFill>
            </a:rPr>
            <a:t>8</a:t>
          </a:r>
          <a:endParaRPr lang="uk-UA" sz="1400" b="1" dirty="0" smtClean="0">
            <a:solidFill>
              <a:schemeClr val="bg1"/>
            </a:solidFill>
          </a:endParaRPr>
        </a:p>
      </dgm:t>
    </dgm:pt>
    <dgm:pt modelId="{39D70338-CE03-4F23-AE61-B82575DDE0DA}" type="parTrans" cxnId="{53E51C7B-89AA-4A94-8BA9-C19351CA491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08528E3-9EC8-4AEB-88F3-D09DBC283BB1}" type="sibTrans" cxnId="{53E51C7B-89AA-4A94-8BA9-C19351CA491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92E2115-4804-470C-B22E-D69E8FB43647}">
      <dgm:prSet phldrT="[Текст]" custT="1"/>
      <dgm:spPr>
        <a:solidFill>
          <a:srgbClr val="CC3399"/>
        </a:solidFill>
        <a:ln>
          <a:solidFill>
            <a:srgbClr val="009900"/>
          </a:solidFill>
        </a:ln>
      </dgm:spPr>
      <dgm:t>
        <a:bodyPr/>
        <a:lstStyle/>
        <a:p>
          <a:pPr algn="ctr"/>
          <a:r>
            <a:rPr lang="uk-UA" sz="1400" b="1" dirty="0" smtClean="0">
              <a:solidFill>
                <a:schemeClr val="tx1"/>
              </a:solidFill>
            </a:rPr>
            <a:t>9</a:t>
          </a:r>
          <a:endParaRPr lang="uk-UA" sz="1400" b="1" dirty="0" smtClean="0">
            <a:solidFill>
              <a:schemeClr val="tx1"/>
            </a:solidFill>
          </a:endParaRPr>
        </a:p>
      </dgm:t>
    </dgm:pt>
    <dgm:pt modelId="{AD2829E2-F215-4398-9717-DCFFAA8D327F}" type="parTrans" cxnId="{6217E32D-9AB8-47E4-A175-4C0FC6E5C724}">
      <dgm:prSet/>
      <dgm:spPr/>
      <dgm:t>
        <a:bodyPr/>
        <a:lstStyle/>
        <a:p>
          <a:endParaRPr lang="uk-UA"/>
        </a:p>
      </dgm:t>
    </dgm:pt>
    <dgm:pt modelId="{C261B632-B977-4E43-B0EC-912AEF0E3204}" type="sibTrans" cxnId="{6217E32D-9AB8-47E4-A175-4C0FC6E5C724}">
      <dgm:prSet/>
      <dgm:spPr/>
      <dgm:t>
        <a:bodyPr/>
        <a:lstStyle/>
        <a:p>
          <a:endParaRPr lang="uk-UA"/>
        </a:p>
      </dgm:t>
    </dgm:pt>
    <dgm:pt modelId="{A9A7B75A-91C0-4134-90E8-43D21C349525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uk-UA" sz="1400" b="1" spc="-150" dirty="0" smtClean="0">
              <a:solidFill>
                <a:schemeClr val="tx1"/>
              </a:solidFill>
            </a:rPr>
            <a:t>11</a:t>
          </a:r>
          <a:endParaRPr lang="uk-UA" sz="1400" b="1" dirty="0" smtClean="0">
            <a:solidFill>
              <a:schemeClr val="tx1"/>
            </a:solidFill>
          </a:endParaRPr>
        </a:p>
      </dgm:t>
    </dgm:pt>
    <dgm:pt modelId="{2926B6A2-81BE-4354-8EAF-330C06137299}" type="parTrans" cxnId="{19881F4F-5EC0-4862-9C8A-B2BF88645F26}">
      <dgm:prSet/>
      <dgm:spPr/>
      <dgm:t>
        <a:bodyPr/>
        <a:lstStyle/>
        <a:p>
          <a:endParaRPr lang="uk-UA"/>
        </a:p>
      </dgm:t>
    </dgm:pt>
    <dgm:pt modelId="{0B478409-8016-412A-90B2-D9BA4419E649}" type="sibTrans" cxnId="{19881F4F-5EC0-4862-9C8A-B2BF88645F26}">
      <dgm:prSet/>
      <dgm:spPr/>
      <dgm:t>
        <a:bodyPr/>
        <a:lstStyle/>
        <a:p>
          <a:endParaRPr lang="uk-UA"/>
        </a:p>
      </dgm:t>
    </dgm:pt>
    <dgm:pt modelId="{86C190DB-8DE3-4275-ACA0-370F2B068482}">
      <dgm:prSet phldrT="[Текст]" custT="1"/>
      <dgm:spPr>
        <a:solidFill>
          <a:srgbClr val="CC99FF"/>
        </a:solidFill>
        <a:ln w="28575"/>
      </dgm:spPr>
      <dgm:t>
        <a:bodyPr/>
        <a:lstStyle/>
        <a:p>
          <a:r>
            <a:rPr lang="uk-UA" sz="1400" b="1" spc="0" dirty="0" smtClean="0">
              <a:solidFill>
                <a:schemeClr val="tx1"/>
              </a:solidFill>
            </a:rPr>
            <a:t>13</a:t>
          </a:r>
          <a:endParaRPr lang="uk-UA" sz="1400" b="1" spc="0" dirty="0" smtClean="0">
            <a:solidFill>
              <a:schemeClr val="tx1"/>
            </a:solidFill>
          </a:endParaRPr>
        </a:p>
      </dgm:t>
    </dgm:pt>
    <dgm:pt modelId="{A6587EAA-5E23-4919-8316-F02A860F97A2}" type="parTrans" cxnId="{DAB4E75B-5CCF-4E78-BF0A-B1F32F4326A8}">
      <dgm:prSet/>
      <dgm:spPr/>
      <dgm:t>
        <a:bodyPr/>
        <a:lstStyle/>
        <a:p>
          <a:endParaRPr lang="ru-RU"/>
        </a:p>
      </dgm:t>
    </dgm:pt>
    <dgm:pt modelId="{12E7B981-DB99-4A07-AF90-E2421D723EA0}" type="sibTrans" cxnId="{DAB4E75B-5CCF-4E78-BF0A-B1F32F4326A8}">
      <dgm:prSet/>
      <dgm:spPr/>
      <dgm:t>
        <a:bodyPr/>
        <a:lstStyle/>
        <a:p>
          <a:endParaRPr lang="ru-RU"/>
        </a:p>
      </dgm:t>
    </dgm:pt>
    <dgm:pt modelId="{0074E0DF-ACB3-432E-A044-DCF9BA3B9D4F}">
      <dgm:prSet phldrT="[Текст]" custT="1"/>
      <dgm:spPr>
        <a:solidFill>
          <a:srgbClr val="CC99FF"/>
        </a:solidFill>
        <a:ln w="28575"/>
      </dgm:spPr>
      <dgm:t>
        <a:bodyPr/>
        <a:lstStyle/>
        <a:p>
          <a:r>
            <a:rPr lang="uk-UA" sz="1400" b="1" dirty="0" smtClean="0">
              <a:solidFill>
                <a:schemeClr val="bg1"/>
              </a:solidFill>
            </a:rPr>
            <a:t>12</a:t>
          </a:r>
          <a:endParaRPr lang="uk-UA" sz="1400" b="1" dirty="0" smtClean="0">
            <a:solidFill>
              <a:schemeClr val="bg1"/>
            </a:solidFill>
          </a:endParaRPr>
        </a:p>
      </dgm:t>
    </dgm:pt>
    <dgm:pt modelId="{6874B325-3291-46FA-B6BA-7CB9F07F1328}" type="parTrans" cxnId="{32A3EA9E-56A0-431A-B281-FD046C6B375F}">
      <dgm:prSet/>
      <dgm:spPr/>
      <dgm:t>
        <a:bodyPr/>
        <a:lstStyle/>
        <a:p>
          <a:endParaRPr lang="ru-RU"/>
        </a:p>
      </dgm:t>
    </dgm:pt>
    <dgm:pt modelId="{5ADADE06-8EA9-4C8E-9084-880CD482F6FE}" type="sibTrans" cxnId="{32A3EA9E-56A0-431A-B281-FD046C6B375F}">
      <dgm:prSet/>
      <dgm:spPr/>
      <dgm:t>
        <a:bodyPr/>
        <a:lstStyle/>
        <a:p>
          <a:endParaRPr lang="ru-RU"/>
        </a:p>
      </dgm:t>
    </dgm:pt>
    <dgm:pt modelId="{6CAC21F4-91D3-47B3-A1A3-F24A68DA7821}">
      <dgm:prSet phldrT="[Текст]" custT="1"/>
      <dgm:spPr>
        <a:solidFill>
          <a:srgbClr val="00FF99"/>
        </a:solidFill>
        <a:ln w="28575"/>
      </dgm:spPr>
      <dgm:t>
        <a:bodyPr/>
        <a:lstStyle/>
        <a:p>
          <a:r>
            <a:rPr lang="uk-UA" sz="1400" b="1" spc="0" dirty="0" smtClean="0">
              <a:solidFill>
                <a:schemeClr val="tx1"/>
              </a:solidFill>
            </a:rPr>
            <a:t>14</a:t>
          </a:r>
          <a:endParaRPr lang="uk-UA" sz="1400" b="1" spc="0" dirty="0" smtClean="0">
            <a:solidFill>
              <a:schemeClr val="tx1"/>
            </a:solidFill>
          </a:endParaRPr>
        </a:p>
      </dgm:t>
    </dgm:pt>
    <dgm:pt modelId="{F1E7BCE7-FDFC-4B7D-9F57-FFA7F68887DD}" type="parTrans" cxnId="{049A1AAB-6792-47D9-BFD4-8D539E4F052F}">
      <dgm:prSet/>
      <dgm:spPr/>
      <dgm:t>
        <a:bodyPr/>
        <a:lstStyle/>
        <a:p>
          <a:endParaRPr lang="ru-RU"/>
        </a:p>
      </dgm:t>
    </dgm:pt>
    <dgm:pt modelId="{B604E39E-4569-4540-B953-428C60F82571}" type="sibTrans" cxnId="{049A1AAB-6792-47D9-BFD4-8D539E4F052F}">
      <dgm:prSet/>
      <dgm:spPr/>
      <dgm:t>
        <a:bodyPr/>
        <a:lstStyle/>
        <a:p>
          <a:endParaRPr lang="ru-RU"/>
        </a:p>
      </dgm:t>
    </dgm:pt>
    <dgm:pt modelId="{94D004F9-0D93-4547-B139-BB09AF6F0E79}">
      <dgm:prSet phldrT="[Текст]" custT="1"/>
      <dgm:spPr>
        <a:solidFill>
          <a:srgbClr val="CC99FF"/>
        </a:solidFill>
        <a:ln w="28575"/>
      </dgm:spPr>
      <dgm:t>
        <a:bodyPr/>
        <a:lstStyle/>
        <a:p>
          <a:endParaRPr lang="ru-RU" sz="1800" dirty="0">
            <a:solidFill>
              <a:schemeClr val="bg1"/>
            </a:solidFill>
          </a:endParaRPr>
        </a:p>
      </dgm:t>
    </dgm:pt>
    <dgm:pt modelId="{15409066-9B5F-4C64-B8A5-1A911737B9B1}" type="parTrans" cxnId="{CE99EC38-EC0F-407D-9A57-13FBB8E05A1E}">
      <dgm:prSet/>
      <dgm:spPr/>
      <dgm:t>
        <a:bodyPr/>
        <a:lstStyle/>
        <a:p>
          <a:endParaRPr lang="ru-RU"/>
        </a:p>
      </dgm:t>
    </dgm:pt>
    <dgm:pt modelId="{760526BA-CE7F-4101-8336-18E2A84DB123}" type="sibTrans" cxnId="{CE99EC38-EC0F-407D-9A57-13FBB8E05A1E}">
      <dgm:prSet/>
      <dgm:spPr/>
      <dgm:t>
        <a:bodyPr/>
        <a:lstStyle/>
        <a:p>
          <a:endParaRPr lang="ru-RU"/>
        </a:p>
      </dgm:t>
    </dgm:pt>
    <dgm:pt modelId="{3A44DBBE-3EF5-4FBF-820C-8DFC26137A09}">
      <dgm:prSet phldrT="[Текст]" custT="1"/>
      <dgm:spPr>
        <a:solidFill>
          <a:srgbClr val="CC99FF"/>
        </a:solidFill>
        <a:ln w="28575"/>
      </dgm:spPr>
      <dgm:t>
        <a:bodyPr/>
        <a:lstStyle/>
        <a:p>
          <a:endParaRPr lang="uk-UA" sz="1800" b="1" spc="0" dirty="0" smtClean="0">
            <a:solidFill>
              <a:schemeClr val="bg1"/>
            </a:solidFill>
          </a:endParaRPr>
        </a:p>
      </dgm:t>
    </dgm:pt>
    <dgm:pt modelId="{403A5B8E-A982-4AFB-965C-1E5C0F512EB3}" type="parTrans" cxnId="{8CEA5C23-049A-49B0-8B15-FF309D417FC4}">
      <dgm:prSet/>
      <dgm:spPr/>
      <dgm:t>
        <a:bodyPr/>
        <a:lstStyle/>
        <a:p>
          <a:endParaRPr lang="ru-RU"/>
        </a:p>
      </dgm:t>
    </dgm:pt>
    <dgm:pt modelId="{03C4FFAE-BE7B-4C2F-88BE-B1DD3874965A}" type="sibTrans" cxnId="{8CEA5C23-049A-49B0-8B15-FF309D417FC4}">
      <dgm:prSet/>
      <dgm:spPr/>
      <dgm:t>
        <a:bodyPr/>
        <a:lstStyle/>
        <a:p>
          <a:endParaRPr lang="ru-RU"/>
        </a:p>
      </dgm:t>
    </dgm:pt>
    <dgm:pt modelId="{F9FEA755-5CE2-4AF0-A22E-58879DD14AAA}">
      <dgm:prSet phldrT="[Текст]" custT="1"/>
      <dgm:spPr>
        <a:solidFill>
          <a:srgbClr val="CC3399"/>
        </a:solidFill>
        <a:ln>
          <a:solidFill>
            <a:srgbClr val="009900"/>
          </a:solidFill>
        </a:ln>
      </dgm:spPr>
      <dgm:t>
        <a:bodyPr/>
        <a:lstStyle/>
        <a:p>
          <a:pPr algn="ctr"/>
          <a:r>
            <a:rPr lang="uk-UA" sz="1400" b="1" dirty="0" smtClean="0">
              <a:solidFill>
                <a:schemeClr val="bg1"/>
              </a:solidFill>
            </a:rPr>
            <a:t>10</a:t>
          </a:r>
          <a:endParaRPr lang="uk-UA" sz="1400" b="1" dirty="0" smtClean="0">
            <a:solidFill>
              <a:schemeClr val="bg1"/>
            </a:solidFill>
          </a:endParaRPr>
        </a:p>
      </dgm:t>
    </dgm:pt>
    <dgm:pt modelId="{F61FF4A1-44DC-4204-8F71-ECE8FA290794}" type="parTrans" cxnId="{2EB6FFE5-1AE2-4378-A9C9-DE76722A750D}">
      <dgm:prSet/>
      <dgm:spPr/>
    </dgm:pt>
    <dgm:pt modelId="{B64C5717-7B1A-46C6-9A54-9EEC8561EC07}" type="sibTrans" cxnId="{2EB6FFE5-1AE2-4378-A9C9-DE76722A750D}">
      <dgm:prSet/>
      <dgm:spPr/>
    </dgm:pt>
    <dgm:pt modelId="{F70B3CE3-E61C-4400-A796-49CF7201688C}" type="pres">
      <dgm:prSet presAssocID="{24568FF4-7E5C-4780-818D-129EF77D083E}" presName="compositeShape" presStyleCnt="0">
        <dgm:presLayoutVars>
          <dgm:chMax val="7"/>
          <dgm:dir/>
          <dgm:resizeHandles val="exact"/>
        </dgm:presLayoutVars>
      </dgm:prSet>
      <dgm:spPr/>
    </dgm:pt>
    <dgm:pt modelId="{6FCAD7BE-F787-41C1-AB88-A1801AB3BFBA}" type="pres">
      <dgm:prSet presAssocID="{24568FF4-7E5C-4780-818D-129EF77D083E}" presName="wedge1" presStyleLbl="node1" presStyleIdx="0" presStyleCnt="7" custLinFactNeighborX="-1660" custLinFactNeighborY="3382"/>
      <dgm:spPr/>
      <dgm:t>
        <a:bodyPr/>
        <a:lstStyle/>
        <a:p>
          <a:endParaRPr lang="uk-UA"/>
        </a:p>
      </dgm:t>
    </dgm:pt>
    <dgm:pt modelId="{C08EC9E1-3426-4968-B668-51A164645B4E}" type="pres">
      <dgm:prSet presAssocID="{24568FF4-7E5C-4780-818D-129EF77D083E}" presName="dummy1a" presStyleCnt="0"/>
      <dgm:spPr/>
    </dgm:pt>
    <dgm:pt modelId="{C8695C86-9F49-41F4-9910-9412802C9C65}" type="pres">
      <dgm:prSet presAssocID="{24568FF4-7E5C-4780-818D-129EF77D083E}" presName="dummy1b" presStyleCnt="0"/>
      <dgm:spPr/>
    </dgm:pt>
    <dgm:pt modelId="{FB9ED505-49C7-4BCE-8837-CCFB9ABDE606}" type="pres">
      <dgm:prSet presAssocID="{24568FF4-7E5C-4780-818D-129EF77D083E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489F661-01AD-4649-9FDD-3F79233E927D}" type="pres">
      <dgm:prSet presAssocID="{24568FF4-7E5C-4780-818D-129EF77D083E}" presName="wedge2" presStyleLbl="node1" presStyleIdx="1" presStyleCnt="7" custLinFactNeighborX="-2945" custLinFactNeighborY="1775"/>
      <dgm:spPr/>
      <dgm:t>
        <a:bodyPr/>
        <a:lstStyle/>
        <a:p>
          <a:endParaRPr lang="uk-UA"/>
        </a:p>
      </dgm:t>
    </dgm:pt>
    <dgm:pt modelId="{8FA2D06D-443E-4753-B66A-9444218EDE48}" type="pres">
      <dgm:prSet presAssocID="{24568FF4-7E5C-4780-818D-129EF77D083E}" presName="dummy2a" presStyleCnt="0"/>
      <dgm:spPr/>
    </dgm:pt>
    <dgm:pt modelId="{B07F1718-9BA4-416F-8D9E-4045846B2B9A}" type="pres">
      <dgm:prSet presAssocID="{24568FF4-7E5C-4780-818D-129EF77D083E}" presName="dummy2b" presStyleCnt="0"/>
      <dgm:spPr/>
    </dgm:pt>
    <dgm:pt modelId="{17DBC8D7-CB52-4459-99C0-6590EB939795}" type="pres">
      <dgm:prSet presAssocID="{24568FF4-7E5C-4780-818D-129EF77D083E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086F151-B548-43F4-8870-40735D650522}" type="pres">
      <dgm:prSet presAssocID="{24568FF4-7E5C-4780-818D-129EF77D083E}" presName="wedge3" presStyleLbl="node1" presStyleIdx="2" presStyleCnt="7" custScaleX="96688" custScaleY="93845" custLinFactNeighborX="-2003" custLinFactNeighborY="-114"/>
      <dgm:spPr>
        <a:solidFill>
          <a:srgbClr val="009900"/>
        </a:solidFill>
      </dgm:spPr>
      <dgm:t>
        <a:bodyPr/>
        <a:lstStyle/>
        <a:p>
          <a:endParaRPr lang="uk-UA"/>
        </a:p>
      </dgm:t>
    </dgm:pt>
    <dgm:pt modelId="{F1A73FD4-6479-44D5-B66F-72283CC3FED7}" type="pres">
      <dgm:prSet presAssocID="{24568FF4-7E5C-4780-818D-129EF77D083E}" presName="dummy3a" presStyleCnt="0"/>
      <dgm:spPr/>
    </dgm:pt>
    <dgm:pt modelId="{FC12D847-1741-48D0-9799-3EEC6E9D508E}" type="pres">
      <dgm:prSet presAssocID="{24568FF4-7E5C-4780-818D-129EF77D083E}" presName="dummy3b" presStyleCnt="0"/>
      <dgm:spPr/>
    </dgm:pt>
    <dgm:pt modelId="{5AA365AF-519D-41B8-BA42-49F5BF4D2BEF}" type="pres">
      <dgm:prSet presAssocID="{24568FF4-7E5C-4780-818D-129EF77D083E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8DDCB03-9F7A-4AF6-AF8E-CD802B013797}" type="pres">
      <dgm:prSet presAssocID="{24568FF4-7E5C-4780-818D-129EF77D083E}" presName="wedge4" presStyleLbl="node1" presStyleIdx="3" presStyleCnt="7" custLinFactNeighborX="-624" custLinFactNeighborY="-1141"/>
      <dgm:spPr/>
      <dgm:t>
        <a:bodyPr/>
        <a:lstStyle/>
        <a:p>
          <a:endParaRPr lang="uk-UA"/>
        </a:p>
      </dgm:t>
    </dgm:pt>
    <dgm:pt modelId="{C06A8382-E9E2-441E-BF95-59A31ABAEFDF}" type="pres">
      <dgm:prSet presAssocID="{24568FF4-7E5C-4780-818D-129EF77D083E}" presName="dummy4a" presStyleCnt="0"/>
      <dgm:spPr/>
    </dgm:pt>
    <dgm:pt modelId="{D2095827-4681-4EBB-AD81-CB17DA390C15}" type="pres">
      <dgm:prSet presAssocID="{24568FF4-7E5C-4780-818D-129EF77D083E}" presName="dummy4b" presStyleCnt="0"/>
      <dgm:spPr/>
    </dgm:pt>
    <dgm:pt modelId="{96A39A80-AA73-470B-A15D-EBEAE61A0127}" type="pres">
      <dgm:prSet presAssocID="{24568FF4-7E5C-4780-818D-129EF77D083E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B821BEC-CA69-42E7-846E-16E1978A818B}" type="pres">
      <dgm:prSet presAssocID="{24568FF4-7E5C-4780-818D-129EF77D083E}" presName="wedge5" presStyleLbl="node1" presStyleIdx="4" presStyleCnt="7" custAng="0" custScaleX="96794" custScaleY="96086" custLinFactNeighborX="1395" custLinFactNeighborY="-441"/>
      <dgm:spPr>
        <a:solidFill>
          <a:srgbClr val="FF0000"/>
        </a:solidFill>
      </dgm:spPr>
      <dgm:t>
        <a:bodyPr/>
        <a:lstStyle/>
        <a:p>
          <a:endParaRPr lang="uk-UA"/>
        </a:p>
      </dgm:t>
    </dgm:pt>
    <dgm:pt modelId="{DB88546B-FAEB-4773-B4B7-8AFFD3EB03F6}" type="pres">
      <dgm:prSet presAssocID="{24568FF4-7E5C-4780-818D-129EF77D083E}" presName="dummy5a" presStyleCnt="0"/>
      <dgm:spPr/>
    </dgm:pt>
    <dgm:pt modelId="{9DD4E7B2-4BEC-46C4-A082-D0C13950925D}" type="pres">
      <dgm:prSet presAssocID="{24568FF4-7E5C-4780-818D-129EF77D083E}" presName="dummy5b" presStyleCnt="0"/>
      <dgm:spPr/>
    </dgm:pt>
    <dgm:pt modelId="{87917FC1-3A9F-4780-B5A2-20F0757F3FB0}" type="pres">
      <dgm:prSet presAssocID="{24568FF4-7E5C-4780-818D-129EF77D083E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2BF2ABA-0732-426F-BCCD-DCFB9971A463}" type="pres">
      <dgm:prSet presAssocID="{24568FF4-7E5C-4780-818D-129EF77D083E}" presName="wedge6" presStyleLbl="node1" presStyleIdx="5" presStyleCnt="7" custLinFactNeighborX="1698" custLinFactNeighborY="1775"/>
      <dgm:spPr/>
      <dgm:t>
        <a:bodyPr/>
        <a:lstStyle/>
        <a:p>
          <a:endParaRPr lang="ru-RU"/>
        </a:p>
      </dgm:t>
    </dgm:pt>
    <dgm:pt modelId="{31C4FF72-5ACF-4A86-8D5E-3ACEB88BBE64}" type="pres">
      <dgm:prSet presAssocID="{24568FF4-7E5C-4780-818D-129EF77D083E}" presName="dummy6a" presStyleCnt="0"/>
      <dgm:spPr/>
    </dgm:pt>
    <dgm:pt modelId="{4034F595-3424-4977-99A3-AB29D979D369}" type="pres">
      <dgm:prSet presAssocID="{24568FF4-7E5C-4780-818D-129EF77D083E}" presName="dummy6b" presStyleCnt="0"/>
      <dgm:spPr/>
    </dgm:pt>
    <dgm:pt modelId="{3A0F6FED-C54D-4D2A-B1FC-02BED7EC37B1}" type="pres">
      <dgm:prSet presAssocID="{24568FF4-7E5C-4780-818D-129EF77D083E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61AA0-F3B4-4FEF-8773-9F2F270940C9}" type="pres">
      <dgm:prSet presAssocID="{24568FF4-7E5C-4780-818D-129EF77D083E}" presName="wedge7" presStyleLbl="node1" presStyleIdx="6" presStyleCnt="7" custLinFactNeighborX="412" custLinFactNeighborY="3382"/>
      <dgm:spPr/>
      <dgm:t>
        <a:bodyPr/>
        <a:lstStyle/>
        <a:p>
          <a:endParaRPr lang="ru-RU"/>
        </a:p>
      </dgm:t>
    </dgm:pt>
    <dgm:pt modelId="{6D721296-862A-47CA-ACCC-02AA915B5FFE}" type="pres">
      <dgm:prSet presAssocID="{24568FF4-7E5C-4780-818D-129EF77D083E}" presName="dummy7a" presStyleCnt="0"/>
      <dgm:spPr/>
    </dgm:pt>
    <dgm:pt modelId="{893F57A3-508E-4A21-AF2D-E93A71F86D9A}" type="pres">
      <dgm:prSet presAssocID="{24568FF4-7E5C-4780-818D-129EF77D083E}" presName="dummy7b" presStyleCnt="0"/>
      <dgm:spPr/>
    </dgm:pt>
    <dgm:pt modelId="{4321CFD1-5530-445A-A868-23F3A4238C13}" type="pres">
      <dgm:prSet presAssocID="{24568FF4-7E5C-4780-818D-129EF77D083E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E0FDC-DD9C-4816-ACF0-E2B6519B7825}" type="pres">
      <dgm:prSet presAssocID="{C08528E3-9EC8-4AEB-88F3-D09DBC283BB1}" presName="arrowWedge1" presStyleLbl="fgSibTrans2D1" presStyleIdx="0" presStyleCnt="7"/>
      <dgm:spPr>
        <a:solidFill>
          <a:schemeClr val="accent6">
            <a:lumMod val="75000"/>
          </a:schemeClr>
        </a:solidFill>
        <a:ln>
          <a:solidFill>
            <a:srgbClr val="FFFF00"/>
          </a:solidFill>
        </a:ln>
      </dgm:spPr>
    </dgm:pt>
    <dgm:pt modelId="{B09B2BB4-AA2D-4985-B79D-F1C255C61C64}" type="pres">
      <dgm:prSet presAssocID="{C261B632-B977-4E43-B0EC-912AEF0E3204}" presName="arrowWedge2" presStyleLbl="fgSibTrans2D1" presStyleIdx="1" presStyleCnt="7"/>
      <dgm:spPr>
        <a:solidFill>
          <a:schemeClr val="accent6">
            <a:lumMod val="75000"/>
          </a:schemeClr>
        </a:solidFill>
        <a:ln>
          <a:solidFill>
            <a:srgbClr val="FFFF00"/>
          </a:solidFill>
        </a:ln>
      </dgm:spPr>
    </dgm:pt>
    <dgm:pt modelId="{24F48F35-A18B-409D-A119-E573E2586D5C}" type="pres">
      <dgm:prSet presAssocID="{B64C5717-7B1A-46C6-9A54-9EEC8561EC07}" presName="arrowWedge3" presStyleLbl="fgSibTrans2D1" presStyleIdx="2" presStyleCnt="7"/>
      <dgm:spPr/>
    </dgm:pt>
    <dgm:pt modelId="{B63A945D-774F-4B95-9791-12B88F02C1E2}" type="pres">
      <dgm:prSet presAssocID="{0B478409-8016-412A-90B2-D9BA4419E649}" presName="arrowWedge4" presStyleLbl="fgSibTrans2D1" presStyleIdx="3" presStyleCnt="7"/>
      <dgm:spPr>
        <a:solidFill>
          <a:schemeClr val="accent6">
            <a:lumMod val="75000"/>
          </a:schemeClr>
        </a:solidFill>
        <a:ln>
          <a:solidFill>
            <a:srgbClr val="FFFF00"/>
          </a:solidFill>
        </a:ln>
      </dgm:spPr>
    </dgm:pt>
    <dgm:pt modelId="{61492D59-7843-4E9A-905D-132BC10A2ABE}" type="pres">
      <dgm:prSet presAssocID="{5ADADE06-8EA9-4C8E-9084-880CD482F6FE}" presName="arrowWedge5" presStyleLbl="fgSibTrans2D1" presStyleIdx="4" presStyleCnt="7"/>
      <dgm:spPr>
        <a:solidFill>
          <a:schemeClr val="accent6">
            <a:lumMod val="75000"/>
          </a:schemeClr>
        </a:solidFill>
        <a:ln>
          <a:solidFill>
            <a:srgbClr val="FFFF00"/>
          </a:solidFill>
        </a:ln>
      </dgm:spPr>
    </dgm:pt>
    <dgm:pt modelId="{BF047DCF-325C-47E7-9CB3-ED96509ABA0B}" type="pres">
      <dgm:prSet presAssocID="{12E7B981-DB99-4A07-AF90-E2421D723EA0}" presName="arrowWedge6" presStyleLbl="fgSibTrans2D1" presStyleIdx="5" presStyleCnt="7"/>
      <dgm:spPr>
        <a:solidFill>
          <a:schemeClr val="accent6">
            <a:lumMod val="75000"/>
          </a:schemeClr>
        </a:solidFill>
        <a:ln>
          <a:solidFill>
            <a:srgbClr val="FFFF00"/>
          </a:solidFill>
        </a:ln>
      </dgm:spPr>
    </dgm:pt>
    <dgm:pt modelId="{7B53FFD8-B78F-468A-BC2E-D89C8E1C58DE}" type="pres">
      <dgm:prSet presAssocID="{B604E39E-4569-4540-B953-428C60F82571}" presName="arrowWedge7" presStyleLbl="fgSibTrans2D1" presStyleIdx="6" presStyleCnt="7"/>
      <dgm:spPr>
        <a:solidFill>
          <a:schemeClr val="accent6">
            <a:lumMod val="75000"/>
          </a:schemeClr>
        </a:solidFill>
        <a:ln>
          <a:solidFill>
            <a:srgbClr val="FFFF00"/>
          </a:solidFill>
        </a:ln>
      </dgm:spPr>
    </dgm:pt>
  </dgm:ptLst>
  <dgm:cxnLst>
    <dgm:cxn modelId="{53E51C7B-89AA-4A94-8BA9-C19351CA4911}" srcId="{24568FF4-7E5C-4780-818D-129EF77D083E}" destId="{27CC310E-873A-476F-ACDA-B9E3D0687696}" srcOrd="0" destOrd="0" parTransId="{39D70338-CE03-4F23-AE61-B82575DDE0DA}" sibTransId="{C08528E3-9EC8-4AEB-88F3-D09DBC283BB1}"/>
    <dgm:cxn modelId="{8CEA5C23-049A-49B0-8B15-FF309D417FC4}" srcId="{24568FF4-7E5C-4780-818D-129EF77D083E}" destId="{3A44DBBE-3EF5-4FBF-820C-8DFC26137A09}" srcOrd="8" destOrd="0" parTransId="{403A5B8E-A982-4AFB-965C-1E5C0F512EB3}" sibTransId="{03C4FFAE-BE7B-4C2F-88BE-B1DD3874965A}"/>
    <dgm:cxn modelId="{CE99EC38-EC0F-407D-9A57-13FBB8E05A1E}" srcId="{24568FF4-7E5C-4780-818D-129EF77D083E}" destId="{94D004F9-0D93-4547-B139-BB09AF6F0E79}" srcOrd="7" destOrd="0" parTransId="{15409066-9B5F-4C64-B8A5-1A911737B9B1}" sibTransId="{760526BA-CE7F-4101-8336-18E2A84DB123}"/>
    <dgm:cxn modelId="{DEFB67DA-27D3-41D1-88A5-1F3BA283A0ED}" type="presOf" srcId="{A9A7B75A-91C0-4134-90E8-43D21C349525}" destId="{96A39A80-AA73-470B-A15D-EBEAE61A0127}" srcOrd="1" destOrd="0" presId="urn:microsoft.com/office/officeart/2005/8/layout/cycle8"/>
    <dgm:cxn modelId="{453D4DAA-4593-40A1-885E-2ACA21043CA9}" type="presOf" srcId="{F9FEA755-5CE2-4AF0-A22E-58879DD14AAA}" destId="{3086F151-B548-43F4-8870-40735D650522}" srcOrd="0" destOrd="0" presId="urn:microsoft.com/office/officeart/2005/8/layout/cycle8"/>
    <dgm:cxn modelId="{F7749BCE-488C-4692-821B-A2814EF6D0A6}" type="presOf" srcId="{86C190DB-8DE3-4275-ACA0-370F2B068482}" destId="{3A0F6FED-C54D-4D2A-B1FC-02BED7EC37B1}" srcOrd="1" destOrd="0" presId="urn:microsoft.com/office/officeart/2005/8/layout/cycle8"/>
    <dgm:cxn modelId="{58D85CD2-66DB-4D50-8946-FC04995B34F2}" type="presOf" srcId="{6CAC21F4-91D3-47B3-A1A3-F24A68DA7821}" destId="{4321CFD1-5530-445A-A868-23F3A4238C13}" srcOrd="1" destOrd="0" presId="urn:microsoft.com/office/officeart/2005/8/layout/cycle8"/>
    <dgm:cxn modelId="{32A3EA9E-56A0-431A-B281-FD046C6B375F}" srcId="{24568FF4-7E5C-4780-818D-129EF77D083E}" destId="{0074E0DF-ACB3-432E-A044-DCF9BA3B9D4F}" srcOrd="4" destOrd="0" parTransId="{6874B325-3291-46FA-B6BA-7CB9F07F1328}" sibTransId="{5ADADE06-8EA9-4C8E-9084-880CD482F6FE}"/>
    <dgm:cxn modelId="{C6A9F6F1-536B-47ED-8B06-1E708320D06B}" type="presOf" srcId="{0074E0DF-ACB3-432E-A044-DCF9BA3B9D4F}" destId="{2B821BEC-CA69-42E7-846E-16E1978A818B}" srcOrd="0" destOrd="0" presId="urn:microsoft.com/office/officeart/2005/8/layout/cycle8"/>
    <dgm:cxn modelId="{D2DC02E0-E018-41CE-8895-CF3C68BEBB64}" type="presOf" srcId="{24568FF4-7E5C-4780-818D-129EF77D083E}" destId="{F70B3CE3-E61C-4400-A796-49CF7201688C}" srcOrd="0" destOrd="0" presId="urn:microsoft.com/office/officeart/2005/8/layout/cycle8"/>
    <dgm:cxn modelId="{049A1AAB-6792-47D9-BFD4-8D539E4F052F}" srcId="{24568FF4-7E5C-4780-818D-129EF77D083E}" destId="{6CAC21F4-91D3-47B3-A1A3-F24A68DA7821}" srcOrd="6" destOrd="0" parTransId="{F1E7BCE7-FDFC-4B7D-9F57-FFA7F68887DD}" sibTransId="{B604E39E-4569-4540-B953-428C60F82571}"/>
    <dgm:cxn modelId="{2454AB93-B260-4615-88DC-06FBFF3C5B05}" type="presOf" srcId="{592E2115-4804-470C-B22E-D69E8FB43647}" destId="{17DBC8D7-CB52-4459-99C0-6590EB939795}" srcOrd="1" destOrd="0" presId="urn:microsoft.com/office/officeart/2005/8/layout/cycle8"/>
    <dgm:cxn modelId="{19881F4F-5EC0-4862-9C8A-B2BF88645F26}" srcId="{24568FF4-7E5C-4780-818D-129EF77D083E}" destId="{A9A7B75A-91C0-4134-90E8-43D21C349525}" srcOrd="3" destOrd="0" parTransId="{2926B6A2-81BE-4354-8EAF-330C06137299}" sibTransId="{0B478409-8016-412A-90B2-D9BA4419E649}"/>
    <dgm:cxn modelId="{674614A6-BF80-40F6-8F52-140B84789EFA}" type="presOf" srcId="{27CC310E-873A-476F-ACDA-B9E3D0687696}" destId="{6FCAD7BE-F787-41C1-AB88-A1801AB3BFBA}" srcOrd="0" destOrd="0" presId="urn:microsoft.com/office/officeart/2005/8/layout/cycle8"/>
    <dgm:cxn modelId="{38B8B01A-F07F-4569-8ECA-C29379B27A84}" type="presOf" srcId="{6CAC21F4-91D3-47B3-A1A3-F24A68DA7821}" destId="{6C861AA0-F3B4-4FEF-8773-9F2F270940C9}" srcOrd="0" destOrd="0" presId="urn:microsoft.com/office/officeart/2005/8/layout/cycle8"/>
    <dgm:cxn modelId="{8349D864-7F1A-4E4B-9EE2-8C632664B7FF}" type="presOf" srcId="{27CC310E-873A-476F-ACDA-B9E3D0687696}" destId="{FB9ED505-49C7-4BCE-8837-CCFB9ABDE606}" srcOrd="1" destOrd="0" presId="urn:microsoft.com/office/officeart/2005/8/layout/cycle8"/>
    <dgm:cxn modelId="{34271EBC-A797-4615-8E99-44295167CC8A}" type="presOf" srcId="{0074E0DF-ACB3-432E-A044-DCF9BA3B9D4F}" destId="{87917FC1-3A9F-4780-B5A2-20F0757F3FB0}" srcOrd="1" destOrd="0" presId="urn:microsoft.com/office/officeart/2005/8/layout/cycle8"/>
    <dgm:cxn modelId="{DAB4E75B-5CCF-4E78-BF0A-B1F32F4326A8}" srcId="{24568FF4-7E5C-4780-818D-129EF77D083E}" destId="{86C190DB-8DE3-4275-ACA0-370F2B068482}" srcOrd="5" destOrd="0" parTransId="{A6587EAA-5E23-4919-8316-F02A860F97A2}" sibTransId="{12E7B981-DB99-4A07-AF90-E2421D723EA0}"/>
    <dgm:cxn modelId="{489E912A-6368-4B00-9902-667333B2F960}" type="presOf" srcId="{592E2115-4804-470C-B22E-D69E8FB43647}" destId="{5489F661-01AD-4649-9FDD-3F79233E927D}" srcOrd="0" destOrd="0" presId="urn:microsoft.com/office/officeart/2005/8/layout/cycle8"/>
    <dgm:cxn modelId="{2EB6FFE5-1AE2-4378-A9C9-DE76722A750D}" srcId="{24568FF4-7E5C-4780-818D-129EF77D083E}" destId="{F9FEA755-5CE2-4AF0-A22E-58879DD14AAA}" srcOrd="2" destOrd="0" parTransId="{F61FF4A1-44DC-4204-8F71-ECE8FA290794}" sibTransId="{B64C5717-7B1A-46C6-9A54-9EEC8561EC07}"/>
    <dgm:cxn modelId="{5E0A3CB6-CC84-4F27-9CD8-9D7892C1CC7A}" type="presOf" srcId="{A9A7B75A-91C0-4134-90E8-43D21C349525}" destId="{78DDCB03-9F7A-4AF6-AF8E-CD802B013797}" srcOrd="0" destOrd="0" presId="urn:microsoft.com/office/officeart/2005/8/layout/cycle8"/>
    <dgm:cxn modelId="{3D762A16-506C-4091-A10D-3558773D99D9}" type="presOf" srcId="{F9FEA755-5CE2-4AF0-A22E-58879DD14AAA}" destId="{5AA365AF-519D-41B8-BA42-49F5BF4D2BEF}" srcOrd="1" destOrd="0" presId="urn:microsoft.com/office/officeart/2005/8/layout/cycle8"/>
    <dgm:cxn modelId="{6217E32D-9AB8-47E4-A175-4C0FC6E5C724}" srcId="{24568FF4-7E5C-4780-818D-129EF77D083E}" destId="{592E2115-4804-470C-B22E-D69E8FB43647}" srcOrd="1" destOrd="0" parTransId="{AD2829E2-F215-4398-9717-DCFFAA8D327F}" sibTransId="{C261B632-B977-4E43-B0EC-912AEF0E3204}"/>
    <dgm:cxn modelId="{97ADA398-D3FA-45DB-8151-06A234694034}" type="presOf" srcId="{86C190DB-8DE3-4275-ACA0-370F2B068482}" destId="{C2BF2ABA-0732-426F-BCCD-DCFB9971A463}" srcOrd="0" destOrd="0" presId="urn:microsoft.com/office/officeart/2005/8/layout/cycle8"/>
    <dgm:cxn modelId="{B859103A-1264-4D25-9F0A-3DD13C5A131E}" type="presParOf" srcId="{F70B3CE3-E61C-4400-A796-49CF7201688C}" destId="{6FCAD7BE-F787-41C1-AB88-A1801AB3BFBA}" srcOrd="0" destOrd="0" presId="urn:microsoft.com/office/officeart/2005/8/layout/cycle8"/>
    <dgm:cxn modelId="{0455BF0D-BE44-4E6F-93DE-8C62692DC57D}" type="presParOf" srcId="{F70B3CE3-E61C-4400-A796-49CF7201688C}" destId="{C08EC9E1-3426-4968-B668-51A164645B4E}" srcOrd="1" destOrd="0" presId="urn:microsoft.com/office/officeart/2005/8/layout/cycle8"/>
    <dgm:cxn modelId="{7E6DD339-4517-4957-A05E-AE7BAF6DBC6F}" type="presParOf" srcId="{F70B3CE3-E61C-4400-A796-49CF7201688C}" destId="{C8695C86-9F49-41F4-9910-9412802C9C65}" srcOrd="2" destOrd="0" presId="urn:microsoft.com/office/officeart/2005/8/layout/cycle8"/>
    <dgm:cxn modelId="{2B03D4D1-103D-4B60-8BAC-0C93B02F68B0}" type="presParOf" srcId="{F70B3CE3-E61C-4400-A796-49CF7201688C}" destId="{FB9ED505-49C7-4BCE-8837-CCFB9ABDE606}" srcOrd="3" destOrd="0" presId="urn:microsoft.com/office/officeart/2005/8/layout/cycle8"/>
    <dgm:cxn modelId="{A6B28398-D59A-4FAA-A29D-DFC711A16766}" type="presParOf" srcId="{F70B3CE3-E61C-4400-A796-49CF7201688C}" destId="{5489F661-01AD-4649-9FDD-3F79233E927D}" srcOrd="4" destOrd="0" presId="urn:microsoft.com/office/officeart/2005/8/layout/cycle8"/>
    <dgm:cxn modelId="{3A01D5C7-BDA9-4BDD-BE96-75FDFC280BF7}" type="presParOf" srcId="{F70B3CE3-E61C-4400-A796-49CF7201688C}" destId="{8FA2D06D-443E-4753-B66A-9444218EDE48}" srcOrd="5" destOrd="0" presId="urn:microsoft.com/office/officeart/2005/8/layout/cycle8"/>
    <dgm:cxn modelId="{B32A23E2-58DB-43CA-B425-CA66B682198E}" type="presParOf" srcId="{F70B3CE3-E61C-4400-A796-49CF7201688C}" destId="{B07F1718-9BA4-416F-8D9E-4045846B2B9A}" srcOrd="6" destOrd="0" presId="urn:microsoft.com/office/officeart/2005/8/layout/cycle8"/>
    <dgm:cxn modelId="{41CD11F9-BC43-44F2-88C7-3B9DF31A0039}" type="presParOf" srcId="{F70B3CE3-E61C-4400-A796-49CF7201688C}" destId="{17DBC8D7-CB52-4459-99C0-6590EB939795}" srcOrd="7" destOrd="0" presId="urn:microsoft.com/office/officeart/2005/8/layout/cycle8"/>
    <dgm:cxn modelId="{FE98B13E-C44A-4930-9D35-A6F5E4CB3A29}" type="presParOf" srcId="{F70B3CE3-E61C-4400-A796-49CF7201688C}" destId="{3086F151-B548-43F4-8870-40735D650522}" srcOrd="8" destOrd="0" presId="urn:microsoft.com/office/officeart/2005/8/layout/cycle8"/>
    <dgm:cxn modelId="{B5B6CD28-025C-4182-99B4-E09EA0B3B340}" type="presParOf" srcId="{F70B3CE3-E61C-4400-A796-49CF7201688C}" destId="{F1A73FD4-6479-44D5-B66F-72283CC3FED7}" srcOrd="9" destOrd="0" presId="urn:microsoft.com/office/officeart/2005/8/layout/cycle8"/>
    <dgm:cxn modelId="{028B5F1B-81D9-4D83-A689-6EB31316C9DB}" type="presParOf" srcId="{F70B3CE3-E61C-4400-A796-49CF7201688C}" destId="{FC12D847-1741-48D0-9799-3EEC6E9D508E}" srcOrd="10" destOrd="0" presId="urn:microsoft.com/office/officeart/2005/8/layout/cycle8"/>
    <dgm:cxn modelId="{2EE455FA-87D1-475A-B8A9-3ABC471BF75F}" type="presParOf" srcId="{F70B3CE3-E61C-4400-A796-49CF7201688C}" destId="{5AA365AF-519D-41B8-BA42-49F5BF4D2BEF}" srcOrd="11" destOrd="0" presId="urn:microsoft.com/office/officeart/2005/8/layout/cycle8"/>
    <dgm:cxn modelId="{6A36E70F-57E2-4E34-A1E7-9F5BC93F79C1}" type="presParOf" srcId="{F70B3CE3-E61C-4400-A796-49CF7201688C}" destId="{78DDCB03-9F7A-4AF6-AF8E-CD802B013797}" srcOrd="12" destOrd="0" presId="urn:microsoft.com/office/officeart/2005/8/layout/cycle8"/>
    <dgm:cxn modelId="{50931122-EA46-4CC5-ADB4-30638BA5F187}" type="presParOf" srcId="{F70B3CE3-E61C-4400-A796-49CF7201688C}" destId="{C06A8382-E9E2-441E-BF95-59A31ABAEFDF}" srcOrd="13" destOrd="0" presId="urn:microsoft.com/office/officeart/2005/8/layout/cycle8"/>
    <dgm:cxn modelId="{4BC32900-AB3B-48DE-B00C-899844CE45F0}" type="presParOf" srcId="{F70B3CE3-E61C-4400-A796-49CF7201688C}" destId="{D2095827-4681-4EBB-AD81-CB17DA390C15}" srcOrd="14" destOrd="0" presId="urn:microsoft.com/office/officeart/2005/8/layout/cycle8"/>
    <dgm:cxn modelId="{6A4E7EC0-9813-4FFE-99C9-E4F1192F987A}" type="presParOf" srcId="{F70B3CE3-E61C-4400-A796-49CF7201688C}" destId="{96A39A80-AA73-470B-A15D-EBEAE61A0127}" srcOrd="15" destOrd="0" presId="urn:microsoft.com/office/officeart/2005/8/layout/cycle8"/>
    <dgm:cxn modelId="{B4D79008-871A-4894-A57A-00E23411794C}" type="presParOf" srcId="{F70B3CE3-E61C-4400-A796-49CF7201688C}" destId="{2B821BEC-CA69-42E7-846E-16E1978A818B}" srcOrd="16" destOrd="0" presId="urn:microsoft.com/office/officeart/2005/8/layout/cycle8"/>
    <dgm:cxn modelId="{4CF89859-CAEF-4C8E-A162-6C3100047583}" type="presParOf" srcId="{F70B3CE3-E61C-4400-A796-49CF7201688C}" destId="{DB88546B-FAEB-4773-B4B7-8AFFD3EB03F6}" srcOrd="17" destOrd="0" presId="urn:microsoft.com/office/officeart/2005/8/layout/cycle8"/>
    <dgm:cxn modelId="{B67070C5-9B57-4D70-B4EA-E6D32D7BEBA7}" type="presParOf" srcId="{F70B3CE3-E61C-4400-A796-49CF7201688C}" destId="{9DD4E7B2-4BEC-46C4-A082-D0C13950925D}" srcOrd="18" destOrd="0" presId="urn:microsoft.com/office/officeart/2005/8/layout/cycle8"/>
    <dgm:cxn modelId="{56931843-05F5-4DC4-97C1-3EC1BC9E2D1C}" type="presParOf" srcId="{F70B3CE3-E61C-4400-A796-49CF7201688C}" destId="{87917FC1-3A9F-4780-B5A2-20F0757F3FB0}" srcOrd="19" destOrd="0" presId="urn:microsoft.com/office/officeart/2005/8/layout/cycle8"/>
    <dgm:cxn modelId="{302C5558-01C7-497B-9262-DEF197EC2C0B}" type="presParOf" srcId="{F70B3CE3-E61C-4400-A796-49CF7201688C}" destId="{C2BF2ABA-0732-426F-BCCD-DCFB9971A463}" srcOrd="20" destOrd="0" presId="urn:microsoft.com/office/officeart/2005/8/layout/cycle8"/>
    <dgm:cxn modelId="{6B43AF92-FD3F-453B-A4C0-69E1F622FAC4}" type="presParOf" srcId="{F70B3CE3-E61C-4400-A796-49CF7201688C}" destId="{31C4FF72-5ACF-4A86-8D5E-3ACEB88BBE64}" srcOrd="21" destOrd="0" presId="urn:microsoft.com/office/officeart/2005/8/layout/cycle8"/>
    <dgm:cxn modelId="{FB276E8D-4DE5-46BA-972B-37071D0225A0}" type="presParOf" srcId="{F70B3CE3-E61C-4400-A796-49CF7201688C}" destId="{4034F595-3424-4977-99A3-AB29D979D369}" srcOrd="22" destOrd="0" presId="urn:microsoft.com/office/officeart/2005/8/layout/cycle8"/>
    <dgm:cxn modelId="{4F224A0B-3AE6-412D-8433-0382726962CB}" type="presParOf" srcId="{F70B3CE3-E61C-4400-A796-49CF7201688C}" destId="{3A0F6FED-C54D-4D2A-B1FC-02BED7EC37B1}" srcOrd="23" destOrd="0" presId="urn:microsoft.com/office/officeart/2005/8/layout/cycle8"/>
    <dgm:cxn modelId="{A2626C44-BECF-466D-A04A-60B2130935EA}" type="presParOf" srcId="{F70B3CE3-E61C-4400-A796-49CF7201688C}" destId="{6C861AA0-F3B4-4FEF-8773-9F2F270940C9}" srcOrd="24" destOrd="0" presId="urn:microsoft.com/office/officeart/2005/8/layout/cycle8"/>
    <dgm:cxn modelId="{6D18D9CF-81E8-48F6-A8C7-B626EFE216E4}" type="presParOf" srcId="{F70B3CE3-E61C-4400-A796-49CF7201688C}" destId="{6D721296-862A-47CA-ACCC-02AA915B5FFE}" srcOrd="25" destOrd="0" presId="urn:microsoft.com/office/officeart/2005/8/layout/cycle8"/>
    <dgm:cxn modelId="{2379067B-EBDD-43B0-B822-1FC5BA9E1EAD}" type="presParOf" srcId="{F70B3CE3-E61C-4400-A796-49CF7201688C}" destId="{893F57A3-508E-4A21-AF2D-E93A71F86D9A}" srcOrd="26" destOrd="0" presId="urn:microsoft.com/office/officeart/2005/8/layout/cycle8"/>
    <dgm:cxn modelId="{EFFC7586-174F-42C4-82A4-5BF9E4E492FE}" type="presParOf" srcId="{F70B3CE3-E61C-4400-A796-49CF7201688C}" destId="{4321CFD1-5530-445A-A868-23F3A4238C13}" srcOrd="27" destOrd="0" presId="urn:microsoft.com/office/officeart/2005/8/layout/cycle8"/>
    <dgm:cxn modelId="{E5EEB540-508E-4783-8234-4132A79318F4}" type="presParOf" srcId="{F70B3CE3-E61C-4400-A796-49CF7201688C}" destId="{702E0FDC-DD9C-4816-ACF0-E2B6519B7825}" srcOrd="28" destOrd="0" presId="urn:microsoft.com/office/officeart/2005/8/layout/cycle8"/>
    <dgm:cxn modelId="{FA2C21F3-5B8F-4112-9239-493404A111FB}" type="presParOf" srcId="{F70B3CE3-E61C-4400-A796-49CF7201688C}" destId="{B09B2BB4-AA2D-4985-B79D-F1C255C61C64}" srcOrd="29" destOrd="0" presId="urn:microsoft.com/office/officeart/2005/8/layout/cycle8"/>
    <dgm:cxn modelId="{55C0B571-EC91-43C4-8276-300593AE9E39}" type="presParOf" srcId="{F70B3CE3-E61C-4400-A796-49CF7201688C}" destId="{24F48F35-A18B-409D-A119-E573E2586D5C}" srcOrd="30" destOrd="0" presId="urn:microsoft.com/office/officeart/2005/8/layout/cycle8"/>
    <dgm:cxn modelId="{3B546073-8D96-4305-A45E-D3BC0A3D3910}" type="presParOf" srcId="{F70B3CE3-E61C-4400-A796-49CF7201688C}" destId="{B63A945D-774F-4B95-9791-12B88F02C1E2}" srcOrd="31" destOrd="0" presId="urn:microsoft.com/office/officeart/2005/8/layout/cycle8"/>
    <dgm:cxn modelId="{B4215E0D-0517-440B-AC3C-5721E5E61377}" type="presParOf" srcId="{F70B3CE3-E61C-4400-A796-49CF7201688C}" destId="{61492D59-7843-4E9A-905D-132BC10A2ABE}" srcOrd="32" destOrd="0" presId="urn:microsoft.com/office/officeart/2005/8/layout/cycle8"/>
    <dgm:cxn modelId="{1834A421-8C68-4944-A9EC-8EF7C90D2774}" type="presParOf" srcId="{F70B3CE3-E61C-4400-A796-49CF7201688C}" destId="{BF047DCF-325C-47E7-9CB3-ED96509ABA0B}" srcOrd="33" destOrd="0" presId="urn:microsoft.com/office/officeart/2005/8/layout/cycle8"/>
    <dgm:cxn modelId="{A933EDAA-7DC3-4A43-BA49-0B3C2F978A5A}" type="presParOf" srcId="{F70B3CE3-E61C-4400-A796-49CF7201688C}" destId="{7B53FFD8-B78F-468A-BC2E-D89C8E1C58DE}" srcOrd="3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CAD7BE-F787-41C1-AB88-A1801AB3BFBA}">
      <dsp:nvSpPr>
        <dsp:cNvPr id="0" name=""/>
        <dsp:cNvSpPr/>
      </dsp:nvSpPr>
      <dsp:spPr>
        <a:xfrm>
          <a:off x="91460" y="154632"/>
          <a:ext cx="1149247" cy="1149247"/>
        </a:xfrm>
        <a:prstGeom prst="pie">
          <a:avLst>
            <a:gd name="adj1" fmla="val 16200000"/>
            <a:gd name="adj2" fmla="val 19285716"/>
          </a:avLst>
        </a:prstGeom>
        <a:solidFill>
          <a:srgbClr val="0000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1</a:t>
          </a:r>
        </a:p>
      </dsp:txBody>
      <dsp:txXfrm>
        <a:off x="695225" y="261348"/>
        <a:ext cx="273630" cy="218904"/>
      </dsp:txXfrm>
    </dsp:sp>
    <dsp:sp modelId="{5489F661-01AD-4649-9FDD-3F79233E927D}">
      <dsp:nvSpPr>
        <dsp:cNvPr id="0" name=""/>
        <dsp:cNvSpPr/>
      </dsp:nvSpPr>
      <dsp:spPr>
        <a:xfrm>
          <a:off x="91468" y="154634"/>
          <a:ext cx="1149247" cy="1149247"/>
        </a:xfrm>
        <a:prstGeom prst="pie">
          <a:avLst>
            <a:gd name="adj1" fmla="val 19285716"/>
            <a:gd name="adj2" fmla="val 771428"/>
          </a:avLst>
        </a:prstGeom>
        <a:solidFill>
          <a:srgbClr val="CC3399"/>
        </a:solidFill>
        <a:ln>
          <a:solidFill>
            <a:srgbClr val="0099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2</a:t>
          </a:r>
        </a:p>
      </dsp:txBody>
      <dsp:txXfrm>
        <a:off x="871999" y="571236"/>
        <a:ext cx="314674" cy="191541"/>
      </dsp:txXfrm>
    </dsp:sp>
    <dsp:sp modelId="{3086F151-B548-43F4-8870-40735D650522}">
      <dsp:nvSpPr>
        <dsp:cNvPr id="0" name=""/>
        <dsp:cNvSpPr/>
      </dsp:nvSpPr>
      <dsp:spPr>
        <a:xfrm>
          <a:off x="115990" y="191551"/>
          <a:ext cx="1111184" cy="1078511"/>
        </a:xfrm>
        <a:prstGeom prst="pie">
          <a:avLst>
            <a:gd name="adj1" fmla="val 771428"/>
            <a:gd name="adj2" fmla="val 3857143"/>
          </a:avLst>
        </a:prstGeom>
        <a:solidFill>
          <a:srgbClr val="0099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         3</a:t>
          </a:r>
        </a:p>
      </dsp:txBody>
      <dsp:txXfrm>
        <a:off x="829529" y="830313"/>
        <a:ext cx="264567" cy="199011"/>
      </dsp:txXfrm>
    </dsp:sp>
    <dsp:sp modelId="{78DDCB03-9F7A-4AF6-AF8E-CD802B013797}">
      <dsp:nvSpPr>
        <dsp:cNvPr id="0" name=""/>
        <dsp:cNvSpPr/>
      </dsp:nvSpPr>
      <dsp:spPr>
        <a:xfrm>
          <a:off x="91463" y="154642"/>
          <a:ext cx="1149247" cy="1149247"/>
        </a:xfrm>
        <a:prstGeom prst="pie">
          <a:avLst>
            <a:gd name="adj1" fmla="val 3857226"/>
            <a:gd name="adj2" fmla="val 6942858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pc="-150" dirty="0" smtClean="0">
              <a:solidFill>
                <a:schemeClr val="bg1"/>
              </a:solidFill>
            </a:rPr>
            <a:t>4</a:t>
          </a:r>
          <a:endParaRPr lang="uk-UA" sz="1800" b="1" kern="1200" dirty="0" smtClean="0">
            <a:solidFill>
              <a:schemeClr val="bg1"/>
            </a:solidFill>
          </a:endParaRPr>
        </a:p>
      </dsp:txBody>
      <dsp:txXfrm>
        <a:off x="532692" y="1057622"/>
        <a:ext cx="266789" cy="191541"/>
      </dsp:txXfrm>
    </dsp:sp>
    <dsp:sp modelId="{2B821BEC-CA69-42E7-846E-16E1978A818B}">
      <dsp:nvSpPr>
        <dsp:cNvPr id="0" name=""/>
        <dsp:cNvSpPr/>
      </dsp:nvSpPr>
      <dsp:spPr>
        <a:xfrm>
          <a:off x="111746" y="174916"/>
          <a:ext cx="1112402" cy="1104266"/>
        </a:xfrm>
        <a:prstGeom prst="pie">
          <a:avLst>
            <a:gd name="adj1" fmla="val 6942858"/>
            <a:gd name="adj2" fmla="val 10028574"/>
          </a:avLst>
        </a:prstGeom>
        <a:solidFill>
          <a:srgbClr val="FF0000"/>
        </a:solidFill>
        <a:ln w="28575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5</a:t>
          </a:r>
        </a:p>
      </dsp:txBody>
      <dsp:txXfrm>
        <a:off x="244969" y="828931"/>
        <a:ext cx="264857" cy="203763"/>
      </dsp:txXfrm>
    </dsp:sp>
    <dsp:sp modelId="{C2BF2ABA-0732-426F-BCCD-DCFB9971A463}">
      <dsp:nvSpPr>
        <dsp:cNvPr id="0" name=""/>
        <dsp:cNvSpPr/>
      </dsp:nvSpPr>
      <dsp:spPr>
        <a:xfrm>
          <a:off x="91470" y="154634"/>
          <a:ext cx="1149247" cy="1149247"/>
        </a:xfrm>
        <a:prstGeom prst="pie">
          <a:avLst>
            <a:gd name="adj1" fmla="val 10028574"/>
            <a:gd name="adj2" fmla="val 13114284"/>
          </a:avLst>
        </a:prstGeom>
        <a:solidFill>
          <a:srgbClr val="CC99FF"/>
        </a:solidFill>
        <a:ln w="28575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pc="0" dirty="0" smtClean="0">
              <a:solidFill>
                <a:schemeClr val="bg1"/>
              </a:solidFill>
            </a:rPr>
            <a:t>6</a:t>
          </a:r>
        </a:p>
      </dsp:txBody>
      <dsp:txXfrm>
        <a:off x="145512" y="571236"/>
        <a:ext cx="314674" cy="191541"/>
      </dsp:txXfrm>
    </dsp:sp>
    <dsp:sp modelId="{6C861AA0-F3B4-4FEF-8773-9F2F270940C9}">
      <dsp:nvSpPr>
        <dsp:cNvPr id="0" name=""/>
        <dsp:cNvSpPr/>
      </dsp:nvSpPr>
      <dsp:spPr>
        <a:xfrm>
          <a:off x="91466" y="154632"/>
          <a:ext cx="1149247" cy="1149247"/>
        </a:xfrm>
        <a:prstGeom prst="pie">
          <a:avLst>
            <a:gd name="adj1" fmla="val 13114284"/>
            <a:gd name="adj2" fmla="val 16200000"/>
          </a:avLst>
        </a:prstGeom>
        <a:solidFill>
          <a:srgbClr val="00FF99"/>
        </a:solidFill>
        <a:ln w="28575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pc="0" dirty="0" smtClean="0">
              <a:solidFill>
                <a:schemeClr val="bg1"/>
              </a:solidFill>
            </a:rPr>
            <a:t>7</a:t>
          </a:r>
        </a:p>
      </dsp:txBody>
      <dsp:txXfrm>
        <a:off x="363318" y="261348"/>
        <a:ext cx="273630" cy="218904"/>
      </dsp:txXfrm>
    </dsp:sp>
    <dsp:sp modelId="{702E0FDC-DD9C-4816-ACF0-E2B6519B7825}">
      <dsp:nvSpPr>
        <dsp:cNvPr id="0" name=""/>
        <dsp:cNvSpPr/>
      </dsp:nvSpPr>
      <dsp:spPr>
        <a:xfrm>
          <a:off x="20259" y="83488"/>
          <a:ext cx="1291535" cy="1291535"/>
        </a:xfrm>
        <a:prstGeom prst="circularArrow">
          <a:avLst>
            <a:gd name="adj1" fmla="val 5085"/>
            <a:gd name="adj2" fmla="val 327528"/>
            <a:gd name="adj3" fmla="val 18957827"/>
            <a:gd name="adj4" fmla="val 16200343"/>
            <a:gd name="adj5" fmla="val 5932"/>
          </a:avLst>
        </a:prstGeom>
        <a:solidFill>
          <a:schemeClr val="accent6">
            <a:lumMod val="75000"/>
          </a:schemeClr>
        </a:solidFill>
        <a:ln>
          <a:solidFill>
            <a:srgbClr val="FFFF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09B2BB4-AA2D-4985-B79D-F1C255C61C64}">
      <dsp:nvSpPr>
        <dsp:cNvPr id="0" name=""/>
        <dsp:cNvSpPr/>
      </dsp:nvSpPr>
      <dsp:spPr>
        <a:xfrm>
          <a:off x="20360" y="83572"/>
          <a:ext cx="1291535" cy="1291535"/>
        </a:xfrm>
        <a:prstGeom prst="circularArrow">
          <a:avLst>
            <a:gd name="adj1" fmla="val 5085"/>
            <a:gd name="adj2" fmla="val 327528"/>
            <a:gd name="adj3" fmla="val 443744"/>
            <a:gd name="adj4" fmla="val 19285776"/>
            <a:gd name="adj5" fmla="val 5932"/>
          </a:avLst>
        </a:prstGeom>
        <a:solidFill>
          <a:schemeClr val="accent6">
            <a:lumMod val="75000"/>
          </a:schemeClr>
        </a:solidFill>
        <a:ln>
          <a:solidFill>
            <a:srgbClr val="FFFF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372B716-1F26-426B-A00B-8F8369E3EE7F}">
      <dsp:nvSpPr>
        <dsp:cNvPr id="0" name=""/>
        <dsp:cNvSpPr/>
      </dsp:nvSpPr>
      <dsp:spPr>
        <a:xfrm>
          <a:off x="31406" y="97834"/>
          <a:ext cx="1291535" cy="1291535"/>
        </a:xfrm>
        <a:prstGeom prst="circularArrow">
          <a:avLst>
            <a:gd name="adj1" fmla="val 5085"/>
            <a:gd name="adj2" fmla="val 327528"/>
            <a:gd name="adj3" fmla="val 3529100"/>
            <a:gd name="adj4" fmla="val 770764"/>
            <a:gd name="adj5" fmla="val 5932"/>
          </a:avLst>
        </a:prstGeom>
        <a:solidFill>
          <a:schemeClr val="accent6">
            <a:lumMod val="75000"/>
          </a:schemeClr>
        </a:solidFill>
        <a:ln>
          <a:solidFill>
            <a:srgbClr val="FFFF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63A945D-774F-4B95-9791-12B88F02C1E2}">
      <dsp:nvSpPr>
        <dsp:cNvPr id="0" name=""/>
        <dsp:cNvSpPr/>
      </dsp:nvSpPr>
      <dsp:spPr>
        <a:xfrm>
          <a:off x="20319" y="83468"/>
          <a:ext cx="1291535" cy="1291535"/>
        </a:xfrm>
        <a:prstGeom prst="circularArrow">
          <a:avLst>
            <a:gd name="adj1" fmla="val 5085"/>
            <a:gd name="adj2" fmla="val 327528"/>
            <a:gd name="adj3" fmla="val 6615046"/>
            <a:gd name="adj4" fmla="val 3857426"/>
            <a:gd name="adj5" fmla="val 5932"/>
          </a:avLst>
        </a:prstGeom>
        <a:solidFill>
          <a:schemeClr val="accent6">
            <a:lumMod val="75000"/>
          </a:schemeClr>
        </a:solidFill>
        <a:ln>
          <a:solidFill>
            <a:srgbClr val="FFFF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1492D59-7843-4E9A-905D-132BC10A2ABE}">
      <dsp:nvSpPr>
        <dsp:cNvPr id="0" name=""/>
        <dsp:cNvSpPr/>
      </dsp:nvSpPr>
      <dsp:spPr>
        <a:xfrm>
          <a:off x="22721" y="81986"/>
          <a:ext cx="1291535" cy="1291535"/>
        </a:xfrm>
        <a:prstGeom prst="circularArrow">
          <a:avLst>
            <a:gd name="adj1" fmla="val 5085"/>
            <a:gd name="adj2" fmla="val 327528"/>
            <a:gd name="adj3" fmla="val 9701707"/>
            <a:gd name="adj4" fmla="val 6943371"/>
            <a:gd name="adj5" fmla="val 5932"/>
          </a:avLst>
        </a:prstGeom>
        <a:solidFill>
          <a:schemeClr val="accent6">
            <a:lumMod val="75000"/>
          </a:schemeClr>
        </a:solidFill>
        <a:ln>
          <a:solidFill>
            <a:srgbClr val="FFFF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F047DCF-325C-47E7-9CB3-ED96509ABA0B}">
      <dsp:nvSpPr>
        <dsp:cNvPr id="0" name=""/>
        <dsp:cNvSpPr/>
      </dsp:nvSpPr>
      <dsp:spPr>
        <a:xfrm>
          <a:off x="20290" y="83572"/>
          <a:ext cx="1291535" cy="1291535"/>
        </a:xfrm>
        <a:prstGeom prst="circularArrow">
          <a:avLst>
            <a:gd name="adj1" fmla="val 5085"/>
            <a:gd name="adj2" fmla="val 327528"/>
            <a:gd name="adj3" fmla="val 12786695"/>
            <a:gd name="adj4" fmla="val 10028727"/>
            <a:gd name="adj5" fmla="val 5932"/>
          </a:avLst>
        </a:prstGeom>
        <a:solidFill>
          <a:schemeClr val="accent6">
            <a:lumMod val="75000"/>
          </a:schemeClr>
        </a:solidFill>
        <a:ln>
          <a:solidFill>
            <a:srgbClr val="FFFF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B53FFD8-B78F-468A-BC2E-D89C8E1C58DE}">
      <dsp:nvSpPr>
        <dsp:cNvPr id="0" name=""/>
        <dsp:cNvSpPr/>
      </dsp:nvSpPr>
      <dsp:spPr>
        <a:xfrm>
          <a:off x="20380" y="83488"/>
          <a:ext cx="1291535" cy="1291535"/>
        </a:xfrm>
        <a:prstGeom prst="circularArrow">
          <a:avLst>
            <a:gd name="adj1" fmla="val 5085"/>
            <a:gd name="adj2" fmla="val 327528"/>
            <a:gd name="adj3" fmla="val 15872129"/>
            <a:gd name="adj4" fmla="val 13114645"/>
            <a:gd name="adj5" fmla="val 5932"/>
          </a:avLst>
        </a:prstGeom>
        <a:solidFill>
          <a:schemeClr val="accent6">
            <a:lumMod val="75000"/>
          </a:schemeClr>
        </a:solidFill>
        <a:ln>
          <a:solidFill>
            <a:srgbClr val="FFFF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CAD7BE-F787-41C1-AB88-A1801AB3BFBA}">
      <dsp:nvSpPr>
        <dsp:cNvPr id="0" name=""/>
        <dsp:cNvSpPr/>
      </dsp:nvSpPr>
      <dsp:spPr>
        <a:xfrm>
          <a:off x="91460" y="154632"/>
          <a:ext cx="1149247" cy="1149247"/>
        </a:xfrm>
        <a:prstGeom prst="pie">
          <a:avLst>
            <a:gd name="adj1" fmla="val 16200000"/>
            <a:gd name="adj2" fmla="val 19285716"/>
          </a:avLst>
        </a:prstGeom>
        <a:solidFill>
          <a:srgbClr val="0000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bg1"/>
              </a:solidFill>
            </a:rPr>
            <a:t>8</a:t>
          </a:r>
          <a:endParaRPr lang="uk-UA" sz="1400" b="1" kern="1200" dirty="0" smtClean="0">
            <a:solidFill>
              <a:schemeClr val="bg1"/>
            </a:solidFill>
          </a:endParaRPr>
        </a:p>
      </dsp:txBody>
      <dsp:txXfrm>
        <a:off x="695225" y="261348"/>
        <a:ext cx="273630" cy="218904"/>
      </dsp:txXfrm>
    </dsp:sp>
    <dsp:sp modelId="{5489F661-01AD-4649-9FDD-3F79233E927D}">
      <dsp:nvSpPr>
        <dsp:cNvPr id="0" name=""/>
        <dsp:cNvSpPr/>
      </dsp:nvSpPr>
      <dsp:spPr>
        <a:xfrm>
          <a:off x="91468" y="154634"/>
          <a:ext cx="1149247" cy="1149247"/>
        </a:xfrm>
        <a:prstGeom prst="pie">
          <a:avLst>
            <a:gd name="adj1" fmla="val 19285716"/>
            <a:gd name="adj2" fmla="val 771428"/>
          </a:avLst>
        </a:prstGeom>
        <a:solidFill>
          <a:srgbClr val="CC3399"/>
        </a:solidFill>
        <a:ln>
          <a:solidFill>
            <a:srgbClr val="0099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</a:rPr>
            <a:t>9</a:t>
          </a:r>
          <a:endParaRPr lang="uk-UA" sz="1400" b="1" kern="1200" dirty="0" smtClean="0">
            <a:solidFill>
              <a:schemeClr val="tx1"/>
            </a:solidFill>
          </a:endParaRPr>
        </a:p>
      </dsp:txBody>
      <dsp:txXfrm>
        <a:off x="871999" y="571236"/>
        <a:ext cx="314674" cy="191541"/>
      </dsp:txXfrm>
    </dsp:sp>
    <dsp:sp modelId="{3086F151-B548-43F4-8870-40735D650522}">
      <dsp:nvSpPr>
        <dsp:cNvPr id="0" name=""/>
        <dsp:cNvSpPr/>
      </dsp:nvSpPr>
      <dsp:spPr>
        <a:xfrm>
          <a:off x="115990" y="191551"/>
          <a:ext cx="1111184" cy="1078511"/>
        </a:xfrm>
        <a:prstGeom prst="pie">
          <a:avLst>
            <a:gd name="adj1" fmla="val 771428"/>
            <a:gd name="adj2" fmla="val 3857143"/>
          </a:avLst>
        </a:prstGeom>
        <a:solidFill>
          <a:srgbClr val="009900"/>
        </a:solidFill>
        <a:ln>
          <a:solidFill>
            <a:srgbClr val="0099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bg1"/>
              </a:solidFill>
            </a:rPr>
            <a:t>10</a:t>
          </a:r>
          <a:endParaRPr lang="uk-UA" sz="1400" b="1" kern="1200" dirty="0" smtClean="0">
            <a:solidFill>
              <a:schemeClr val="bg1"/>
            </a:solidFill>
          </a:endParaRPr>
        </a:p>
      </dsp:txBody>
      <dsp:txXfrm>
        <a:off x="829529" y="830313"/>
        <a:ext cx="264567" cy="199011"/>
      </dsp:txXfrm>
    </dsp:sp>
    <dsp:sp modelId="{78DDCB03-9F7A-4AF6-AF8E-CD802B013797}">
      <dsp:nvSpPr>
        <dsp:cNvPr id="0" name=""/>
        <dsp:cNvSpPr/>
      </dsp:nvSpPr>
      <dsp:spPr>
        <a:xfrm>
          <a:off x="91463" y="154642"/>
          <a:ext cx="1149247" cy="1149247"/>
        </a:xfrm>
        <a:prstGeom prst="pie">
          <a:avLst>
            <a:gd name="adj1" fmla="val 3857226"/>
            <a:gd name="adj2" fmla="val 6942858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spc="-150" dirty="0" smtClean="0">
              <a:solidFill>
                <a:schemeClr val="tx1"/>
              </a:solidFill>
            </a:rPr>
            <a:t>11</a:t>
          </a:r>
          <a:endParaRPr lang="uk-UA" sz="1400" b="1" kern="1200" dirty="0" smtClean="0">
            <a:solidFill>
              <a:schemeClr val="tx1"/>
            </a:solidFill>
          </a:endParaRPr>
        </a:p>
      </dsp:txBody>
      <dsp:txXfrm>
        <a:off x="532692" y="1057622"/>
        <a:ext cx="266789" cy="191541"/>
      </dsp:txXfrm>
    </dsp:sp>
    <dsp:sp modelId="{2B821BEC-CA69-42E7-846E-16E1978A818B}">
      <dsp:nvSpPr>
        <dsp:cNvPr id="0" name=""/>
        <dsp:cNvSpPr/>
      </dsp:nvSpPr>
      <dsp:spPr>
        <a:xfrm>
          <a:off x="111746" y="174916"/>
          <a:ext cx="1112402" cy="1104266"/>
        </a:xfrm>
        <a:prstGeom prst="pie">
          <a:avLst>
            <a:gd name="adj1" fmla="val 6942858"/>
            <a:gd name="adj2" fmla="val 10028574"/>
          </a:avLst>
        </a:prstGeom>
        <a:solidFill>
          <a:srgbClr val="FF0000"/>
        </a:solidFill>
        <a:ln w="28575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bg1"/>
              </a:solidFill>
            </a:rPr>
            <a:t>12</a:t>
          </a:r>
          <a:endParaRPr lang="uk-UA" sz="1400" b="1" kern="1200" dirty="0" smtClean="0">
            <a:solidFill>
              <a:schemeClr val="bg1"/>
            </a:solidFill>
          </a:endParaRPr>
        </a:p>
      </dsp:txBody>
      <dsp:txXfrm>
        <a:off x="244969" y="828931"/>
        <a:ext cx="264857" cy="203763"/>
      </dsp:txXfrm>
    </dsp:sp>
    <dsp:sp modelId="{C2BF2ABA-0732-426F-BCCD-DCFB9971A463}">
      <dsp:nvSpPr>
        <dsp:cNvPr id="0" name=""/>
        <dsp:cNvSpPr/>
      </dsp:nvSpPr>
      <dsp:spPr>
        <a:xfrm>
          <a:off x="91470" y="154634"/>
          <a:ext cx="1149247" cy="1149247"/>
        </a:xfrm>
        <a:prstGeom prst="pie">
          <a:avLst>
            <a:gd name="adj1" fmla="val 10028574"/>
            <a:gd name="adj2" fmla="val 13114284"/>
          </a:avLst>
        </a:prstGeom>
        <a:solidFill>
          <a:srgbClr val="CC99FF"/>
        </a:solidFill>
        <a:ln w="28575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spc="0" dirty="0" smtClean="0">
              <a:solidFill>
                <a:schemeClr val="tx1"/>
              </a:solidFill>
            </a:rPr>
            <a:t>13</a:t>
          </a:r>
          <a:endParaRPr lang="uk-UA" sz="1400" b="1" kern="1200" spc="0" dirty="0" smtClean="0">
            <a:solidFill>
              <a:schemeClr val="tx1"/>
            </a:solidFill>
          </a:endParaRPr>
        </a:p>
      </dsp:txBody>
      <dsp:txXfrm>
        <a:off x="145512" y="571236"/>
        <a:ext cx="314674" cy="191541"/>
      </dsp:txXfrm>
    </dsp:sp>
    <dsp:sp modelId="{6C861AA0-F3B4-4FEF-8773-9F2F270940C9}">
      <dsp:nvSpPr>
        <dsp:cNvPr id="0" name=""/>
        <dsp:cNvSpPr/>
      </dsp:nvSpPr>
      <dsp:spPr>
        <a:xfrm>
          <a:off x="91466" y="154632"/>
          <a:ext cx="1149247" cy="1149247"/>
        </a:xfrm>
        <a:prstGeom prst="pie">
          <a:avLst>
            <a:gd name="adj1" fmla="val 13114284"/>
            <a:gd name="adj2" fmla="val 16200000"/>
          </a:avLst>
        </a:prstGeom>
        <a:solidFill>
          <a:srgbClr val="00FF99"/>
        </a:solidFill>
        <a:ln w="28575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spc="0" dirty="0" smtClean="0">
              <a:solidFill>
                <a:schemeClr val="tx1"/>
              </a:solidFill>
            </a:rPr>
            <a:t>14</a:t>
          </a:r>
          <a:endParaRPr lang="uk-UA" sz="1400" b="1" kern="1200" spc="0" dirty="0" smtClean="0">
            <a:solidFill>
              <a:schemeClr val="tx1"/>
            </a:solidFill>
          </a:endParaRPr>
        </a:p>
      </dsp:txBody>
      <dsp:txXfrm>
        <a:off x="363318" y="261348"/>
        <a:ext cx="273630" cy="218904"/>
      </dsp:txXfrm>
    </dsp:sp>
    <dsp:sp modelId="{702E0FDC-DD9C-4816-ACF0-E2B6519B7825}">
      <dsp:nvSpPr>
        <dsp:cNvPr id="0" name=""/>
        <dsp:cNvSpPr/>
      </dsp:nvSpPr>
      <dsp:spPr>
        <a:xfrm>
          <a:off x="20259" y="83488"/>
          <a:ext cx="1291535" cy="1291535"/>
        </a:xfrm>
        <a:prstGeom prst="circularArrow">
          <a:avLst>
            <a:gd name="adj1" fmla="val 5085"/>
            <a:gd name="adj2" fmla="val 327528"/>
            <a:gd name="adj3" fmla="val 18957827"/>
            <a:gd name="adj4" fmla="val 16200343"/>
            <a:gd name="adj5" fmla="val 5932"/>
          </a:avLst>
        </a:prstGeom>
        <a:solidFill>
          <a:schemeClr val="accent6">
            <a:lumMod val="75000"/>
          </a:schemeClr>
        </a:solidFill>
        <a:ln>
          <a:solidFill>
            <a:srgbClr val="FFFF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09B2BB4-AA2D-4985-B79D-F1C255C61C64}">
      <dsp:nvSpPr>
        <dsp:cNvPr id="0" name=""/>
        <dsp:cNvSpPr/>
      </dsp:nvSpPr>
      <dsp:spPr>
        <a:xfrm>
          <a:off x="20360" y="83572"/>
          <a:ext cx="1291535" cy="1291535"/>
        </a:xfrm>
        <a:prstGeom prst="circularArrow">
          <a:avLst>
            <a:gd name="adj1" fmla="val 5085"/>
            <a:gd name="adj2" fmla="val 327528"/>
            <a:gd name="adj3" fmla="val 443744"/>
            <a:gd name="adj4" fmla="val 19285776"/>
            <a:gd name="adj5" fmla="val 5932"/>
          </a:avLst>
        </a:prstGeom>
        <a:solidFill>
          <a:schemeClr val="accent6">
            <a:lumMod val="75000"/>
          </a:schemeClr>
        </a:solidFill>
        <a:ln>
          <a:solidFill>
            <a:srgbClr val="FFFF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4F48F35-A18B-409D-A119-E573E2586D5C}">
      <dsp:nvSpPr>
        <dsp:cNvPr id="0" name=""/>
        <dsp:cNvSpPr/>
      </dsp:nvSpPr>
      <dsp:spPr>
        <a:xfrm>
          <a:off x="26407" y="86107"/>
          <a:ext cx="1291535" cy="1291535"/>
        </a:xfrm>
        <a:prstGeom prst="circularArrow">
          <a:avLst>
            <a:gd name="adj1" fmla="val 5085"/>
            <a:gd name="adj2" fmla="val 327528"/>
            <a:gd name="adj3" fmla="val 3529100"/>
            <a:gd name="adj4" fmla="val 770764"/>
            <a:gd name="adj5" fmla="val 5932"/>
          </a:avLst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63A945D-774F-4B95-9791-12B88F02C1E2}">
      <dsp:nvSpPr>
        <dsp:cNvPr id="0" name=""/>
        <dsp:cNvSpPr/>
      </dsp:nvSpPr>
      <dsp:spPr>
        <a:xfrm>
          <a:off x="20319" y="83468"/>
          <a:ext cx="1291535" cy="1291535"/>
        </a:xfrm>
        <a:prstGeom prst="circularArrow">
          <a:avLst>
            <a:gd name="adj1" fmla="val 5085"/>
            <a:gd name="adj2" fmla="val 327528"/>
            <a:gd name="adj3" fmla="val 6615046"/>
            <a:gd name="adj4" fmla="val 3857426"/>
            <a:gd name="adj5" fmla="val 5932"/>
          </a:avLst>
        </a:prstGeom>
        <a:solidFill>
          <a:schemeClr val="accent6">
            <a:lumMod val="75000"/>
          </a:schemeClr>
        </a:solidFill>
        <a:ln>
          <a:solidFill>
            <a:srgbClr val="FFFF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1492D59-7843-4E9A-905D-132BC10A2ABE}">
      <dsp:nvSpPr>
        <dsp:cNvPr id="0" name=""/>
        <dsp:cNvSpPr/>
      </dsp:nvSpPr>
      <dsp:spPr>
        <a:xfrm>
          <a:off x="22721" y="81986"/>
          <a:ext cx="1291535" cy="1291535"/>
        </a:xfrm>
        <a:prstGeom prst="circularArrow">
          <a:avLst>
            <a:gd name="adj1" fmla="val 5085"/>
            <a:gd name="adj2" fmla="val 327528"/>
            <a:gd name="adj3" fmla="val 9701707"/>
            <a:gd name="adj4" fmla="val 6943371"/>
            <a:gd name="adj5" fmla="val 5932"/>
          </a:avLst>
        </a:prstGeom>
        <a:solidFill>
          <a:schemeClr val="accent6">
            <a:lumMod val="75000"/>
          </a:schemeClr>
        </a:solidFill>
        <a:ln>
          <a:solidFill>
            <a:srgbClr val="FFFF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F047DCF-325C-47E7-9CB3-ED96509ABA0B}">
      <dsp:nvSpPr>
        <dsp:cNvPr id="0" name=""/>
        <dsp:cNvSpPr/>
      </dsp:nvSpPr>
      <dsp:spPr>
        <a:xfrm>
          <a:off x="20290" y="83572"/>
          <a:ext cx="1291535" cy="1291535"/>
        </a:xfrm>
        <a:prstGeom prst="circularArrow">
          <a:avLst>
            <a:gd name="adj1" fmla="val 5085"/>
            <a:gd name="adj2" fmla="val 327528"/>
            <a:gd name="adj3" fmla="val 12786695"/>
            <a:gd name="adj4" fmla="val 10028727"/>
            <a:gd name="adj5" fmla="val 5932"/>
          </a:avLst>
        </a:prstGeom>
        <a:solidFill>
          <a:schemeClr val="accent6">
            <a:lumMod val="75000"/>
          </a:schemeClr>
        </a:solidFill>
        <a:ln>
          <a:solidFill>
            <a:srgbClr val="FFFF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B53FFD8-B78F-468A-BC2E-D89C8E1C58DE}">
      <dsp:nvSpPr>
        <dsp:cNvPr id="0" name=""/>
        <dsp:cNvSpPr/>
      </dsp:nvSpPr>
      <dsp:spPr>
        <a:xfrm>
          <a:off x="20380" y="83488"/>
          <a:ext cx="1291535" cy="1291535"/>
        </a:xfrm>
        <a:prstGeom prst="circularArrow">
          <a:avLst>
            <a:gd name="adj1" fmla="val 5085"/>
            <a:gd name="adj2" fmla="val 327528"/>
            <a:gd name="adj3" fmla="val 15872129"/>
            <a:gd name="adj4" fmla="val 13114645"/>
            <a:gd name="adj5" fmla="val 5932"/>
          </a:avLst>
        </a:prstGeom>
        <a:solidFill>
          <a:schemeClr val="accent6">
            <a:lumMod val="75000"/>
          </a:schemeClr>
        </a:solidFill>
        <a:ln>
          <a:solidFill>
            <a:srgbClr val="FFFF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49F73-44E8-49BA-BC22-02CE899D6858}" type="datetimeFigureOut">
              <a:rPr lang="uk-UA" smtClean="0"/>
              <a:pPr/>
              <a:t>07.04.2025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CE816-6DC3-4BC1-8369-95E7A5859DF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CE816-6DC3-4BC1-8369-95E7A5859DF6}" type="slidenum">
              <a:rPr lang="uk-UA" smtClean="0"/>
              <a:pPr/>
              <a:t>2</a:t>
            </a:fld>
            <a:endParaRPr lang="uk-U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CE816-6DC3-4BC1-8369-95E7A5859DF6}" type="slidenum">
              <a:rPr lang="uk-UA" smtClean="0"/>
              <a:pPr/>
              <a:t>3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13" Type="http://schemas.openxmlformats.org/officeDocument/2006/relationships/image" Target="../media/image9.png"/><Relationship Id="rId3" Type="http://schemas.openxmlformats.org/officeDocument/2006/relationships/audio" Target="../media/audio1.wav"/><Relationship Id="rId7" Type="http://schemas.openxmlformats.org/officeDocument/2006/relationships/diagramData" Target="../diagrams/data1.xm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microsoft.com/office/2007/relationships/diagramDrawing" Target="../diagrams/drawing1.xml"/><Relationship Id="rId5" Type="http://schemas.openxmlformats.org/officeDocument/2006/relationships/image" Target="../media/image2.gif"/><Relationship Id="rId10" Type="http://schemas.openxmlformats.org/officeDocument/2006/relationships/diagramColors" Target="../diagrams/colors1.xml"/><Relationship Id="rId4" Type="http://schemas.openxmlformats.org/officeDocument/2006/relationships/audio" Target="../media/audio2.wav"/><Relationship Id="rId9" Type="http://schemas.openxmlformats.org/officeDocument/2006/relationships/diagramQuickStyle" Target="../diagrams/quickStyle1.xml"/><Relationship Id="rId1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8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11" Type="http://schemas.openxmlformats.org/officeDocument/2006/relationships/diagramColors" Target="../diagrams/colors2.xml"/><Relationship Id="rId5" Type="http://schemas.openxmlformats.org/officeDocument/2006/relationships/image" Target="../media/image2.gif"/><Relationship Id="rId10" Type="http://schemas.openxmlformats.org/officeDocument/2006/relationships/diagramQuickStyle" Target="../diagrams/quickStyle2.xml"/><Relationship Id="rId4" Type="http://schemas.openxmlformats.org/officeDocument/2006/relationships/audio" Target="../media/audio2.wav"/><Relationship Id="rId9" Type="http://schemas.openxmlformats.org/officeDocument/2006/relationships/diagramLayout" Target="../diagrams/layout2.xml"/><Relationship Id="rId1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 descr="WG8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1923678"/>
            <a:ext cx="3024336" cy="3054885"/>
          </a:xfrm>
          <a:prstGeom prst="rect">
            <a:avLst/>
          </a:prstGeom>
        </p:spPr>
      </p:pic>
      <p:pic>
        <p:nvPicPr>
          <p:cNvPr id="19" name="Рисунок 18" descr="WG8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43758"/>
            <a:ext cx="2232248" cy="2254796"/>
          </a:xfrm>
          <a:prstGeom prst="rect">
            <a:avLst/>
          </a:prstGeom>
        </p:spPr>
      </p:pic>
      <p:pic>
        <p:nvPicPr>
          <p:cNvPr id="18" name="Рисунок 17" descr="WG8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195486"/>
            <a:ext cx="2232248" cy="2254796"/>
          </a:xfrm>
          <a:prstGeom prst="rect">
            <a:avLst/>
          </a:prstGeom>
        </p:spPr>
      </p:pic>
      <p:pic>
        <p:nvPicPr>
          <p:cNvPr id="17" name="Рисунок 16" descr="WG8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95486"/>
            <a:ext cx="2232248" cy="225479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357422" y="285734"/>
            <a:ext cx="359367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Мій успіх</a:t>
            </a:r>
            <a:endParaRPr lang="ru-RU" sz="66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71736" y="3929072"/>
            <a:ext cx="372172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Рефлексія</a:t>
            </a:r>
            <a:r>
              <a:rPr lang="ru-RU" sz="60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898668" y="4928056"/>
            <a:ext cx="1213795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00" b="1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Автор Б</a:t>
            </a:r>
            <a:r>
              <a:rPr lang="uk-UA" sz="900" b="1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ілецька В.Ю.</a:t>
            </a:r>
            <a:endParaRPr lang="ru-RU" sz="900" b="1" cap="none" spc="0" dirty="0">
              <a:ln w="18415" cmpd="sng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7" name="Рисунок 6" descr="pngwing.com (3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67494"/>
            <a:ext cx="906018" cy="788236"/>
          </a:xfrm>
          <a:prstGeom prst="rect">
            <a:avLst/>
          </a:prstGeom>
        </p:spPr>
      </p:pic>
      <p:pic>
        <p:nvPicPr>
          <p:cNvPr id="8" name="Рисунок 7" descr="pngwing.com (3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4011910"/>
            <a:ext cx="906018" cy="788236"/>
          </a:xfrm>
          <a:prstGeom prst="rect">
            <a:avLst/>
          </a:prstGeom>
        </p:spPr>
      </p:pic>
      <p:pic>
        <p:nvPicPr>
          <p:cNvPr id="9" name="Рисунок 8" descr="pngwing.com (3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195486"/>
            <a:ext cx="906018" cy="788236"/>
          </a:xfrm>
          <a:prstGeom prst="rect">
            <a:avLst/>
          </a:prstGeom>
        </p:spPr>
      </p:pic>
      <p:pic>
        <p:nvPicPr>
          <p:cNvPr id="10" name="Рисунок 9" descr="pngwing.com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95928" y="2283718"/>
            <a:ext cx="648072" cy="563823"/>
          </a:xfrm>
          <a:prstGeom prst="rect">
            <a:avLst/>
          </a:prstGeom>
        </p:spPr>
      </p:pic>
      <p:pic>
        <p:nvPicPr>
          <p:cNvPr id="11" name="Рисунок 10" descr="pngwing.com (3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0" y="2211710"/>
            <a:ext cx="662142" cy="576064"/>
          </a:xfrm>
          <a:prstGeom prst="rect">
            <a:avLst/>
          </a:prstGeom>
        </p:spPr>
      </p:pic>
      <p:pic>
        <p:nvPicPr>
          <p:cNvPr id="12" name="Рисунок 11" descr="pngwing.com (3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1115616" y="4083918"/>
            <a:ext cx="906018" cy="788236"/>
          </a:xfrm>
          <a:prstGeom prst="rect">
            <a:avLst/>
          </a:prstGeom>
        </p:spPr>
      </p:pic>
      <p:pic>
        <p:nvPicPr>
          <p:cNvPr id="13" name="Рисунок 12" descr="55555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07704" y="699542"/>
            <a:ext cx="6408712" cy="4108149"/>
          </a:xfrm>
          <a:prstGeom prst="rect">
            <a:avLst/>
          </a:prstGeom>
        </p:spPr>
      </p:pic>
      <p:pic>
        <p:nvPicPr>
          <p:cNvPr id="14" name="Рисунок 13" descr="ZPTm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39552" y="2211710"/>
            <a:ext cx="2788704" cy="1859136"/>
          </a:xfrm>
          <a:prstGeom prst="rect">
            <a:avLst/>
          </a:prstGeom>
        </p:spPr>
      </p:pic>
      <p:pic>
        <p:nvPicPr>
          <p:cNvPr id="15" name="Рисунок 14" descr="ZPTm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12160" y="0"/>
            <a:ext cx="2788704" cy="1859136"/>
          </a:xfrm>
          <a:prstGeom prst="rect">
            <a:avLst/>
          </a:prstGeom>
        </p:spPr>
      </p:pic>
      <p:pic>
        <p:nvPicPr>
          <p:cNvPr id="16" name="Рисунок 15" descr="ZPTm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3258983">
            <a:off x="742365" y="1106812"/>
            <a:ext cx="1361640" cy="907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Рисунок 56" descr="WG8P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16016" y="1760793"/>
            <a:ext cx="3348880" cy="3382707"/>
          </a:xfrm>
          <a:prstGeom prst="rect">
            <a:avLst/>
          </a:prstGeom>
        </p:spPr>
      </p:pic>
      <p:pic>
        <p:nvPicPr>
          <p:cNvPr id="55" name="Рисунок 54" descr="WG8P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0"/>
            <a:ext cx="3348880" cy="3382707"/>
          </a:xfrm>
          <a:prstGeom prst="rect">
            <a:avLst/>
          </a:prstGeom>
        </p:spPr>
      </p:pic>
      <p:pic>
        <p:nvPicPr>
          <p:cNvPr id="46" name="Рисунок 45" descr="55555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27584" y="-740618"/>
            <a:ext cx="7301611" cy="4680520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42" name="5-конечная звезда 41"/>
          <p:cNvSpPr/>
          <p:nvPr/>
        </p:nvSpPr>
        <p:spPr>
          <a:xfrm rot="664372">
            <a:off x="7236296" y="3579862"/>
            <a:ext cx="1288164" cy="1204756"/>
          </a:xfrm>
          <a:prstGeom prst="star5">
            <a:avLst>
              <a:gd name="adj" fmla="val 27682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100" dirty="0"/>
          </a:p>
        </p:txBody>
      </p:sp>
      <p:sp>
        <p:nvSpPr>
          <p:cNvPr id="41" name="5-конечная звезда 40"/>
          <p:cNvSpPr/>
          <p:nvPr/>
        </p:nvSpPr>
        <p:spPr>
          <a:xfrm>
            <a:off x="5868144" y="2355726"/>
            <a:ext cx="1368152" cy="1152128"/>
          </a:xfrm>
          <a:prstGeom prst="star5">
            <a:avLst>
              <a:gd name="adj" fmla="val 27682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100" dirty="0"/>
          </a:p>
        </p:txBody>
      </p:sp>
      <p:sp>
        <p:nvSpPr>
          <p:cNvPr id="64" name="5-конечная звезда 63"/>
          <p:cNvSpPr/>
          <p:nvPr/>
        </p:nvSpPr>
        <p:spPr>
          <a:xfrm rot="464838">
            <a:off x="7461652" y="902812"/>
            <a:ext cx="1571636" cy="1394308"/>
          </a:xfrm>
          <a:prstGeom prst="star5">
            <a:avLst>
              <a:gd name="adj" fmla="val 26773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3" name="5-конечная звезда 62"/>
          <p:cNvSpPr/>
          <p:nvPr/>
        </p:nvSpPr>
        <p:spPr>
          <a:xfrm rot="20480195">
            <a:off x="305101" y="399102"/>
            <a:ext cx="1386564" cy="1128018"/>
          </a:xfrm>
          <a:prstGeom prst="star5">
            <a:avLst>
              <a:gd name="adj" fmla="val 28437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2" name="Схема 1">
            <a:extLst>
              <a:ext uri="{FF2B5EF4-FFF2-40B4-BE49-F238E27FC236}">
                <a16:creationId xmlns="" xmlns:a16="http://schemas.microsoft.com/office/drawing/2014/main" id="{5EF9A2D7-232E-4625-BB1D-80899BDBBAA7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766531675"/>
              </p:ext>
            </p:extLst>
          </p:nvPr>
        </p:nvGraphicFramePr>
        <p:xfrm>
          <a:off x="3995936" y="771550"/>
          <a:ext cx="1368152" cy="1432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38" name="Рисунок 37" descr="pngwing.com (84).png"/>
          <p:cNvPicPr>
            <a:picLocks noChangeAspect="1"/>
          </p:cNvPicPr>
          <p:nvPr/>
        </p:nvPicPr>
        <p:blipFill>
          <a:blip r:embed="rId12" cstate="print">
            <a:lum contrast="30000"/>
          </a:blip>
          <a:srcRect l="28125" t="81675" r="50000"/>
          <a:stretch>
            <a:fillRect/>
          </a:stretch>
        </p:blipFill>
        <p:spPr>
          <a:xfrm flipH="1">
            <a:off x="2799192" y="3699938"/>
            <a:ext cx="360040" cy="253881"/>
          </a:xfrm>
          <a:prstGeom prst="rect">
            <a:avLst/>
          </a:prstGeom>
        </p:spPr>
      </p:pic>
      <p:sp>
        <p:nvSpPr>
          <p:cNvPr id="36" name="5-конечная звезда 35"/>
          <p:cNvSpPr/>
          <p:nvPr/>
        </p:nvSpPr>
        <p:spPr>
          <a:xfrm>
            <a:off x="1763688" y="3579862"/>
            <a:ext cx="1296144" cy="1152128"/>
          </a:xfrm>
          <a:prstGeom prst="star5">
            <a:avLst>
              <a:gd name="adj" fmla="val 31456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9" name="5-конечная звезда 38"/>
          <p:cNvSpPr/>
          <p:nvPr/>
        </p:nvSpPr>
        <p:spPr>
          <a:xfrm>
            <a:off x="357190" y="2355726"/>
            <a:ext cx="1406498" cy="1287576"/>
          </a:xfrm>
          <a:prstGeom prst="star5">
            <a:avLst>
              <a:gd name="adj" fmla="val 25311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40" name="5-конечная звезда 39"/>
          <p:cNvSpPr/>
          <p:nvPr/>
        </p:nvSpPr>
        <p:spPr>
          <a:xfrm>
            <a:off x="3707904" y="3579862"/>
            <a:ext cx="1504188" cy="1348772"/>
          </a:xfrm>
          <a:prstGeom prst="star5">
            <a:avLst>
              <a:gd name="adj" fmla="val 27682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100" dirty="0"/>
          </a:p>
        </p:txBody>
      </p:sp>
      <p:sp>
        <p:nvSpPr>
          <p:cNvPr id="35" name="Прямоугольник 34"/>
          <p:cNvSpPr/>
          <p:nvPr/>
        </p:nvSpPr>
        <p:spPr>
          <a:xfrm rot="20408890">
            <a:off x="-72417" y="769698"/>
            <a:ext cx="221456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100" b="1" dirty="0" smtClean="0">
                <a:solidFill>
                  <a:srgbClr val="0000FF"/>
                </a:solidFill>
              </a:rPr>
              <a:t>Звільнення від Д/З</a:t>
            </a:r>
          </a:p>
          <a:p>
            <a:pPr lvl="0" algn="ctr"/>
            <a:r>
              <a:rPr lang="ru-RU" sz="1100" b="1" dirty="0" smtClean="0">
                <a:solidFill>
                  <a:srgbClr val="0000FF"/>
                </a:solidFill>
              </a:rPr>
              <a:t> з </a:t>
            </a:r>
            <a:r>
              <a:rPr lang="ru-RU" sz="1100" b="1" dirty="0" smtClean="0">
                <a:solidFill>
                  <a:srgbClr val="0000FF"/>
                </a:solidFill>
              </a:rPr>
              <a:t>у</a:t>
            </a:r>
            <a:r>
              <a:rPr lang="ru-RU" sz="1100" b="1" dirty="0" smtClean="0">
                <a:solidFill>
                  <a:srgbClr val="0000FF"/>
                </a:solidFill>
              </a:rPr>
              <a:t>кр. мови </a:t>
            </a:r>
          </a:p>
          <a:p>
            <a:pPr lvl="0" algn="ctr"/>
            <a:r>
              <a:rPr lang="ru-RU" sz="1100" b="1" dirty="0" smtClean="0">
                <a:solidFill>
                  <a:srgbClr val="0000FF"/>
                </a:solidFill>
              </a:rPr>
              <a:t>у вівторок</a:t>
            </a:r>
            <a:endParaRPr lang="uk-UA" sz="1100" b="1" dirty="0">
              <a:solidFill>
                <a:srgbClr val="0000FF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691680" y="3939902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dirty="0" smtClean="0">
                <a:solidFill>
                  <a:srgbClr val="0000FF"/>
                </a:solidFill>
              </a:rPr>
              <a:t>Імунітет на наступний </a:t>
            </a:r>
          </a:p>
          <a:p>
            <a:pPr lvl="0" algn="ctr"/>
            <a:r>
              <a:rPr lang="ru-RU" sz="1200" b="1" dirty="0" smtClean="0">
                <a:solidFill>
                  <a:srgbClr val="0000FF"/>
                </a:solidFill>
              </a:rPr>
              <a:t>урок</a:t>
            </a:r>
            <a:endParaRPr lang="uk-UA" sz="1200" b="1" dirty="0">
              <a:solidFill>
                <a:srgbClr val="0000FF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724128" y="2715766"/>
            <a:ext cx="1643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1200" b="1" dirty="0" smtClean="0">
                <a:solidFill>
                  <a:srgbClr val="0000FF"/>
                </a:solidFill>
              </a:rPr>
              <a:t>День </a:t>
            </a:r>
          </a:p>
          <a:p>
            <a:pPr lvl="0" algn="ctr"/>
            <a:r>
              <a:rPr lang="uk-UA" sz="1200" b="1" dirty="0" smtClean="0">
                <a:solidFill>
                  <a:srgbClr val="0000FF"/>
                </a:solidFill>
              </a:rPr>
              <a:t>без Д/З</a:t>
            </a:r>
            <a:endParaRPr lang="ru-RU" sz="1200" b="1" dirty="0" smtClean="0">
              <a:solidFill>
                <a:srgbClr val="0000FF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779912" y="4083918"/>
            <a:ext cx="13573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Звільнення </a:t>
            </a:r>
          </a:p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від </a:t>
            </a:r>
            <a:r>
              <a:rPr lang="ru-RU" sz="1200" b="1" dirty="0" smtClean="0">
                <a:solidFill>
                  <a:srgbClr val="0000FF"/>
                </a:solidFill>
              </a:rPr>
              <a:t>Д/З</a:t>
            </a:r>
          </a:p>
          <a:p>
            <a:pPr algn="ctr"/>
            <a:r>
              <a:rPr lang="uk-UA" sz="1200" b="1" dirty="0" smtClean="0">
                <a:solidFill>
                  <a:srgbClr val="0000FF"/>
                </a:solidFill>
              </a:rPr>
              <a:t>З ЯДС</a:t>
            </a:r>
            <a:endParaRPr lang="uk-UA" sz="1200" b="1" dirty="0">
              <a:solidFill>
                <a:srgbClr val="0000FF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 rot="19595687">
            <a:off x="-134607" y="40708"/>
            <a:ext cx="2081876" cy="183784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0000FF"/>
                </a:solidFill>
              </a:rPr>
              <a:t> </a:t>
            </a:r>
          </a:p>
          <a:p>
            <a:endParaRPr lang="uk-UA" sz="2400" b="1" dirty="0" smtClean="0">
              <a:solidFill>
                <a:srgbClr val="0000FF"/>
              </a:solidFill>
            </a:endParaRPr>
          </a:p>
          <a:p>
            <a:r>
              <a:rPr lang="uk-UA" sz="2000" b="1" dirty="0" smtClean="0">
                <a:solidFill>
                  <a:srgbClr val="0000FF"/>
                </a:solidFill>
              </a:rPr>
              <a:t>        1</a:t>
            </a:r>
            <a:endParaRPr lang="uk-UA" sz="2000" b="1" dirty="0">
              <a:solidFill>
                <a:srgbClr val="0000FF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0" y="2787774"/>
            <a:ext cx="22145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smtClean="0">
                <a:solidFill>
                  <a:srgbClr val="0000FF"/>
                </a:solidFill>
              </a:rPr>
              <a:t>Крути </a:t>
            </a:r>
          </a:p>
          <a:p>
            <a:pPr lvl="0" algn="ctr"/>
            <a:r>
              <a:rPr lang="ru-RU" sz="1600" b="1" dirty="0" smtClean="0">
                <a:solidFill>
                  <a:srgbClr val="0000FF"/>
                </a:solidFill>
              </a:rPr>
              <a:t>ще)</a:t>
            </a:r>
            <a:endParaRPr lang="uk-UA" sz="1600" b="1" dirty="0">
              <a:solidFill>
                <a:srgbClr val="0000FF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383315">
            <a:off x="7398884" y="1296977"/>
            <a:ext cx="1714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1200" b="1" dirty="0" smtClean="0">
                <a:solidFill>
                  <a:srgbClr val="0000FF"/>
                </a:solidFill>
              </a:rPr>
              <a:t>Середа без</a:t>
            </a:r>
          </a:p>
          <a:p>
            <a:pPr lvl="0" algn="ctr"/>
            <a:r>
              <a:rPr lang="uk-UA" sz="1200" b="1" dirty="0" smtClean="0">
                <a:solidFill>
                  <a:srgbClr val="0000FF"/>
                </a:solidFill>
              </a:rPr>
              <a:t> Д/З </a:t>
            </a:r>
            <a:r>
              <a:rPr lang="uk-UA" sz="1200" b="1" dirty="0" smtClean="0">
                <a:solidFill>
                  <a:srgbClr val="0000FF"/>
                </a:solidFill>
              </a:rPr>
              <a:t>з</a:t>
            </a:r>
            <a:r>
              <a:rPr lang="uk-UA" sz="1200" b="1" dirty="0" smtClean="0">
                <a:solidFill>
                  <a:srgbClr val="0000FF"/>
                </a:solidFill>
              </a:rPr>
              <a:t> </a:t>
            </a:r>
          </a:p>
          <a:p>
            <a:pPr lvl="0" algn="ctr"/>
            <a:r>
              <a:rPr lang="uk-UA" sz="1200" b="1" dirty="0" smtClean="0">
                <a:solidFill>
                  <a:srgbClr val="0000FF"/>
                </a:solidFill>
              </a:rPr>
              <a:t>математики</a:t>
            </a:r>
            <a:endParaRPr lang="ru-RU" sz="1200" b="1" dirty="0" smtClean="0">
              <a:solidFill>
                <a:srgbClr val="0000FF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308304" y="4011910"/>
            <a:ext cx="1142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dirty="0" smtClean="0">
                <a:solidFill>
                  <a:srgbClr val="0000FF"/>
                </a:solidFill>
              </a:rPr>
              <a:t>Крути </a:t>
            </a:r>
          </a:p>
          <a:p>
            <a:pPr lvl="0" algn="ctr"/>
            <a:r>
              <a:rPr lang="ru-RU" sz="1200" b="1" dirty="0" smtClean="0">
                <a:solidFill>
                  <a:srgbClr val="0000FF"/>
                </a:solidFill>
              </a:rPr>
              <a:t>ще)</a:t>
            </a:r>
            <a:endParaRPr lang="uk-UA" sz="1200" b="1" dirty="0">
              <a:solidFill>
                <a:srgbClr val="0000FF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 rot="21264539">
            <a:off x="6969670" y="525133"/>
            <a:ext cx="2431907" cy="203638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400" b="1" dirty="0" smtClean="0">
              <a:solidFill>
                <a:srgbClr val="FF0000"/>
              </a:solidFill>
            </a:endParaRPr>
          </a:p>
          <a:p>
            <a:pPr algn="ctr"/>
            <a:endParaRPr lang="uk-UA" sz="2000" b="1" dirty="0" smtClean="0">
              <a:solidFill>
                <a:srgbClr val="0000FF"/>
              </a:solidFill>
            </a:endParaRPr>
          </a:p>
          <a:p>
            <a:endParaRPr lang="uk-UA" sz="2000" b="1" dirty="0" smtClean="0">
              <a:solidFill>
                <a:srgbClr val="0000FF"/>
              </a:solidFill>
            </a:endParaRPr>
          </a:p>
          <a:p>
            <a:r>
              <a:rPr lang="uk-UA" sz="2000" b="1" dirty="0" smtClean="0">
                <a:solidFill>
                  <a:srgbClr val="0000FF"/>
                </a:solidFill>
              </a:rPr>
              <a:t> </a:t>
            </a:r>
          </a:p>
          <a:p>
            <a:r>
              <a:rPr lang="uk-UA" sz="2000" b="1" dirty="0" smtClean="0">
                <a:solidFill>
                  <a:srgbClr val="0000FF"/>
                </a:solidFill>
              </a:rPr>
              <a:t>                        6</a:t>
            </a:r>
            <a:endParaRPr lang="uk-UA" sz="2000" b="1" dirty="0">
              <a:solidFill>
                <a:srgbClr val="0000FF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 rot="740676" flipH="1">
            <a:off x="80284" y="1976586"/>
            <a:ext cx="2057293" cy="198874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ln w="3175"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 smtClean="0">
              <a:solidFill>
                <a:srgbClr val="0000FF"/>
              </a:solidFill>
            </a:endParaRPr>
          </a:p>
          <a:p>
            <a:pPr algn="ctr"/>
            <a:endParaRPr lang="uk-UA" b="1" dirty="0" smtClean="0">
              <a:solidFill>
                <a:srgbClr val="0000FF"/>
              </a:solidFill>
            </a:endParaRPr>
          </a:p>
          <a:p>
            <a:endParaRPr lang="uk-UA" b="1" dirty="0" smtClean="0">
              <a:solidFill>
                <a:srgbClr val="0000FF"/>
              </a:solidFill>
            </a:endParaRPr>
          </a:p>
          <a:p>
            <a:pPr algn="ctr"/>
            <a:endParaRPr lang="uk-UA" b="1" dirty="0" smtClean="0">
              <a:solidFill>
                <a:srgbClr val="0000FF"/>
              </a:solidFill>
            </a:endParaRPr>
          </a:p>
          <a:p>
            <a:pPr algn="ctr"/>
            <a:endParaRPr lang="uk-UA" b="1" dirty="0" smtClean="0">
              <a:solidFill>
                <a:srgbClr val="0000FF"/>
              </a:solidFill>
            </a:endParaRPr>
          </a:p>
          <a:p>
            <a:r>
              <a:rPr lang="uk-UA" b="1" dirty="0" smtClean="0">
                <a:solidFill>
                  <a:srgbClr val="0000FF"/>
                </a:solidFill>
              </a:rPr>
              <a:t>             2</a:t>
            </a:r>
            <a:endParaRPr lang="uk-UA" b="1" dirty="0">
              <a:solidFill>
                <a:srgbClr val="0000FF"/>
              </a:solidFill>
            </a:endParaRP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="" xmlns:a16="http://schemas.microsoft.com/office/drawing/2014/main" id="{00C5B0F9-92C4-45C0-B774-BB968C240955}"/>
              </a:ext>
            </a:extLst>
          </p:cNvPr>
          <p:cNvSpPr/>
          <p:nvPr/>
        </p:nvSpPr>
        <p:spPr>
          <a:xfrm>
            <a:off x="2699792" y="2283718"/>
            <a:ext cx="864096" cy="380578"/>
          </a:xfrm>
          <a:prstGeom prst="roundRect">
            <a:avLst>
              <a:gd name="adj" fmla="val 24882"/>
            </a:avLst>
          </a:prstGeom>
          <a:solidFill>
            <a:srgbClr val="009900"/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uk-UA" sz="1200" b="1" spc="-150" dirty="0" smtClean="0">
                <a:solidFill>
                  <a:schemeClr val="bg1"/>
                </a:solidFill>
              </a:rPr>
              <a:t>СТАРТ / </a:t>
            </a:r>
            <a:r>
              <a:rPr lang="uk-UA" sz="1200" b="1" spc="-150" dirty="0" smtClean="0">
                <a:solidFill>
                  <a:srgbClr val="FFFF00"/>
                </a:solidFill>
              </a:rPr>
              <a:t>СТОП</a:t>
            </a:r>
            <a:endParaRPr lang="ru-RU" sz="1200" b="1" spc="-150" dirty="0">
              <a:solidFill>
                <a:srgbClr val="FFFF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 rot="740676" flipH="1">
            <a:off x="1458108" y="3062637"/>
            <a:ext cx="2123327" cy="208636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ln w="3175"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 smtClean="0">
              <a:solidFill>
                <a:srgbClr val="0000FF"/>
              </a:solidFill>
            </a:endParaRPr>
          </a:p>
          <a:p>
            <a:pPr algn="ctr"/>
            <a:endParaRPr lang="uk-UA" b="1" dirty="0" smtClean="0">
              <a:solidFill>
                <a:srgbClr val="0000FF"/>
              </a:solidFill>
            </a:endParaRPr>
          </a:p>
          <a:p>
            <a:endParaRPr lang="uk-UA" b="1" dirty="0" smtClean="0">
              <a:solidFill>
                <a:srgbClr val="0000FF"/>
              </a:solidFill>
            </a:endParaRPr>
          </a:p>
          <a:p>
            <a:pPr algn="ctr"/>
            <a:endParaRPr lang="uk-UA" b="1" dirty="0" smtClean="0">
              <a:solidFill>
                <a:srgbClr val="0000FF"/>
              </a:solidFill>
            </a:endParaRPr>
          </a:p>
          <a:p>
            <a:pPr algn="ctr"/>
            <a:endParaRPr lang="uk-UA" b="1" dirty="0" smtClean="0">
              <a:solidFill>
                <a:srgbClr val="0000FF"/>
              </a:solidFill>
            </a:endParaRPr>
          </a:p>
          <a:p>
            <a:r>
              <a:rPr lang="uk-UA" b="1" dirty="0" smtClean="0">
                <a:solidFill>
                  <a:srgbClr val="0000FF"/>
                </a:solidFill>
              </a:rPr>
              <a:t>             3</a:t>
            </a:r>
            <a:endParaRPr lang="uk-UA" b="1" dirty="0">
              <a:solidFill>
                <a:srgbClr val="0000FF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 rot="915508" flipH="1">
            <a:off x="3291757" y="3144026"/>
            <a:ext cx="2439986" cy="208934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0000FF"/>
                </a:solidFill>
              </a:rPr>
              <a:t> </a:t>
            </a:r>
          </a:p>
          <a:p>
            <a:endParaRPr lang="uk-UA" sz="2400" b="1" dirty="0" smtClean="0">
              <a:solidFill>
                <a:srgbClr val="0000FF"/>
              </a:solidFill>
            </a:endParaRPr>
          </a:p>
          <a:p>
            <a:endParaRPr lang="uk-UA" sz="2400" b="1" dirty="0" smtClean="0">
              <a:solidFill>
                <a:srgbClr val="0000FF"/>
              </a:solidFill>
            </a:endParaRPr>
          </a:p>
          <a:p>
            <a:endParaRPr lang="uk-UA" sz="2400" b="1" dirty="0" smtClean="0">
              <a:solidFill>
                <a:srgbClr val="0000FF"/>
              </a:solidFill>
            </a:endParaRPr>
          </a:p>
          <a:p>
            <a:r>
              <a:rPr lang="uk-UA" sz="2400" b="1" dirty="0" smtClean="0">
                <a:solidFill>
                  <a:srgbClr val="0000FF"/>
                </a:solidFill>
              </a:rPr>
              <a:t>          </a:t>
            </a:r>
            <a:r>
              <a:rPr lang="uk-UA" sz="2000" b="1" dirty="0" smtClean="0">
                <a:solidFill>
                  <a:srgbClr val="0000FF"/>
                </a:solidFill>
              </a:rPr>
              <a:t> 4</a:t>
            </a:r>
            <a:endParaRPr lang="uk-UA" sz="2400" b="1" dirty="0">
              <a:solidFill>
                <a:srgbClr val="0000FF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 rot="1764619" flipH="1">
            <a:off x="6676132" y="3072017"/>
            <a:ext cx="2439986" cy="208934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0000FF"/>
                </a:solidFill>
              </a:rPr>
              <a:t> </a:t>
            </a:r>
          </a:p>
          <a:p>
            <a:endParaRPr lang="uk-UA" sz="2400" b="1" dirty="0" smtClean="0">
              <a:solidFill>
                <a:srgbClr val="0000FF"/>
              </a:solidFill>
            </a:endParaRPr>
          </a:p>
          <a:p>
            <a:endParaRPr lang="uk-UA" sz="2400" b="1" dirty="0" smtClean="0">
              <a:solidFill>
                <a:srgbClr val="0000FF"/>
              </a:solidFill>
            </a:endParaRPr>
          </a:p>
          <a:p>
            <a:endParaRPr lang="uk-UA" sz="2400" b="1" dirty="0" smtClean="0">
              <a:solidFill>
                <a:srgbClr val="0000FF"/>
              </a:solidFill>
            </a:endParaRPr>
          </a:p>
          <a:p>
            <a:r>
              <a:rPr lang="uk-UA" sz="2400" b="1" dirty="0" smtClean="0">
                <a:solidFill>
                  <a:srgbClr val="0000FF"/>
                </a:solidFill>
              </a:rPr>
              <a:t>          </a:t>
            </a:r>
            <a:r>
              <a:rPr lang="uk-UA" sz="2000" b="1" dirty="0" smtClean="0">
                <a:solidFill>
                  <a:srgbClr val="0000FF"/>
                </a:solidFill>
              </a:rPr>
              <a:t> 7</a:t>
            </a:r>
            <a:endParaRPr lang="uk-UA" sz="2400" b="1" dirty="0">
              <a:solidFill>
                <a:srgbClr val="0000FF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 rot="20833349">
            <a:off x="5442161" y="2031183"/>
            <a:ext cx="2057162" cy="177492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0000FF"/>
                </a:solidFill>
              </a:rPr>
              <a:t> </a:t>
            </a:r>
          </a:p>
          <a:p>
            <a:endParaRPr lang="uk-UA" sz="2400" b="1" dirty="0" smtClean="0">
              <a:solidFill>
                <a:srgbClr val="0000FF"/>
              </a:solidFill>
            </a:endParaRPr>
          </a:p>
          <a:p>
            <a:r>
              <a:rPr lang="uk-UA" sz="2400" b="1" dirty="0" smtClean="0">
                <a:solidFill>
                  <a:srgbClr val="0000FF"/>
                </a:solidFill>
              </a:rPr>
              <a:t>          </a:t>
            </a:r>
          </a:p>
          <a:p>
            <a:r>
              <a:rPr lang="uk-UA" sz="2400" b="1" dirty="0" smtClean="0">
                <a:solidFill>
                  <a:srgbClr val="0000FF"/>
                </a:solidFill>
              </a:rPr>
              <a:t>                </a:t>
            </a:r>
            <a:r>
              <a:rPr lang="uk-UA" b="1" dirty="0" smtClean="0">
                <a:solidFill>
                  <a:srgbClr val="0000FF"/>
                </a:solidFill>
              </a:rPr>
              <a:t>5</a:t>
            </a:r>
            <a:endParaRPr lang="uk-UA" b="1" dirty="0">
              <a:solidFill>
                <a:srgbClr val="0000FF"/>
              </a:solidFill>
            </a:endParaRPr>
          </a:p>
        </p:txBody>
      </p:sp>
      <p:sp>
        <p:nvSpPr>
          <p:cNvPr id="31" name="Равнобедренный треугольник 30"/>
          <p:cNvSpPr/>
          <p:nvPr/>
        </p:nvSpPr>
        <p:spPr>
          <a:xfrm rot="11068425">
            <a:off x="4580096" y="1571735"/>
            <a:ext cx="216024" cy="216024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>
            <a:off x="4499992" y="1275606"/>
            <a:ext cx="360040" cy="360040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7956376" y="4928056"/>
            <a:ext cx="1098378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" b="1" cap="none" spc="0" dirty="0" smtClean="0">
                <a:ln w="18415" cmpd="sng">
                  <a:noFill/>
                  <a:prstDash val="solid"/>
                </a:ln>
              </a:rPr>
              <a:t>Автор </a:t>
            </a:r>
            <a:r>
              <a:rPr lang="ru-RU" sz="800" b="1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Б</a:t>
            </a:r>
            <a:r>
              <a:rPr lang="uk-UA" sz="800" b="1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ілецька В.Ю.</a:t>
            </a:r>
            <a:endParaRPr lang="ru-RU" sz="800" b="1" cap="none" spc="0" dirty="0">
              <a:ln w="18415" cmpd="sng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0" name="Рисунок 49" descr="ZPTm.g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660232" y="-236562"/>
            <a:ext cx="1384548" cy="923032"/>
          </a:xfrm>
          <a:prstGeom prst="rect">
            <a:avLst/>
          </a:prstGeom>
        </p:spPr>
      </p:pic>
      <p:pic>
        <p:nvPicPr>
          <p:cNvPr id="53" name="Рисунок 52" descr="ZPTm.g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796136" y="3795886"/>
            <a:ext cx="1384548" cy="923032"/>
          </a:xfrm>
          <a:prstGeom prst="rect">
            <a:avLst/>
          </a:prstGeom>
        </p:spPr>
      </p:pic>
      <p:pic>
        <p:nvPicPr>
          <p:cNvPr id="54" name="Рисунок 53" descr="ZPTm.g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 flipH="1">
            <a:off x="-180528" y="3723878"/>
            <a:ext cx="1384548" cy="923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2" grpId="1">
        <p:bldAsOne/>
      </p:bldGraphic>
      <p:bldP spid="56" grpId="0" animBg="1"/>
      <p:bldP spid="59" grpId="0" animBg="1"/>
      <p:bldP spid="43" grpId="0" animBg="1"/>
      <p:bldP spid="29" grpId="0" animBg="1"/>
      <p:bldP spid="37" grpId="0" animBg="1"/>
      <p:bldP spid="47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54" descr="WG8P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55976" y="1760793"/>
            <a:ext cx="3348880" cy="3382707"/>
          </a:xfrm>
          <a:prstGeom prst="rect">
            <a:avLst/>
          </a:prstGeom>
        </p:spPr>
      </p:pic>
      <p:pic>
        <p:nvPicPr>
          <p:cNvPr id="54" name="Рисунок 53" descr="WG8P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0"/>
            <a:ext cx="3348880" cy="3382707"/>
          </a:xfrm>
          <a:prstGeom prst="rect">
            <a:avLst/>
          </a:prstGeom>
        </p:spPr>
      </p:pic>
      <p:pic>
        <p:nvPicPr>
          <p:cNvPr id="50" name="Рисунок 49" descr="ZPTm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24128" y="3939902"/>
            <a:ext cx="1384548" cy="923032"/>
          </a:xfrm>
          <a:prstGeom prst="rect">
            <a:avLst/>
          </a:prstGeom>
        </p:spPr>
      </p:pic>
      <p:pic>
        <p:nvPicPr>
          <p:cNvPr id="49" name="Рисунок 48" descr="ZPTm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60232" y="-236562"/>
            <a:ext cx="1384548" cy="923032"/>
          </a:xfrm>
          <a:prstGeom prst="rect">
            <a:avLst/>
          </a:prstGeom>
        </p:spPr>
      </p:pic>
      <p:pic>
        <p:nvPicPr>
          <p:cNvPr id="53" name="Рисунок 52" descr="ZPTm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3528" y="3147814"/>
            <a:ext cx="2160240" cy="1440160"/>
          </a:xfrm>
          <a:prstGeom prst="rect">
            <a:avLst/>
          </a:prstGeom>
        </p:spPr>
      </p:pic>
      <p:pic>
        <p:nvPicPr>
          <p:cNvPr id="46" name="Рисунок 45" descr="555555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7584" y="-740618"/>
            <a:ext cx="7301611" cy="4680520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42" name="5-конечная звезда 41"/>
          <p:cNvSpPr/>
          <p:nvPr/>
        </p:nvSpPr>
        <p:spPr>
          <a:xfrm rot="664372">
            <a:off x="7236296" y="3579862"/>
            <a:ext cx="1288164" cy="1204756"/>
          </a:xfrm>
          <a:prstGeom prst="star5">
            <a:avLst>
              <a:gd name="adj" fmla="val 27682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100" dirty="0"/>
          </a:p>
        </p:txBody>
      </p:sp>
      <p:sp>
        <p:nvSpPr>
          <p:cNvPr id="41" name="5-конечная звезда 40"/>
          <p:cNvSpPr/>
          <p:nvPr/>
        </p:nvSpPr>
        <p:spPr>
          <a:xfrm>
            <a:off x="5868144" y="2427734"/>
            <a:ext cx="1296144" cy="1152128"/>
          </a:xfrm>
          <a:prstGeom prst="star5">
            <a:avLst>
              <a:gd name="adj" fmla="val 27682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100" dirty="0"/>
          </a:p>
        </p:txBody>
      </p:sp>
      <p:sp>
        <p:nvSpPr>
          <p:cNvPr id="64" name="5-конечная звезда 63"/>
          <p:cNvSpPr/>
          <p:nvPr/>
        </p:nvSpPr>
        <p:spPr>
          <a:xfrm rot="464838">
            <a:off x="7461652" y="902812"/>
            <a:ext cx="1571636" cy="1394308"/>
          </a:xfrm>
          <a:prstGeom prst="star5">
            <a:avLst>
              <a:gd name="adj" fmla="val 26773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3" name="5-конечная звезда 62"/>
          <p:cNvSpPr/>
          <p:nvPr/>
        </p:nvSpPr>
        <p:spPr>
          <a:xfrm rot="20480195">
            <a:off x="378768" y="418110"/>
            <a:ext cx="1101761" cy="976330"/>
          </a:xfrm>
          <a:prstGeom prst="star5">
            <a:avLst>
              <a:gd name="adj" fmla="val 28437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2" name="Схема 1">
            <a:extLst>
              <a:ext uri="{FF2B5EF4-FFF2-40B4-BE49-F238E27FC236}">
                <a16:creationId xmlns="" xmlns:a16="http://schemas.microsoft.com/office/drawing/2014/main" id="{5EF9A2D7-232E-4625-BB1D-80899BDBBAA7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766531675"/>
              </p:ext>
            </p:extLst>
          </p:nvPr>
        </p:nvGraphicFramePr>
        <p:xfrm>
          <a:off x="3995936" y="771550"/>
          <a:ext cx="1368152" cy="1432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38" name="Рисунок 37" descr="pngwing.com (84).png"/>
          <p:cNvPicPr>
            <a:picLocks noChangeAspect="1"/>
          </p:cNvPicPr>
          <p:nvPr/>
        </p:nvPicPr>
        <p:blipFill>
          <a:blip r:embed="rId13" cstate="print">
            <a:lum contrast="30000"/>
          </a:blip>
          <a:srcRect l="28125" t="81675" r="50000"/>
          <a:stretch>
            <a:fillRect/>
          </a:stretch>
        </p:blipFill>
        <p:spPr>
          <a:xfrm flipH="1">
            <a:off x="2799192" y="3699938"/>
            <a:ext cx="360040" cy="253881"/>
          </a:xfrm>
          <a:prstGeom prst="rect">
            <a:avLst/>
          </a:prstGeom>
        </p:spPr>
      </p:pic>
      <p:sp>
        <p:nvSpPr>
          <p:cNvPr id="36" name="5-конечная звезда 35"/>
          <p:cNvSpPr/>
          <p:nvPr/>
        </p:nvSpPr>
        <p:spPr>
          <a:xfrm>
            <a:off x="1763688" y="3579862"/>
            <a:ext cx="1296144" cy="1152128"/>
          </a:xfrm>
          <a:prstGeom prst="star5">
            <a:avLst>
              <a:gd name="adj" fmla="val 31456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9" name="5-конечная звезда 38"/>
          <p:cNvSpPr/>
          <p:nvPr/>
        </p:nvSpPr>
        <p:spPr>
          <a:xfrm>
            <a:off x="357190" y="2355726"/>
            <a:ext cx="1406498" cy="1287576"/>
          </a:xfrm>
          <a:prstGeom prst="star5">
            <a:avLst>
              <a:gd name="adj" fmla="val 25311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40" name="5-конечная звезда 39"/>
          <p:cNvSpPr/>
          <p:nvPr/>
        </p:nvSpPr>
        <p:spPr>
          <a:xfrm>
            <a:off x="3707904" y="3579862"/>
            <a:ext cx="1504188" cy="1348772"/>
          </a:xfrm>
          <a:prstGeom prst="star5">
            <a:avLst>
              <a:gd name="adj" fmla="val 27682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1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-180528" y="699542"/>
            <a:ext cx="22145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b="1" dirty="0" smtClean="0">
                <a:solidFill>
                  <a:srgbClr val="0000FF"/>
                </a:solidFill>
              </a:rPr>
              <a:t>Крути </a:t>
            </a:r>
          </a:p>
          <a:p>
            <a:pPr lvl="0" algn="ctr"/>
            <a:r>
              <a:rPr lang="ru-RU" sz="1400" b="1" dirty="0" smtClean="0">
                <a:solidFill>
                  <a:srgbClr val="0000FF"/>
                </a:solidFill>
              </a:rPr>
              <a:t>ще)</a:t>
            </a:r>
            <a:endParaRPr lang="uk-UA" sz="1400" b="1" dirty="0">
              <a:solidFill>
                <a:srgbClr val="0000FF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691680" y="3939902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dirty="0" smtClean="0">
                <a:solidFill>
                  <a:srgbClr val="0000FF"/>
                </a:solidFill>
              </a:rPr>
              <a:t>Імунітет на наступний </a:t>
            </a:r>
          </a:p>
          <a:p>
            <a:pPr lvl="0" algn="ctr"/>
            <a:r>
              <a:rPr lang="ru-RU" sz="1200" b="1" dirty="0" smtClean="0">
                <a:solidFill>
                  <a:srgbClr val="0000FF"/>
                </a:solidFill>
              </a:rPr>
              <a:t>урок</a:t>
            </a:r>
            <a:endParaRPr lang="uk-UA" sz="1200" b="1" dirty="0">
              <a:solidFill>
                <a:srgbClr val="0000FF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724128" y="2787774"/>
            <a:ext cx="16430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dirty="0" smtClean="0">
                <a:solidFill>
                  <a:srgbClr val="0000FF"/>
                </a:solidFill>
              </a:rPr>
              <a:t>Звільнення</a:t>
            </a:r>
          </a:p>
          <a:p>
            <a:pPr lvl="0" algn="ctr"/>
            <a:r>
              <a:rPr lang="ru-RU" sz="1200" b="1" dirty="0" smtClean="0">
                <a:solidFill>
                  <a:srgbClr val="0000FF"/>
                </a:solidFill>
              </a:rPr>
              <a:t> </a:t>
            </a:r>
            <a:r>
              <a:rPr lang="ru-RU" sz="1200" b="1" dirty="0" smtClean="0">
                <a:solidFill>
                  <a:srgbClr val="0000FF"/>
                </a:solidFill>
              </a:rPr>
              <a:t>від </a:t>
            </a:r>
            <a:r>
              <a:rPr lang="ru-RU" sz="1200" b="1" dirty="0" smtClean="0">
                <a:solidFill>
                  <a:srgbClr val="0000FF"/>
                </a:solidFill>
              </a:rPr>
              <a:t>Д/З </a:t>
            </a:r>
          </a:p>
          <a:p>
            <a:pPr lvl="0" algn="ctr"/>
            <a:r>
              <a:rPr lang="ru-RU" sz="1200" b="1" dirty="0" smtClean="0">
                <a:solidFill>
                  <a:srgbClr val="0000FF"/>
                </a:solidFill>
              </a:rPr>
              <a:t>з читання</a:t>
            </a:r>
            <a:endParaRPr lang="uk-UA" sz="1200" b="1" dirty="0">
              <a:solidFill>
                <a:srgbClr val="0000FF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779912" y="4083918"/>
            <a:ext cx="13573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Звільнення </a:t>
            </a:r>
          </a:p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від </a:t>
            </a:r>
            <a:r>
              <a:rPr lang="ru-RU" sz="1200" b="1" dirty="0" smtClean="0">
                <a:solidFill>
                  <a:srgbClr val="0000FF"/>
                </a:solidFill>
              </a:rPr>
              <a:t>Д/З</a:t>
            </a:r>
          </a:p>
          <a:p>
            <a:pPr algn="ctr"/>
            <a:r>
              <a:rPr lang="uk-UA" sz="1200" b="1" dirty="0" smtClean="0">
                <a:solidFill>
                  <a:srgbClr val="0000FF"/>
                </a:solidFill>
              </a:rPr>
              <a:t>н</a:t>
            </a:r>
            <a:r>
              <a:rPr lang="uk-UA" sz="1200" b="1" dirty="0" smtClean="0">
                <a:solidFill>
                  <a:srgbClr val="0000FF"/>
                </a:solidFill>
              </a:rPr>
              <a:t>а  1 день</a:t>
            </a:r>
            <a:endParaRPr lang="uk-UA" sz="1200" b="1" dirty="0">
              <a:solidFill>
                <a:srgbClr val="0000FF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 rot="19595687">
            <a:off x="-100358" y="75549"/>
            <a:ext cx="1888262" cy="164257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0000FF"/>
                </a:solidFill>
              </a:rPr>
              <a:t> </a:t>
            </a:r>
          </a:p>
          <a:p>
            <a:endParaRPr lang="uk-UA" sz="2400" b="1" dirty="0" smtClean="0">
              <a:solidFill>
                <a:srgbClr val="0000FF"/>
              </a:solidFill>
            </a:endParaRPr>
          </a:p>
          <a:p>
            <a:r>
              <a:rPr lang="uk-UA" sz="2000" b="1" dirty="0" smtClean="0">
                <a:solidFill>
                  <a:srgbClr val="0000FF"/>
                </a:solidFill>
              </a:rPr>
              <a:t>        </a:t>
            </a:r>
            <a:r>
              <a:rPr lang="uk-UA" sz="2000" b="1" dirty="0" smtClean="0">
                <a:solidFill>
                  <a:srgbClr val="0000FF"/>
                </a:solidFill>
              </a:rPr>
              <a:t>8</a:t>
            </a:r>
            <a:endParaRPr lang="uk-UA" sz="2000" b="1" dirty="0">
              <a:solidFill>
                <a:srgbClr val="0000FF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0" y="2643758"/>
            <a:ext cx="22145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b="1" dirty="0" smtClean="0">
                <a:solidFill>
                  <a:srgbClr val="0000FF"/>
                </a:solidFill>
              </a:rPr>
              <a:t>Право </a:t>
            </a:r>
          </a:p>
          <a:p>
            <a:pPr lvl="0" algn="ctr"/>
            <a:r>
              <a:rPr lang="ru-RU" sz="1400" b="1" dirty="0" smtClean="0">
                <a:solidFill>
                  <a:srgbClr val="0000FF"/>
                </a:solidFill>
              </a:rPr>
              <a:t>запізнитися </a:t>
            </a:r>
          </a:p>
          <a:p>
            <a:pPr lvl="0" algn="ctr"/>
            <a:r>
              <a:rPr lang="ru-RU" sz="1400" b="1" dirty="0" smtClean="0">
                <a:solidFill>
                  <a:srgbClr val="0000FF"/>
                </a:solidFill>
              </a:rPr>
              <a:t>на урок</a:t>
            </a:r>
            <a:endParaRPr lang="uk-UA" sz="1600" b="1" dirty="0">
              <a:solidFill>
                <a:srgbClr val="0000FF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383315">
            <a:off x="7398884" y="1368984"/>
            <a:ext cx="1714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dirty="0" smtClean="0">
                <a:solidFill>
                  <a:srgbClr val="0000FF"/>
                </a:solidFill>
              </a:rPr>
              <a:t>Звільнення</a:t>
            </a:r>
          </a:p>
          <a:p>
            <a:pPr lvl="0" algn="ctr"/>
            <a:r>
              <a:rPr lang="ru-RU" sz="1200" b="1" dirty="0" smtClean="0">
                <a:solidFill>
                  <a:srgbClr val="0000FF"/>
                </a:solidFill>
              </a:rPr>
              <a:t> </a:t>
            </a:r>
            <a:r>
              <a:rPr lang="ru-RU" sz="1200" b="1" dirty="0" smtClean="0">
                <a:solidFill>
                  <a:srgbClr val="0000FF"/>
                </a:solidFill>
              </a:rPr>
              <a:t>з </a:t>
            </a:r>
            <a:r>
              <a:rPr lang="ru-RU" sz="1050" b="1" dirty="0" smtClean="0">
                <a:solidFill>
                  <a:srgbClr val="0000FF"/>
                </a:solidFill>
              </a:rPr>
              <a:t>Д/З</a:t>
            </a:r>
            <a:r>
              <a:rPr lang="ru-RU" sz="1200" b="1" dirty="0" smtClean="0">
                <a:solidFill>
                  <a:srgbClr val="0000FF"/>
                </a:solidFill>
              </a:rPr>
              <a:t> </a:t>
            </a:r>
            <a:r>
              <a:rPr lang="ru-RU" sz="1200" b="1" dirty="0" smtClean="0">
                <a:solidFill>
                  <a:srgbClr val="0000FF"/>
                </a:solidFill>
              </a:rPr>
              <a:t>з</a:t>
            </a:r>
            <a:endParaRPr lang="ru-RU" sz="1200" b="1" dirty="0" smtClean="0">
              <a:solidFill>
                <a:srgbClr val="0000FF"/>
              </a:solidFill>
            </a:endParaRPr>
          </a:p>
          <a:p>
            <a:pPr lvl="0" algn="ctr"/>
            <a:r>
              <a:rPr lang="uk-UA" sz="1200" b="1" dirty="0" smtClean="0">
                <a:solidFill>
                  <a:srgbClr val="0000FF"/>
                </a:solidFill>
              </a:rPr>
              <a:t>математики</a:t>
            </a:r>
            <a:endParaRPr lang="ru-RU" sz="1200" b="1" dirty="0" smtClean="0">
              <a:solidFill>
                <a:srgbClr val="0000FF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308304" y="4011910"/>
            <a:ext cx="1142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dirty="0" smtClean="0">
                <a:solidFill>
                  <a:srgbClr val="0000FF"/>
                </a:solidFill>
              </a:rPr>
              <a:t>Крути </a:t>
            </a:r>
          </a:p>
          <a:p>
            <a:pPr lvl="0" algn="ctr"/>
            <a:r>
              <a:rPr lang="ru-RU" sz="1200" b="1" dirty="0" smtClean="0">
                <a:solidFill>
                  <a:srgbClr val="0000FF"/>
                </a:solidFill>
              </a:rPr>
              <a:t>ще)</a:t>
            </a:r>
            <a:endParaRPr lang="uk-UA" sz="1200" b="1" dirty="0">
              <a:solidFill>
                <a:srgbClr val="0000FF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 rot="21264539">
            <a:off x="6969670" y="525133"/>
            <a:ext cx="2431907" cy="203638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400" b="1" dirty="0" smtClean="0">
              <a:solidFill>
                <a:srgbClr val="FF0000"/>
              </a:solidFill>
            </a:endParaRPr>
          </a:p>
          <a:p>
            <a:pPr algn="ctr"/>
            <a:endParaRPr lang="uk-UA" sz="2000" b="1" dirty="0" smtClean="0">
              <a:solidFill>
                <a:srgbClr val="0000FF"/>
              </a:solidFill>
            </a:endParaRPr>
          </a:p>
          <a:p>
            <a:endParaRPr lang="uk-UA" sz="2000" b="1" dirty="0" smtClean="0">
              <a:solidFill>
                <a:srgbClr val="0000FF"/>
              </a:solidFill>
            </a:endParaRPr>
          </a:p>
          <a:p>
            <a:r>
              <a:rPr lang="uk-UA" sz="2000" b="1" dirty="0" smtClean="0">
                <a:solidFill>
                  <a:srgbClr val="0000FF"/>
                </a:solidFill>
              </a:rPr>
              <a:t> </a:t>
            </a:r>
          </a:p>
          <a:p>
            <a:r>
              <a:rPr lang="uk-UA" sz="2000" b="1" dirty="0" smtClean="0">
                <a:solidFill>
                  <a:srgbClr val="0000FF"/>
                </a:solidFill>
              </a:rPr>
              <a:t>                      </a:t>
            </a:r>
            <a:r>
              <a:rPr lang="uk-UA" sz="2000" b="1" dirty="0" smtClean="0">
                <a:solidFill>
                  <a:srgbClr val="0000FF"/>
                </a:solidFill>
              </a:rPr>
              <a:t>14</a:t>
            </a:r>
            <a:endParaRPr lang="uk-UA" sz="2000" b="1" dirty="0">
              <a:solidFill>
                <a:srgbClr val="0000FF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 rot="740676" flipH="1">
            <a:off x="89956" y="1910509"/>
            <a:ext cx="2123327" cy="208636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  <a:ln w="3175"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 smtClean="0">
              <a:solidFill>
                <a:srgbClr val="0000FF"/>
              </a:solidFill>
            </a:endParaRPr>
          </a:p>
          <a:p>
            <a:pPr algn="ctr"/>
            <a:endParaRPr lang="uk-UA" b="1" dirty="0" smtClean="0">
              <a:solidFill>
                <a:srgbClr val="0000FF"/>
              </a:solidFill>
            </a:endParaRPr>
          </a:p>
          <a:p>
            <a:endParaRPr lang="uk-UA" b="1" dirty="0" smtClean="0">
              <a:solidFill>
                <a:srgbClr val="0000FF"/>
              </a:solidFill>
            </a:endParaRPr>
          </a:p>
          <a:p>
            <a:pPr algn="ctr"/>
            <a:endParaRPr lang="uk-UA" b="1" dirty="0" smtClean="0">
              <a:solidFill>
                <a:srgbClr val="0000FF"/>
              </a:solidFill>
            </a:endParaRPr>
          </a:p>
          <a:p>
            <a:pPr algn="ctr"/>
            <a:endParaRPr lang="uk-UA" b="1" dirty="0" smtClean="0">
              <a:solidFill>
                <a:srgbClr val="0000FF"/>
              </a:solidFill>
            </a:endParaRPr>
          </a:p>
          <a:p>
            <a:r>
              <a:rPr lang="uk-UA" b="1" dirty="0" smtClean="0">
                <a:solidFill>
                  <a:srgbClr val="0000FF"/>
                </a:solidFill>
              </a:rPr>
              <a:t>            </a:t>
            </a:r>
            <a:r>
              <a:rPr lang="uk-UA" b="1" dirty="0" smtClean="0">
                <a:solidFill>
                  <a:srgbClr val="0000FF"/>
                </a:solidFill>
              </a:rPr>
              <a:t>9</a:t>
            </a:r>
            <a:endParaRPr lang="uk-UA" b="1" dirty="0">
              <a:solidFill>
                <a:srgbClr val="0000FF"/>
              </a:solidFill>
            </a:endParaRP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="" xmlns:a16="http://schemas.microsoft.com/office/drawing/2014/main" id="{00C5B0F9-92C4-45C0-B774-BB968C240955}"/>
              </a:ext>
            </a:extLst>
          </p:cNvPr>
          <p:cNvSpPr/>
          <p:nvPr/>
        </p:nvSpPr>
        <p:spPr>
          <a:xfrm>
            <a:off x="2699792" y="2283718"/>
            <a:ext cx="864096" cy="380578"/>
          </a:xfrm>
          <a:prstGeom prst="roundRect">
            <a:avLst>
              <a:gd name="adj" fmla="val 24882"/>
            </a:avLst>
          </a:prstGeom>
          <a:solidFill>
            <a:srgbClr val="009900"/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uk-UA" sz="1200" b="1" spc="-150" dirty="0" smtClean="0">
                <a:solidFill>
                  <a:schemeClr val="bg1"/>
                </a:solidFill>
              </a:rPr>
              <a:t>СТАРТ / </a:t>
            </a:r>
            <a:r>
              <a:rPr lang="uk-UA" sz="1200" b="1" spc="-150" dirty="0" smtClean="0">
                <a:solidFill>
                  <a:srgbClr val="FFFF00"/>
                </a:solidFill>
              </a:rPr>
              <a:t>СТОП</a:t>
            </a:r>
            <a:endParaRPr lang="ru-RU" sz="1200" b="1" spc="-150" dirty="0">
              <a:solidFill>
                <a:srgbClr val="FFFF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 rot="740676" flipH="1">
            <a:off x="1458108" y="3062637"/>
            <a:ext cx="2123327" cy="208636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  <a:ln w="3175"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 smtClean="0">
              <a:solidFill>
                <a:srgbClr val="0000FF"/>
              </a:solidFill>
            </a:endParaRPr>
          </a:p>
          <a:p>
            <a:pPr algn="ctr"/>
            <a:endParaRPr lang="uk-UA" b="1" dirty="0" smtClean="0">
              <a:solidFill>
                <a:srgbClr val="0000FF"/>
              </a:solidFill>
            </a:endParaRPr>
          </a:p>
          <a:p>
            <a:endParaRPr lang="uk-UA" b="1" dirty="0" smtClean="0">
              <a:solidFill>
                <a:srgbClr val="0000FF"/>
              </a:solidFill>
            </a:endParaRPr>
          </a:p>
          <a:p>
            <a:pPr algn="ctr"/>
            <a:endParaRPr lang="uk-UA" b="1" dirty="0" smtClean="0">
              <a:solidFill>
                <a:srgbClr val="0000FF"/>
              </a:solidFill>
            </a:endParaRPr>
          </a:p>
          <a:p>
            <a:pPr algn="ctr"/>
            <a:endParaRPr lang="uk-UA" b="1" dirty="0" smtClean="0">
              <a:solidFill>
                <a:srgbClr val="0000FF"/>
              </a:solidFill>
            </a:endParaRPr>
          </a:p>
          <a:p>
            <a:r>
              <a:rPr lang="uk-UA" b="1" dirty="0" smtClean="0">
                <a:solidFill>
                  <a:srgbClr val="0000FF"/>
                </a:solidFill>
              </a:rPr>
              <a:t>            </a:t>
            </a:r>
            <a:r>
              <a:rPr lang="uk-UA" b="1" dirty="0" smtClean="0">
                <a:solidFill>
                  <a:srgbClr val="0000FF"/>
                </a:solidFill>
              </a:rPr>
              <a:t>10</a:t>
            </a:r>
            <a:endParaRPr lang="uk-UA" b="1" dirty="0">
              <a:solidFill>
                <a:srgbClr val="0000FF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 rot="915508" flipH="1">
            <a:off x="3291756" y="3144026"/>
            <a:ext cx="2439986" cy="208934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0000FF"/>
                </a:solidFill>
              </a:rPr>
              <a:t> </a:t>
            </a:r>
          </a:p>
          <a:p>
            <a:endParaRPr lang="uk-UA" sz="2400" b="1" dirty="0" smtClean="0">
              <a:solidFill>
                <a:srgbClr val="0000FF"/>
              </a:solidFill>
            </a:endParaRPr>
          </a:p>
          <a:p>
            <a:endParaRPr lang="uk-UA" sz="2400" b="1" dirty="0" smtClean="0">
              <a:solidFill>
                <a:srgbClr val="0000FF"/>
              </a:solidFill>
            </a:endParaRPr>
          </a:p>
          <a:p>
            <a:endParaRPr lang="uk-UA" sz="2400" b="1" dirty="0" smtClean="0">
              <a:solidFill>
                <a:srgbClr val="0000FF"/>
              </a:solidFill>
            </a:endParaRPr>
          </a:p>
          <a:p>
            <a:r>
              <a:rPr lang="uk-UA" sz="2400" b="1" dirty="0" smtClean="0">
                <a:solidFill>
                  <a:srgbClr val="0000FF"/>
                </a:solidFill>
              </a:rPr>
              <a:t>          </a:t>
            </a:r>
            <a:r>
              <a:rPr lang="uk-UA" sz="2000" b="1" dirty="0" smtClean="0">
                <a:solidFill>
                  <a:srgbClr val="0000FF"/>
                </a:solidFill>
              </a:rPr>
              <a:t> </a:t>
            </a:r>
            <a:r>
              <a:rPr lang="uk-UA" sz="2000" b="1" dirty="0" smtClean="0">
                <a:solidFill>
                  <a:srgbClr val="0000FF"/>
                </a:solidFill>
              </a:rPr>
              <a:t>11</a:t>
            </a:r>
            <a:endParaRPr lang="uk-UA" sz="2400" b="1" dirty="0">
              <a:solidFill>
                <a:srgbClr val="0000FF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 rot="1764619" flipH="1">
            <a:off x="6676132" y="3072017"/>
            <a:ext cx="2439986" cy="208934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0000FF"/>
                </a:solidFill>
              </a:rPr>
              <a:t> </a:t>
            </a:r>
          </a:p>
          <a:p>
            <a:endParaRPr lang="uk-UA" sz="2400" b="1" dirty="0" smtClean="0">
              <a:solidFill>
                <a:srgbClr val="0000FF"/>
              </a:solidFill>
            </a:endParaRPr>
          </a:p>
          <a:p>
            <a:endParaRPr lang="uk-UA" sz="2400" b="1" dirty="0" smtClean="0">
              <a:solidFill>
                <a:srgbClr val="0000FF"/>
              </a:solidFill>
            </a:endParaRPr>
          </a:p>
          <a:p>
            <a:endParaRPr lang="uk-UA" sz="2400" b="1" dirty="0" smtClean="0">
              <a:solidFill>
                <a:srgbClr val="0000FF"/>
              </a:solidFill>
            </a:endParaRPr>
          </a:p>
          <a:p>
            <a:r>
              <a:rPr lang="uk-UA" sz="2400" b="1" dirty="0" smtClean="0">
                <a:solidFill>
                  <a:srgbClr val="0000FF"/>
                </a:solidFill>
              </a:rPr>
              <a:t>          </a:t>
            </a:r>
            <a:r>
              <a:rPr lang="uk-UA" sz="2000" b="1" dirty="0" smtClean="0">
                <a:solidFill>
                  <a:srgbClr val="0000FF"/>
                </a:solidFill>
              </a:rPr>
              <a:t>12</a:t>
            </a:r>
            <a:endParaRPr lang="uk-UA" sz="2400" b="1" dirty="0">
              <a:solidFill>
                <a:srgbClr val="0000FF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 rot="20941820">
            <a:off x="5468781" y="2102558"/>
            <a:ext cx="2046259" cy="173047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0000FF"/>
                </a:solidFill>
              </a:rPr>
              <a:t> </a:t>
            </a:r>
          </a:p>
          <a:p>
            <a:endParaRPr lang="uk-UA" sz="2400" b="1" dirty="0" smtClean="0">
              <a:solidFill>
                <a:srgbClr val="0000FF"/>
              </a:solidFill>
            </a:endParaRPr>
          </a:p>
          <a:p>
            <a:r>
              <a:rPr lang="uk-UA" sz="2400" b="1" dirty="0" smtClean="0">
                <a:solidFill>
                  <a:srgbClr val="0000FF"/>
                </a:solidFill>
              </a:rPr>
              <a:t>          </a:t>
            </a:r>
          </a:p>
          <a:p>
            <a:r>
              <a:rPr lang="uk-UA" sz="2400" b="1" dirty="0" smtClean="0">
                <a:solidFill>
                  <a:srgbClr val="0000FF"/>
                </a:solidFill>
              </a:rPr>
              <a:t>               </a:t>
            </a:r>
            <a:r>
              <a:rPr lang="uk-UA" b="1" dirty="0" smtClean="0">
                <a:solidFill>
                  <a:srgbClr val="0000FF"/>
                </a:solidFill>
              </a:rPr>
              <a:t>13</a:t>
            </a:r>
            <a:endParaRPr lang="uk-UA" b="1" dirty="0">
              <a:solidFill>
                <a:srgbClr val="0000FF"/>
              </a:solidFill>
            </a:endParaRPr>
          </a:p>
        </p:txBody>
      </p:sp>
      <p:sp>
        <p:nvSpPr>
          <p:cNvPr id="31" name="Равнобедренный треугольник 30"/>
          <p:cNvSpPr/>
          <p:nvPr/>
        </p:nvSpPr>
        <p:spPr>
          <a:xfrm rot="11068425">
            <a:off x="4580096" y="1571735"/>
            <a:ext cx="216024" cy="216024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>
            <a:off x="4499992" y="1275606"/>
            <a:ext cx="360040" cy="360040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0" y="4928056"/>
            <a:ext cx="1098378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" b="1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Автор</a:t>
            </a:r>
            <a:r>
              <a:rPr lang="ru-RU" sz="800" b="1" cap="none" spc="0" dirty="0" smtClean="0">
                <a:ln w="18415" cmpd="sng">
                  <a:noFill/>
                  <a:prstDash val="solid"/>
                </a:ln>
              </a:rPr>
              <a:t> </a:t>
            </a:r>
            <a:r>
              <a:rPr lang="ru-RU" sz="800" b="1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Б</a:t>
            </a:r>
            <a:r>
              <a:rPr lang="uk-UA" sz="800" b="1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ілецька В.Ю.</a:t>
            </a:r>
            <a:endParaRPr lang="ru-RU" sz="800" b="1" cap="none" spc="0" dirty="0">
              <a:ln w="18415" cmpd="sng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2" grpId="1">
        <p:bldAsOne/>
      </p:bldGraphic>
      <p:bldP spid="56" grpId="0" animBg="1"/>
      <p:bldP spid="59" grpId="0" animBg="1"/>
      <p:bldP spid="43" grpId="0" animBg="1"/>
      <p:bldP spid="29" grpId="0" animBg="1"/>
      <p:bldP spid="37" grpId="0" animBg="1"/>
      <p:bldP spid="47" grpId="0" animBg="1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WG8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V="1">
            <a:off x="2627784" y="1923678"/>
            <a:ext cx="3348880" cy="3382707"/>
          </a:xfrm>
          <a:prstGeom prst="rect">
            <a:avLst/>
          </a:prstGeom>
        </p:spPr>
      </p:pic>
      <p:pic>
        <p:nvPicPr>
          <p:cNvPr id="18" name="Рисунок 17" descr="WG8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4572000" y="0"/>
            <a:ext cx="3348880" cy="3382707"/>
          </a:xfrm>
          <a:prstGeom prst="rect">
            <a:avLst/>
          </a:prstGeom>
        </p:spPr>
      </p:pic>
      <p:pic>
        <p:nvPicPr>
          <p:cNvPr id="17" name="Рисунок 16" descr="WG8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0"/>
            <a:ext cx="3348880" cy="3382707"/>
          </a:xfrm>
          <a:prstGeom prst="rect">
            <a:avLst/>
          </a:prstGeom>
        </p:spPr>
      </p:pic>
      <p:pic>
        <p:nvPicPr>
          <p:cNvPr id="13" name="Рисунок 12" descr="55555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771550"/>
            <a:ext cx="6408712" cy="410814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63688" y="267494"/>
            <a:ext cx="583749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Чудова робота!</a:t>
            </a:r>
            <a:endParaRPr lang="ru-RU" sz="66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956376" y="4928056"/>
            <a:ext cx="1098378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" b="1" cap="none" spc="0" dirty="0" smtClean="0">
                <a:ln w="18415" cmpd="sng">
                  <a:noFill/>
                  <a:prstDash val="solid"/>
                </a:ln>
              </a:rPr>
              <a:t>Автор </a:t>
            </a:r>
            <a:r>
              <a:rPr lang="ru-RU" sz="800" b="1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Б</a:t>
            </a:r>
            <a:r>
              <a:rPr lang="uk-UA" sz="800" b="1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ілецька В.Ю.</a:t>
            </a:r>
            <a:endParaRPr lang="ru-RU" sz="800" b="1" cap="none" spc="0" dirty="0">
              <a:ln w="18415" cmpd="sng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7" name="Рисунок 6" descr="pngwing.com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267494"/>
            <a:ext cx="906018" cy="788236"/>
          </a:xfrm>
          <a:prstGeom prst="rect">
            <a:avLst/>
          </a:prstGeom>
        </p:spPr>
      </p:pic>
      <p:pic>
        <p:nvPicPr>
          <p:cNvPr id="8" name="Рисунок 7" descr="pngwing.com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92280" y="4011910"/>
            <a:ext cx="906018" cy="788236"/>
          </a:xfrm>
          <a:prstGeom prst="rect">
            <a:avLst/>
          </a:prstGeom>
        </p:spPr>
      </p:pic>
      <p:pic>
        <p:nvPicPr>
          <p:cNvPr id="9" name="Рисунок 8" descr="pngwing.com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28384" y="195486"/>
            <a:ext cx="906018" cy="788236"/>
          </a:xfrm>
          <a:prstGeom prst="rect">
            <a:avLst/>
          </a:prstGeom>
        </p:spPr>
      </p:pic>
      <p:pic>
        <p:nvPicPr>
          <p:cNvPr id="10" name="Рисунок 9" descr="pngwing.com (3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495928" y="2283718"/>
            <a:ext cx="648072" cy="563823"/>
          </a:xfrm>
          <a:prstGeom prst="rect">
            <a:avLst/>
          </a:prstGeom>
        </p:spPr>
      </p:pic>
      <p:pic>
        <p:nvPicPr>
          <p:cNvPr id="11" name="Рисунок 10" descr="pngwing.com (3)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0" y="2211710"/>
            <a:ext cx="662142" cy="576064"/>
          </a:xfrm>
          <a:prstGeom prst="rect">
            <a:avLst/>
          </a:prstGeom>
        </p:spPr>
      </p:pic>
      <p:pic>
        <p:nvPicPr>
          <p:cNvPr id="12" name="Рисунок 11" descr="pngwing.com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1115616" y="4083918"/>
            <a:ext cx="906018" cy="788236"/>
          </a:xfrm>
          <a:prstGeom prst="rect">
            <a:avLst/>
          </a:prstGeom>
        </p:spPr>
      </p:pic>
      <p:pic>
        <p:nvPicPr>
          <p:cNvPr id="14" name="Рисунок 13" descr="ZPTm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20272" y="843558"/>
            <a:ext cx="1728192" cy="1152128"/>
          </a:xfrm>
          <a:prstGeom prst="rect">
            <a:avLst/>
          </a:prstGeom>
        </p:spPr>
      </p:pic>
      <p:pic>
        <p:nvPicPr>
          <p:cNvPr id="15" name="Рисунок 14" descr="ZPTm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48064" y="3723878"/>
            <a:ext cx="1728192" cy="1152128"/>
          </a:xfrm>
          <a:prstGeom prst="rect">
            <a:avLst/>
          </a:prstGeom>
        </p:spPr>
      </p:pic>
      <p:pic>
        <p:nvPicPr>
          <p:cNvPr id="16" name="Рисунок 15" descr="ZPTm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4159770">
            <a:off x="276217" y="1450008"/>
            <a:ext cx="1728192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ДЕНЬ СМІХУ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ДЕНЬ СМІХУ</Template>
  <TotalTime>207</TotalTime>
  <Words>155</Words>
  <Application>Microsoft Office PowerPoint</Application>
  <PresentationFormat>Экран (16:9)</PresentationFormat>
  <Paragraphs>128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ДЕНЬ СМІХУ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Valya</dc:creator>
  <cp:lastModifiedBy>rozumniki</cp:lastModifiedBy>
  <cp:revision>12</cp:revision>
  <dcterms:created xsi:type="dcterms:W3CDTF">2024-04-29T13:33:36Z</dcterms:created>
  <dcterms:modified xsi:type="dcterms:W3CDTF">2025-04-07T12:19:38Z</dcterms:modified>
</cp:coreProperties>
</file>