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7" r:id="rId2"/>
    <p:sldId id="27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7" d="100"/>
          <a:sy n="57" d="100"/>
        </p:scale>
        <p:origin x="-992" y="-2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570484-AAC9-4185-BC41-6238D5BB2032}" type="datetimeFigureOut">
              <a:rPr lang="ru-RU" smtClean="0"/>
              <a:pPr/>
              <a:t>10.04.2025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84DFD-80D0-4CB6-9A8C-682D806C308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7C3A9EE-FCFF-8347-231A-CE12BB843E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/>
          </a:p>
        </p:txBody>
      </p:sp>
      <p:sp>
        <p:nvSpPr>
          <p:cNvPr id="3" name="Підзаголовок 2">
            <a:extLst>
              <a:ext uri="{FF2B5EF4-FFF2-40B4-BE49-F238E27FC236}">
                <a16:creationId xmlns="" xmlns:a16="http://schemas.microsoft.com/office/drawing/2014/main" id="{77967DDC-7608-AC19-FFBB-ECC7666D29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/>
          </a:p>
        </p:txBody>
      </p:sp>
      <p:sp>
        <p:nvSpPr>
          <p:cNvPr id="4" name="Місце для дати 3">
            <a:extLst>
              <a:ext uri="{FF2B5EF4-FFF2-40B4-BE49-F238E27FC236}">
                <a16:creationId xmlns="" xmlns:a16="http://schemas.microsoft.com/office/drawing/2014/main" id="{C3223517-5650-A15B-D0E5-45B71C63B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BC5D-717E-4651-8299-93229CCBE246}" type="datetimeFigureOut">
              <a:rPr lang="en-US" smtClean="0"/>
              <a:pPr/>
              <a:t>4/10/2025</a:t>
            </a:fld>
            <a:endParaRPr lang="en-US" dirty="0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="" xmlns:a16="http://schemas.microsoft.com/office/drawing/2014/main" id="{4AA888CA-7BCC-BA91-3C2E-A4D79BF77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="" xmlns:a16="http://schemas.microsoft.com/office/drawing/2014/main" id="{A0F631FD-C84A-7F8C-C46E-25CB7B310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19B7-2E02-4BC1-BAC0-8A8C973FE6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72679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1FAC6FB-FB33-01EB-004C-122600382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="" xmlns:a16="http://schemas.microsoft.com/office/drawing/2014/main" id="{2EAD01A5-EF77-EBA7-32AD-35DF520D66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/>
          </a:p>
        </p:txBody>
      </p:sp>
      <p:sp>
        <p:nvSpPr>
          <p:cNvPr id="4" name="Місце для дати 3">
            <a:extLst>
              <a:ext uri="{FF2B5EF4-FFF2-40B4-BE49-F238E27FC236}">
                <a16:creationId xmlns="" xmlns:a16="http://schemas.microsoft.com/office/drawing/2014/main" id="{AA0ECCA4-4AE3-88E4-E052-E4553F819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BC5D-717E-4651-8299-93229CCBE246}" type="datetimeFigureOut">
              <a:rPr lang="en-US" smtClean="0"/>
              <a:pPr/>
              <a:t>4/10/2025</a:t>
            </a:fld>
            <a:endParaRPr lang="en-US" dirty="0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="" xmlns:a16="http://schemas.microsoft.com/office/drawing/2014/main" id="{2BC0780D-D7FD-E9CF-29A4-12EBA919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="" xmlns:a16="http://schemas.microsoft.com/office/drawing/2014/main" id="{C2FF54F2-87C1-B4B4-EF32-13601A04F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19B7-2E02-4BC1-BAC0-8A8C973FE6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16078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="" xmlns:a16="http://schemas.microsoft.com/office/drawing/2014/main" id="{7EE9523B-88E1-B33D-6693-5DD6FE1F64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="" xmlns:a16="http://schemas.microsoft.com/office/drawing/2014/main" id="{5053DA90-E0B9-B37D-BD95-BAE8DA2A26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/>
          </a:p>
        </p:txBody>
      </p:sp>
      <p:sp>
        <p:nvSpPr>
          <p:cNvPr id="4" name="Місце для дати 3">
            <a:extLst>
              <a:ext uri="{FF2B5EF4-FFF2-40B4-BE49-F238E27FC236}">
                <a16:creationId xmlns="" xmlns:a16="http://schemas.microsoft.com/office/drawing/2014/main" id="{B9FBBF11-A2C7-B582-4F52-0ABC6A49F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BC5D-717E-4651-8299-93229CCBE246}" type="datetimeFigureOut">
              <a:rPr lang="en-US" smtClean="0"/>
              <a:pPr/>
              <a:t>4/10/2025</a:t>
            </a:fld>
            <a:endParaRPr lang="en-US" dirty="0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="" xmlns:a16="http://schemas.microsoft.com/office/drawing/2014/main" id="{86493780-A2FD-9D64-024C-15EC21D1B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="" xmlns:a16="http://schemas.microsoft.com/office/drawing/2014/main" id="{91BC07C0-E766-7D1E-F2E7-2D9618E17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19B7-2E02-4BC1-BAC0-8A8C973FE6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13897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3327FA5-BCB9-530F-2317-1F93768E2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42CEB906-EF8E-373D-D7DB-C9137DB95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/>
          </a:p>
        </p:txBody>
      </p:sp>
      <p:sp>
        <p:nvSpPr>
          <p:cNvPr id="4" name="Місце для дати 3">
            <a:extLst>
              <a:ext uri="{FF2B5EF4-FFF2-40B4-BE49-F238E27FC236}">
                <a16:creationId xmlns="" xmlns:a16="http://schemas.microsoft.com/office/drawing/2014/main" id="{F1AFCD73-F699-E568-4BC2-26F366B54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BC5D-717E-4651-8299-93229CCBE246}" type="datetimeFigureOut">
              <a:rPr lang="en-US" smtClean="0"/>
              <a:pPr/>
              <a:t>4/10/2025</a:t>
            </a:fld>
            <a:endParaRPr lang="en-US" dirty="0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="" xmlns:a16="http://schemas.microsoft.com/office/drawing/2014/main" id="{2C051295-3F15-AC69-578D-2C22057D4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="" xmlns:a16="http://schemas.microsoft.com/office/drawing/2014/main" id="{638D7F71-61AE-D92D-4375-810858AB7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19B7-2E02-4BC1-BAC0-8A8C973FE6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57864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F7C64EB-BAA4-130B-417A-25EB36F45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="" xmlns:a16="http://schemas.microsoft.com/office/drawing/2014/main" id="{369215AC-79C8-0A7F-CF30-2526D38A9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="" xmlns:a16="http://schemas.microsoft.com/office/drawing/2014/main" id="{8DF99B9A-EF33-68AC-3F28-DBEB817E5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BC5D-717E-4651-8299-93229CCBE246}" type="datetimeFigureOut">
              <a:rPr lang="en-US" smtClean="0"/>
              <a:pPr/>
              <a:t>4/10/2025</a:t>
            </a:fld>
            <a:endParaRPr lang="en-US" dirty="0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="" xmlns:a16="http://schemas.microsoft.com/office/drawing/2014/main" id="{FAFEBC12-A56B-8ECB-A181-00AF04A89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="" xmlns:a16="http://schemas.microsoft.com/office/drawing/2014/main" id="{BA2EA7FD-2F61-B6FB-00EE-497B4B620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19B7-2E02-4BC1-BAC0-8A8C973FE6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46672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38D7D2D-E94E-9361-5353-AF30EF2CF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D0F8A26C-AA6B-A480-385B-99ED70B5DF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="" xmlns:a16="http://schemas.microsoft.com/office/drawing/2014/main" id="{4883118A-6DD5-6795-219F-CBACB2D257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/>
          </a:p>
        </p:txBody>
      </p:sp>
      <p:sp>
        <p:nvSpPr>
          <p:cNvPr id="5" name="Місце для дати 4">
            <a:extLst>
              <a:ext uri="{FF2B5EF4-FFF2-40B4-BE49-F238E27FC236}">
                <a16:creationId xmlns="" xmlns:a16="http://schemas.microsoft.com/office/drawing/2014/main" id="{BECEDC1F-22C2-94F5-E239-5D9CF041E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BC5D-717E-4651-8299-93229CCBE246}" type="datetimeFigureOut">
              <a:rPr lang="en-US" smtClean="0"/>
              <a:pPr/>
              <a:t>4/10/2025</a:t>
            </a:fld>
            <a:endParaRPr lang="en-US" dirty="0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="" xmlns:a16="http://schemas.microsoft.com/office/drawing/2014/main" id="{8A2AE6EF-7463-5B70-F927-4D88D0C3C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="" xmlns:a16="http://schemas.microsoft.com/office/drawing/2014/main" id="{5F1CE1B1-BB03-1FEA-2660-9B24E4B66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19B7-2E02-4BC1-BAC0-8A8C973FE6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52202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DD40E3B-E1B4-C56B-C0C2-17427820F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="" xmlns:a16="http://schemas.microsoft.com/office/drawing/2014/main" id="{7CD4D6BC-A3AD-4AF0-243A-582BF3AD5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="" xmlns:a16="http://schemas.microsoft.com/office/drawing/2014/main" id="{4FBFF627-9B36-D716-72B0-F01F29285D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="" xmlns:a16="http://schemas.microsoft.com/office/drawing/2014/main" id="{A1EF78F6-22B1-569D-0A10-F85415FD6C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="" xmlns:a16="http://schemas.microsoft.com/office/drawing/2014/main" id="{76D09181-B860-BC44-29E1-EF3EB84FEC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/>
          </a:p>
        </p:txBody>
      </p:sp>
      <p:sp>
        <p:nvSpPr>
          <p:cNvPr id="7" name="Місце для дати 6">
            <a:extLst>
              <a:ext uri="{FF2B5EF4-FFF2-40B4-BE49-F238E27FC236}">
                <a16:creationId xmlns="" xmlns:a16="http://schemas.microsoft.com/office/drawing/2014/main" id="{8AB4111F-3FE1-39AE-F8CF-28DA80337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BC5D-717E-4651-8299-93229CCBE246}" type="datetimeFigureOut">
              <a:rPr lang="en-US" smtClean="0"/>
              <a:pPr/>
              <a:t>4/10/2025</a:t>
            </a:fld>
            <a:endParaRPr lang="en-US" dirty="0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="" xmlns:a16="http://schemas.microsoft.com/office/drawing/2014/main" id="{460EED18-9782-8ED6-1D12-19B970A7B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="" xmlns:a16="http://schemas.microsoft.com/office/drawing/2014/main" id="{FB996DCE-11A8-864B-1069-EC5149327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19B7-2E02-4BC1-BAC0-8A8C973FE6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49308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055A038-1242-A0E2-90F5-81357C8EB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/>
          </a:p>
        </p:txBody>
      </p:sp>
      <p:sp>
        <p:nvSpPr>
          <p:cNvPr id="3" name="Місце для дати 2">
            <a:extLst>
              <a:ext uri="{FF2B5EF4-FFF2-40B4-BE49-F238E27FC236}">
                <a16:creationId xmlns="" xmlns:a16="http://schemas.microsoft.com/office/drawing/2014/main" id="{061102A5-8C72-F663-3AE8-DA9182D55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BC5D-717E-4651-8299-93229CCBE246}" type="datetimeFigureOut">
              <a:rPr lang="en-US" smtClean="0"/>
              <a:pPr/>
              <a:t>4/10/2025</a:t>
            </a:fld>
            <a:endParaRPr lang="en-US" dirty="0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="" xmlns:a16="http://schemas.microsoft.com/office/drawing/2014/main" id="{94FCA26C-9C8B-6A07-0953-9C60AFAFB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="" xmlns:a16="http://schemas.microsoft.com/office/drawing/2014/main" id="{423485E5-98A7-D96F-D85F-7248C6041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19B7-2E02-4BC1-BAC0-8A8C973FE6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84328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="" xmlns:a16="http://schemas.microsoft.com/office/drawing/2014/main" id="{123E3EE7-35E5-964F-ADDA-BA6791654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BC5D-717E-4651-8299-93229CCBE246}" type="datetimeFigureOut">
              <a:rPr lang="en-US" smtClean="0"/>
              <a:pPr/>
              <a:t>4/10/2025</a:t>
            </a:fld>
            <a:endParaRPr lang="en-US" dirty="0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="" xmlns:a16="http://schemas.microsoft.com/office/drawing/2014/main" id="{E5F40366-3263-C989-B188-83F1886F1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="" xmlns:a16="http://schemas.microsoft.com/office/drawing/2014/main" id="{4D463BB7-4A66-AE63-9DC1-C803965DC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19B7-2E02-4BC1-BAC0-8A8C973FE6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6159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F8D197A-7887-5A09-E371-89F5135A1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9AA93261-E4A8-30A0-DE5F-F70A928C4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="" xmlns:a16="http://schemas.microsoft.com/office/drawing/2014/main" id="{D36A3AA9-559B-F698-636E-137CAC38EE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="" xmlns:a16="http://schemas.microsoft.com/office/drawing/2014/main" id="{743CF453-EF66-A98A-061A-9AD0A6268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BC5D-717E-4651-8299-93229CCBE246}" type="datetimeFigureOut">
              <a:rPr lang="en-US" smtClean="0"/>
              <a:pPr/>
              <a:t>4/10/2025</a:t>
            </a:fld>
            <a:endParaRPr lang="en-US" dirty="0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="" xmlns:a16="http://schemas.microsoft.com/office/drawing/2014/main" id="{18E7F383-3362-209D-6A99-45B5006F6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="" xmlns:a16="http://schemas.microsoft.com/office/drawing/2014/main" id="{A63A9AFE-52BF-144D-00C1-6B6EE781D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19B7-2E02-4BC1-BAC0-8A8C973FE6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92869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5046638-54F4-42AC-0D34-F1A374CD0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="" xmlns:a16="http://schemas.microsoft.com/office/drawing/2014/main" id="{7705EBDE-809F-BDE3-3BFA-6766FB7CDD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="" xmlns:a16="http://schemas.microsoft.com/office/drawing/2014/main" id="{97CA589B-AF03-47FE-5C07-35E0DF797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="" xmlns:a16="http://schemas.microsoft.com/office/drawing/2014/main" id="{A6451A77-101E-FF9A-6632-301457FD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BC5D-717E-4651-8299-93229CCBE246}" type="datetimeFigureOut">
              <a:rPr lang="en-US" smtClean="0"/>
              <a:pPr/>
              <a:t>4/10/2025</a:t>
            </a:fld>
            <a:endParaRPr lang="en-US" dirty="0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="" xmlns:a16="http://schemas.microsoft.com/office/drawing/2014/main" id="{260DBC41-A027-A52E-50A6-2B7857495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="" xmlns:a16="http://schemas.microsoft.com/office/drawing/2014/main" id="{360783EA-9BC7-A0A7-2981-91C9CD896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19B7-2E02-4BC1-BAC0-8A8C973FE6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67584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55000" b="-5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="" xmlns:a16="http://schemas.microsoft.com/office/drawing/2014/main" id="{4CCA29E9-638B-5787-CA6D-FC621AC59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="" xmlns:a16="http://schemas.microsoft.com/office/drawing/2014/main" id="{E0535BE1-53A3-CFA9-6A55-91AFB033F4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/>
          </a:p>
        </p:txBody>
      </p:sp>
      <p:sp>
        <p:nvSpPr>
          <p:cNvPr id="4" name="Місце для дати 3">
            <a:extLst>
              <a:ext uri="{FF2B5EF4-FFF2-40B4-BE49-F238E27FC236}">
                <a16:creationId xmlns="" xmlns:a16="http://schemas.microsoft.com/office/drawing/2014/main" id="{C7759B2E-236E-9F81-8DD0-DDBBAE344C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3BC5D-717E-4651-8299-93229CCBE246}" type="datetimeFigureOut">
              <a:rPr lang="en-US" smtClean="0"/>
              <a:pPr/>
              <a:t>4/10/2025</a:t>
            </a:fld>
            <a:endParaRPr lang="en-US" dirty="0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="" xmlns:a16="http://schemas.microsoft.com/office/drawing/2014/main" id="{ACC5F362-798F-C6C5-C7A0-ACD9EA7859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="" xmlns:a16="http://schemas.microsoft.com/office/drawing/2014/main" id="{59784BE4-CAE9-8A06-4514-D9CE44DEBF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E19B7-2E02-4BC1-BAC0-8A8C973FE6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22544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011978" y="291043"/>
            <a:ext cx="978152" cy="2616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050" b="0" cap="none" spc="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Білецька В.Ю</a:t>
            </a:r>
            <a:endParaRPr lang="ru-RU" sz="1050" b="0" cap="none" spc="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2</Words>
  <Application>Microsoft Office PowerPoint</Application>
  <PresentationFormat>Произвольный</PresentationFormat>
  <Paragraphs>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UNICEF</dc:creator>
  <cp:lastModifiedBy>rozumniki</cp:lastModifiedBy>
  <cp:revision>115</cp:revision>
  <dcterms:created xsi:type="dcterms:W3CDTF">2023-11-11T14:38:07Z</dcterms:created>
  <dcterms:modified xsi:type="dcterms:W3CDTF">2025-04-10T08:58:56Z</dcterms:modified>
</cp:coreProperties>
</file>