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8" r:id="rId5"/>
    <p:sldId id="269" r:id="rId6"/>
    <p:sldId id="267" r:id="rId7"/>
    <p:sldId id="266" r:id="rId8"/>
    <p:sldId id="259" r:id="rId9"/>
    <p:sldId id="260" r:id="rId10"/>
    <p:sldId id="261" r:id="rId11"/>
    <p:sldId id="271" r:id="rId12"/>
    <p:sldId id="265" r:id="rId13"/>
    <p:sldId id="262" r:id="rId14"/>
    <p:sldId id="27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5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539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161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0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3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9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81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0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2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06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E2FB-609A-4836-B43D-08492DFF236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38AB2A-3CE1-4548-BD29-76D7A46AC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q5nP3wWgqw?si=xJ05D4JDqMp6_Fz1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1805" y="612966"/>
            <a:ext cx="9171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2">
                    <a:lumMod val="10000"/>
                  </a:schemeClr>
                </a:solidFill>
              </a:rPr>
              <a:t>12ур. </a:t>
            </a:r>
            <a:r>
              <a:rPr lang="uk-UA" sz="4000" b="1" dirty="0" smtClean="0">
                <a:solidFill>
                  <a:srgbClr val="00B0F0"/>
                </a:solidFill>
              </a:rPr>
              <a:t>В </a:t>
            </a:r>
            <a:r>
              <a:rPr lang="uk-UA" sz="4000" b="1" dirty="0">
                <a:solidFill>
                  <a:srgbClr val="00B0F0"/>
                </a:solidFill>
              </a:rPr>
              <a:t>МИСТЕЦТВІ - ЦІННОСТІ </a:t>
            </a:r>
          </a:p>
          <a:p>
            <a:r>
              <a:rPr lang="uk-UA" sz="4000" b="1" dirty="0">
                <a:solidFill>
                  <a:srgbClr val="00B0F0"/>
                </a:solidFill>
              </a:rPr>
              <a:t>        </a:t>
            </a:r>
            <a:r>
              <a:rPr lang="uk-UA" sz="4000" b="1" dirty="0" smtClean="0">
                <a:solidFill>
                  <a:srgbClr val="00B0F0"/>
                </a:solidFill>
              </a:rPr>
              <a:t>  ЛЮДИНИ.СИНТЕЗ МИСТЕЦТВ.  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05" y="2095912"/>
            <a:ext cx="7329161" cy="4094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2903" y="6190133"/>
            <a:ext cx="4230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Новоукраїнський</a:t>
            </a:r>
            <a:r>
              <a:rPr lang="uk-UA" b="1" dirty="0" smtClean="0"/>
              <a:t> ліцей №6</a:t>
            </a:r>
          </a:p>
          <a:p>
            <a:r>
              <a:rPr lang="uk-UA" b="1" dirty="0" err="1" smtClean="0"/>
              <a:t>Елізбарян</a:t>
            </a:r>
            <a:r>
              <a:rPr lang="uk-UA" b="1" dirty="0" smtClean="0"/>
              <a:t> А.М.-вчитель мистецтва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962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380" y="370135"/>
            <a:ext cx="9531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Сучасна художня практика шукає нові форми взаємодії мистецтв.  Як-от сучасне вуличне мистецтво </a:t>
            </a:r>
            <a:r>
              <a:rPr lang="uk-UA" sz="2000" b="1" dirty="0" err="1" smtClean="0">
                <a:solidFill>
                  <a:srgbClr val="C00000"/>
                </a:solidFill>
              </a:rPr>
              <a:t>муралу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, яке спрямоване на надання краси спорудам та передачу певної глибокої ідеї (сенсу ).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017" b="9975"/>
          <a:stretch/>
        </p:blipFill>
        <p:spPr>
          <a:xfrm>
            <a:off x="7649811" y="1643812"/>
            <a:ext cx="3929346" cy="4289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56" y="1649000"/>
            <a:ext cx="2739308" cy="4289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2522" r="30760" b="44"/>
          <a:stretch/>
        </p:blipFill>
        <p:spPr>
          <a:xfrm>
            <a:off x="4007667" y="1643811"/>
            <a:ext cx="3008741" cy="428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8853" y="5877086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м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. Кропивницький</a:t>
            </a:r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1" y="6159375"/>
            <a:ext cx="552717" cy="552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3268" y="6235679"/>
            <a:ext cx="7463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Що об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єднує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ці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мурали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?   Яку інформацію вони несуть?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5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181" y="5320827"/>
            <a:ext cx="6596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                Що таке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мурал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і графіті 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https://www.youtube.com/watch?v=WXzMgPNR5CI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87" y="5320827"/>
            <a:ext cx="688932" cy="688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58" y="386094"/>
            <a:ext cx="9305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77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8A1B8-9037-3F7F-A92D-5299E761DD78}"/>
              </a:ext>
            </a:extLst>
          </p:cNvPr>
          <p:cNvSpPr txBox="1"/>
          <p:nvPr/>
        </p:nvSpPr>
        <p:spPr>
          <a:xfrm>
            <a:off x="4191401" y="661567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ТВОРЧЕ   </a:t>
            </a:r>
            <a:r>
              <a:rPr lang="uk-UA" sz="4000" b="1" dirty="0">
                <a:solidFill>
                  <a:srgbClr val="C00000"/>
                </a:solidFill>
              </a:rPr>
              <a:t>ЗАВДАННЯ:  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95" y="524341"/>
            <a:ext cx="1136365" cy="117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7777" y="1437462"/>
            <a:ext cx="6864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Намалюй ескіз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муралу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із зображенням голубів.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64" y="1926767"/>
            <a:ext cx="3933172" cy="4741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624" y="4102546"/>
            <a:ext cx="3479435" cy="256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7441" y="6328056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м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.  Буча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376" y="2037627"/>
            <a:ext cx="4752432" cy="2185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72100" y="4297698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/>
              <a:t>м</a:t>
            </a:r>
            <a:r>
              <a:rPr lang="uk-UA" sz="1400" dirty="0" smtClean="0"/>
              <a:t>.  Ужгород  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81" y="4605475"/>
            <a:ext cx="1746588" cy="21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7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08" y="603011"/>
            <a:ext cx="4177169" cy="3132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49521" y="373588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Польща</a:t>
            </a:r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958" y="615783"/>
            <a:ext cx="4201176" cy="3150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403" y="3763348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/>
              <a:t>м</a:t>
            </a:r>
            <a:r>
              <a:rPr lang="uk-UA" sz="1400" dirty="0" smtClean="0"/>
              <a:t>.  Чернівці 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" r="442" b="5489"/>
          <a:stretch/>
        </p:blipFill>
        <p:spPr>
          <a:xfrm>
            <a:off x="3778382" y="3194137"/>
            <a:ext cx="4666579" cy="34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3146" y="876822"/>
            <a:ext cx="309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РЕФЛЕКСІЯ :</a:t>
            </a:r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75" y="876822"/>
            <a:ext cx="800212" cy="838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3775" y="1841327"/>
            <a:ext cx="1019221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Що ви дізнались про синтез мистецтв? 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Назвіть види монументального живопису, якими доповнюють архітектурний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образ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Дослідіть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зміст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муралів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у містах України.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Які візуальні теми сьогодення вони висвітлюють?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8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F6561-8D86-6D27-881A-EF928B048816}"/>
              </a:ext>
            </a:extLst>
          </p:cNvPr>
          <p:cNvSpPr txBox="1"/>
          <p:nvPr/>
        </p:nvSpPr>
        <p:spPr>
          <a:xfrm>
            <a:off x="3094892" y="548639"/>
            <a:ext cx="6800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4000" b="1" dirty="0">
                <a:solidFill>
                  <a:srgbClr val="C00000"/>
                </a:solidFill>
              </a:rPr>
              <a:t>ИКОРИСТАНІ   ДЖЕРЕЛА: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E78B9-A593-DEC8-A759-02AEBC0F87EA}"/>
              </a:ext>
            </a:extLst>
          </p:cNvPr>
          <p:cNvSpPr txBox="1"/>
          <p:nvPr/>
        </p:nvSpPr>
        <p:spPr>
          <a:xfrm>
            <a:off x="2820771" y="1886420"/>
            <a:ext cx="776847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Підручник 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Мистецтво 7кл. О.Гайдамака, </a:t>
            </a:r>
            <a:r>
              <a:rPr lang="uk-UA" sz="2000" b="1" dirty="0" err="1">
                <a:solidFill>
                  <a:schemeClr val="bg2">
                    <a:lumMod val="10000"/>
                  </a:schemeClr>
                </a:solidFill>
              </a:rPr>
              <a:t>Н.Лємешева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uk-UA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Синтез мистецтв у храмі: культова архітектура.  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youtu.be/vq5nP3wWgqw?si=xJ05D4JDqMp6_Fz1</a:t>
            </a:r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Що таке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мурал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і графіті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https://www.youtube.com/watch?v=WXzMgPNR5CI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120" y="370135"/>
            <a:ext cx="1007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Для досягнення художньої та архітектурної виразності будівель і споруд, емоційного впливу на людину, задоволення її естетичних ( або духовних) потреб митці застосовують </a:t>
            </a:r>
            <a:r>
              <a:rPr lang="uk-UA" sz="2000" b="1" dirty="0">
                <a:solidFill>
                  <a:srgbClr val="C00000"/>
                </a:solidFill>
              </a:rPr>
              <a:t>синтез мистецтв. 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703" y="1503123"/>
            <a:ext cx="7460068" cy="4960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2903" y="6464068"/>
            <a:ext cx="3090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Кропивницький. Гостинний двір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3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1902" y="361492"/>
            <a:ext cx="8976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У творі архітектури синтез мистецтв полягає у поєднанні різних видів мистецтв: монументального живопису, скульптури, садово-паркового та </a:t>
            </a:r>
            <a:r>
              <a:rPr lang="uk-UA" sz="2000" b="1" dirty="0" err="1">
                <a:solidFill>
                  <a:schemeClr val="bg2">
                    <a:lumMod val="10000"/>
                  </a:schemeClr>
                </a:solidFill>
              </a:rPr>
              <a:t>декоративно</a:t>
            </a:r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-ужиткового мистецтва, які посилюють сприйняття архітектурного образу.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77" y="2048855"/>
            <a:ext cx="3112674" cy="4151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6288736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Львів. Церква святих Ольги і Єлизавети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376" y="2048855"/>
            <a:ext cx="4767968" cy="4151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3742" y="6217826"/>
            <a:ext cx="365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Будинок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</a:rPr>
              <a:t>Ікскюль-Гільденбанда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</a:rPr>
              <a:t>м.Київ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8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707" y="703385"/>
            <a:ext cx="9847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Сама архітектурна споруда, колони, арки, вікна утворюють всередині храму особливий простір.  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41" y="2251322"/>
            <a:ext cx="6223184" cy="3664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2018" y="6031764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Міланський собор, Італія 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88" y="1720931"/>
            <a:ext cx="3208569" cy="4725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3797" y="6448360"/>
            <a:ext cx="257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Собор </a:t>
            </a:r>
            <a:r>
              <a:rPr lang="uk-UA" sz="1400" dirty="0" err="1" smtClean="0">
                <a:solidFill>
                  <a:schemeClr val="bg2">
                    <a:lumMod val="10000"/>
                  </a:schemeClr>
                </a:solidFill>
              </a:rPr>
              <a:t>Нотр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-Дам, </a:t>
            </a:r>
            <a:r>
              <a:rPr lang="uk-UA" sz="1400" dirty="0" err="1" smtClean="0">
                <a:solidFill>
                  <a:schemeClr val="bg2">
                    <a:lumMod val="10000"/>
                  </a:schemeClr>
                </a:solidFill>
              </a:rPr>
              <a:t>Шартр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9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7723" y="820616"/>
            <a:ext cx="970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Фрески і мозаїки розповідають про біблійні події.  Ікони та скульптури представляють святих, ангелів, образи духовних постатей.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73" y="2182140"/>
            <a:ext cx="4985358" cy="3729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7723" y="6247465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Церква Спаса на Берестові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630" y="1845863"/>
            <a:ext cx="4639369" cy="4401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3852" y="6303216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Мозаїка </a:t>
            </a:r>
            <a:r>
              <a:rPr lang="uk-UA" sz="1400" dirty="0" err="1" smtClean="0">
                <a:solidFill>
                  <a:schemeClr val="bg2">
                    <a:lumMod val="10000"/>
                  </a:schemeClr>
                </a:solidFill>
              </a:rPr>
              <a:t>Спасо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-Преображенського собору</a:t>
            </a:r>
          </a:p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1400" dirty="0" smtClean="0">
                <a:solidFill>
                  <a:schemeClr val="bg2">
                    <a:lumMod val="10000"/>
                  </a:schemeClr>
                </a:solidFill>
              </a:rPr>
              <a:t>                   на Теремках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2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53623-785B-E8F4-8614-F1364BEB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9" y="2442576"/>
            <a:ext cx="11423005" cy="3795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6647" y="844062"/>
            <a:ext cx="879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Освітлення підкреслює архітектурні форми та ліпнину. Вітражі дають храму розмаїття кольорів, що посилює його велич.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9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8606E-A388-E046-6D48-147634979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6" y="2029216"/>
            <a:ext cx="11212120" cy="3720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7821" y="934956"/>
            <a:ext cx="976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Музика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органа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,  хоровий спів наповнюють храм урочистими мелодіями.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85" y="1957589"/>
            <a:ext cx="4151178" cy="4079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486" y="6066039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Зображення Богородиці</a:t>
            </a:r>
          </a:p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 Оранти в Софійському соборі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299" y="1954941"/>
            <a:ext cx="6119934" cy="4079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5156" y="6173761"/>
            <a:ext cx="3815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Храм святого Івана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</a:rPr>
              <a:t>Золотоуста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</a:rPr>
              <a:t>м.Львів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7614" y="513424"/>
            <a:ext cx="9432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Пригадайте, що таке монументальний живопис. 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Чим особливі художні техніки його видів?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Як фрески, мозаїки та вітражі впливають на емоційне сприйняття храму?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92" y="683108"/>
            <a:ext cx="785611" cy="7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3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40" y="2374073"/>
            <a:ext cx="5950385" cy="3776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3265" y="6208444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Державний банк,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</a:rPr>
              <a:t>м.Київ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24" y="2374073"/>
            <a:ext cx="5253852" cy="3776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2914" y="6208444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Львівський театр опери та балету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4003" y="653294"/>
            <a:ext cx="9243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Чи могла би будівля існувати без монументального розпису чи круглої скульптури і виконувати свою функцію?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Яку роль відіграє гра світла і тіней скульптури на фасаді будови?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21" y="716804"/>
            <a:ext cx="888642" cy="8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337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256</TotalTime>
  <Words>388</Words>
  <Application>Microsoft Office PowerPoint</Application>
  <PresentationFormat>Широкоэкранный</PresentationFormat>
  <Paragraphs>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2024-10-23T15:44:28Z</dcterms:created>
  <dcterms:modified xsi:type="dcterms:W3CDTF">2025-06-10T07:14:12Z</dcterms:modified>
</cp:coreProperties>
</file>