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69" r:id="rId14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2128" y="18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7029400" cy="9144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 descr="Слайд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7029400" cy="9144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 descr="Слайд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7029400" cy="9144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 descr="Слайд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7029400" cy="9144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 descr="Слайд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ипуск Білецька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7029400" cy="9144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7513379" cy="109876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0800" b="1" cap="none" spc="-300" dirty="0" smtClean="0">
                <a:ln w="76200" cmpd="sng">
                  <a:noFill/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ru-RU" sz="70800" b="1" cap="none" spc="-300" dirty="0">
              <a:ln w="76200" cmpd="sng">
                <a:noFill/>
                <a:prstDash val="solid"/>
              </a:ln>
              <a:blipFill>
                <a:blip r:embed="rId3"/>
                <a:stretch>
                  <a:fillRect/>
                </a:stretch>
              </a:blip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13176" y="0"/>
            <a:ext cx="744114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000" b="0" cap="none" spc="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</a:rPr>
              <a:t>Білецька</a:t>
            </a:r>
            <a:r>
              <a:rPr lang="ru-RU" sz="300" b="0" cap="none" spc="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</a:rPr>
              <a:t> В.Ю.</a:t>
            </a:r>
            <a:endParaRPr lang="ru-RU" sz="300" b="0" cap="none" spc="0" dirty="0">
              <a:ln w="18415" cmpd="sng">
                <a:noFill/>
                <a:prstDash val="solid"/>
              </a:ln>
              <a:solidFill>
                <a:srgbClr val="FFFFFF"/>
              </a:solidFill>
            </a:endParaRPr>
          </a:p>
        </p:txBody>
      </p:sp>
      <p:pic>
        <p:nvPicPr>
          <p:cNvPr id="5" name="Рисунок 4" descr="54756149e9fb20fff916131dae65b78d-removebg-previ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4704" y="467544"/>
            <a:ext cx="4005064" cy="4005064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7029400" cy="9144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 descr="Слайд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7029400" cy="9144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 descr="Слайд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7029400" cy="9144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 descr="Слайд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7029400" cy="9144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 descr="Слайд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7029400" cy="9144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 descr="Слайд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7029400" cy="9144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 descr="Слайд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7029400" cy="9144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 descr="Слайд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7029400" cy="9144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 descr="Слайд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</Words>
  <Application>Microsoft Office PowerPoint</Application>
  <PresentationFormat>Экран (4:3)</PresentationFormat>
  <Paragraphs>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rozumniki</dc:creator>
  <cp:lastModifiedBy>rozumniki</cp:lastModifiedBy>
  <cp:revision>4</cp:revision>
  <dcterms:created xsi:type="dcterms:W3CDTF">2025-06-05T14:28:17Z</dcterms:created>
  <dcterms:modified xsi:type="dcterms:W3CDTF">2025-06-05T15:23:23Z</dcterms:modified>
</cp:coreProperties>
</file>