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72" r:id="rId10"/>
    <p:sldId id="273" r:id="rId11"/>
    <p:sldId id="274" r:id="rId12"/>
    <p:sldId id="275" r:id="rId13"/>
    <p:sldId id="264" r:id="rId14"/>
    <p:sldId id="267" r:id="rId15"/>
    <p:sldId id="263" r:id="rId16"/>
    <p:sldId id="269" r:id="rId17"/>
    <p:sldId id="270" r:id="rId18"/>
    <p:sldId id="266" r:id="rId19"/>
    <p:sldId id="265" r:id="rId20"/>
    <p:sldId id="26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 snapToGrid="0">
      <p:cViewPr varScale="1">
        <p:scale>
          <a:sx n="65" d="100"/>
          <a:sy n="65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8C69-E365-436E-A5E6-74DEDE701E23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913E25B-224A-437D-838D-090B89631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446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8C69-E365-436E-A5E6-74DEDE701E23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913E25B-224A-437D-838D-090B89631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485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8C69-E365-436E-A5E6-74DEDE701E23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913E25B-224A-437D-838D-090B8963168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4200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8C69-E365-436E-A5E6-74DEDE701E23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913E25B-224A-437D-838D-090B89631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867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8C69-E365-436E-A5E6-74DEDE701E23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913E25B-224A-437D-838D-090B8963168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0738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8C69-E365-436E-A5E6-74DEDE701E23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913E25B-224A-437D-838D-090B89631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015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8C69-E365-436E-A5E6-74DEDE701E23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E25B-224A-437D-838D-090B89631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074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8C69-E365-436E-A5E6-74DEDE701E23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E25B-224A-437D-838D-090B89631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05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8C69-E365-436E-A5E6-74DEDE701E23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E25B-224A-437D-838D-090B89631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55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8C69-E365-436E-A5E6-74DEDE701E23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913E25B-224A-437D-838D-090B89631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52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8C69-E365-436E-A5E6-74DEDE701E23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913E25B-224A-437D-838D-090B89631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82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8C69-E365-436E-A5E6-74DEDE701E23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913E25B-224A-437D-838D-090B89631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54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8C69-E365-436E-A5E6-74DEDE701E23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E25B-224A-437D-838D-090B89631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47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8C69-E365-436E-A5E6-74DEDE701E23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E25B-224A-437D-838D-090B89631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1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8C69-E365-436E-A5E6-74DEDE701E23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E25B-224A-437D-838D-090B89631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93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8C69-E365-436E-A5E6-74DEDE701E23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913E25B-224A-437D-838D-090B89631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1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48C69-E365-436E-A5E6-74DEDE701E23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913E25B-224A-437D-838D-090B89631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17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l_WisUeJNE?si=shtivyDuuZKFz2NV" TargetMode="External"/><Relationship Id="rId2" Type="http://schemas.openxmlformats.org/officeDocument/2006/relationships/hyperlink" Target="https://ostrohcastle.com.ua/pysanky-na-poshtovyh-markah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5934" y="519743"/>
            <a:ext cx="10922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bg2">
                    <a:lumMod val="10000"/>
                  </a:schemeClr>
                </a:solidFill>
              </a:rPr>
              <a:t>5ур.  </a:t>
            </a:r>
            <a:r>
              <a:rPr lang="uk-UA" sz="4000" b="1" dirty="0" smtClean="0">
                <a:solidFill>
                  <a:srgbClr val="00B0F0"/>
                </a:solidFill>
              </a:rPr>
              <a:t>МИСТЕЦТВО  </a:t>
            </a:r>
            <a:r>
              <a:rPr lang="uk-UA" sz="4000" b="1" dirty="0" smtClean="0">
                <a:solidFill>
                  <a:srgbClr val="00B0F0"/>
                </a:solidFill>
              </a:rPr>
              <a:t>-  ЯСКРАВИЙ</a:t>
            </a:r>
          </a:p>
          <a:p>
            <a:r>
              <a:rPr lang="uk-UA" sz="4000" b="1" dirty="0">
                <a:solidFill>
                  <a:srgbClr val="00B0F0"/>
                </a:solidFill>
              </a:rPr>
              <a:t> </a:t>
            </a:r>
            <a:r>
              <a:rPr lang="uk-UA" sz="4000" b="1" dirty="0" smtClean="0">
                <a:solidFill>
                  <a:srgbClr val="00B0F0"/>
                </a:solidFill>
              </a:rPr>
              <a:t>        ОБРАЗ  УКРАЇНИ</a:t>
            </a:r>
            <a:endParaRPr lang="ru-RU" sz="4000" b="1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760" y="2982108"/>
            <a:ext cx="4652658" cy="34938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39" y="2092759"/>
            <a:ext cx="5071671" cy="33811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6408" y="5829627"/>
            <a:ext cx="4378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/>
              <a:t>Новоукраїнський</a:t>
            </a:r>
            <a:r>
              <a:rPr lang="uk-UA" b="1" dirty="0" smtClean="0"/>
              <a:t> ліцей №6</a:t>
            </a:r>
          </a:p>
          <a:p>
            <a:r>
              <a:rPr lang="uk-UA" b="1" dirty="0" err="1" smtClean="0"/>
              <a:t>Елізбарян</a:t>
            </a:r>
            <a:r>
              <a:rPr lang="uk-UA" b="1" dirty="0" smtClean="0"/>
              <a:t> А.М. – вчитель мистецтва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21045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31" y="635826"/>
            <a:ext cx="5347290" cy="40238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7967" y="4847573"/>
            <a:ext cx="47724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3. 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У Румунському м. Сучава також встановили доволі великий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пам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’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ятник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великодньому яйцю. Його висота сягає понад 7 метрів, діаметр – 4.6 метрів.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179" y="635826"/>
            <a:ext cx="5253095" cy="41115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2271" y="4911614"/>
            <a:ext cx="46849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4. 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У 2012 році в містечку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Вижниця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(Україна) з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’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явився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пам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’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ятник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писанці заввишки у 3 метри у гуцульському стилі.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95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14" y="354699"/>
            <a:ext cx="3781249" cy="4868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1068" y="5324839"/>
            <a:ext cx="5797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5.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В  одному зі скверів Вільнюсу (Литва) розташований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пам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’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ятник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писанці. Скульптура яйця виконана з гіпсу, важить 300кг, а висота сягає двох метрів.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8" t="23896" r="17134" b="1917"/>
          <a:stretch/>
        </p:blipFill>
        <p:spPr>
          <a:xfrm>
            <a:off x="6240378" y="951979"/>
            <a:ext cx="5428235" cy="36736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58731" y="5306096"/>
            <a:ext cx="50098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6. 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Гігантська писанка розташована у центрі села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Братківці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на Львівщині. Висота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пам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’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ятника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сягає більше 6 метрів, а діаметр - 4 метри.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74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3904" r="17354" b="-145"/>
          <a:stretch/>
        </p:blipFill>
        <p:spPr>
          <a:xfrm>
            <a:off x="2864209" y="592428"/>
            <a:ext cx="7000696" cy="47197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7831" y="5404715"/>
            <a:ext cx="9113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7. 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На острові Хортиця розташований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пам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’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ятник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писанці. Встановлений він на давньому святилищі, яке  археологи датують 3-2 тисячоліття до н.е.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77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857" y="472173"/>
            <a:ext cx="752580" cy="7621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20" y="713984"/>
            <a:ext cx="7132470" cy="5468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3620" y="1234279"/>
            <a:ext cx="408260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Кожен рік до Великодня різними країнами світу випускається друкована продукція (плакати, листівки, поштові марки тощо). </a:t>
            </a:r>
            <a:endParaRPr lang="uk-UA" sz="2000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В 1959р. В Канаді скаутська організація Пласт випустила </a:t>
            </a:r>
            <a:r>
              <a:rPr lang="uk-UA" sz="2000" b="1" dirty="0" smtClean="0">
                <a:solidFill>
                  <a:srgbClr val="C00000"/>
                </a:solidFill>
              </a:rPr>
              <a:t>аркуш марковий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із зображенням писанок. Розміщення марок відповідало географічним регіонам України. 45 українських писанок були створенні майстром з писанкарства Ярославом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Елиєвим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. Художник Мирон Лев.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2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474" y="568738"/>
            <a:ext cx="3387144" cy="24468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82962" y="3177747"/>
            <a:ext cx="2395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/>
              <a:t>Австрія 1993р.</a:t>
            </a:r>
          </a:p>
          <a:p>
            <a:r>
              <a:rPr lang="uk-UA" sz="1200" dirty="0" smtClean="0"/>
              <a:t> Художник Василь Дворник.  </a:t>
            </a:r>
            <a:endParaRPr lang="ru-RU" sz="1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773" y="238602"/>
            <a:ext cx="2295794" cy="30466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54734" y="3285222"/>
            <a:ext cx="2784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/>
              <a:t>2000р. Поштовий блок «Писанки».</a:t>
            </a:r>
          </a:p>
          <a:p>
            <a:r>
              <a:rPr lang="uk-UA" sz="1200" dirty="0" smtClean="0"/>
              <a:t>Художник Катерина </a:t>
            </a:r>
            <a:r>
              <a:rPr lang="uk-UA" sz="1200" dirty="0" err="1" smtClean="0"/>
              <a:t>Штанко</a:t>
            </a:r>
            <a:r>
              <a:rPr lang="uk-UA" sz="1200" dirty="0" smtClean="0"/>
              <a:t>. </a:t>
            </a:r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171" y="205271"/>
            <a:ext cx="2741188" cy="29724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52192" y="3270966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/>
              <a:t>2008р. Україна</a:t>
            </a:r>
          </a:p>
          <a:p>
            <a:r>
              <a:rPr lang="uk-UA" sz="1200" dirty="0" smtClean="0"/>
              <a:t>Наталія Михайличенко </a:t>
            </a:r>
            <a:endParaRPr lang="ru-RU" sz="1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940" y="3876596"/>
            <a:ext cx="3401330" cy="24001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28226" y="6272947"/>
            <a:ext cx="259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/>
              <a:t>2013р. Укрпошта</a:t>
            </a:r>
          </a:p>
          <a:p>
            <a:r>
              <a:rPr lang="uk-UA" sz="1200" dirty="0" smtClean="0"/>
              <a:t>Художник Наталія </a:t>
            </a:r>
            <a:r>
              <a:rPr lang="uk-UA" sz="1200" dirty="0" err="1" smtClean="0"/>
              <a:t>Андрійченко</a:t>
            </a:r>
            <a:r>
              <a:rPr lang="uk-UA" sz="1200" dirty="0" smtClean="0"/>
              <a:t> </a:t>
            </a:r>
            <a:endParaRPr lang="ru-RU" sz="12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21" y="3834146"/>
            <a:ext cx="4050653" cy="24388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52192" y="6289741"/>
            <a:ext cx="260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/>
              <a:t>2016р. Польща</a:t>
            </a:r>
          </a:p>
          <a:p>
            <a:r>
              <a:rPr lang="uk-UA" sz="1200" dirty="0" smtClean="0"/>
              <a:t>Художник </a:t>
            </a:r>
            <a:r>
              <a:rPr lang="uk-UA" sz="1200" dirty="0" err="1" smtClean="0"/>
              <a:t>Агнешка</a:t>
            </a:r>
            <a:r>
              <a:rPr lang="uk-UA" sz="1200" dirty="0" smtClean="0"/>
              <a:t>  </a:t>
            </a:r>
            <a:r>
              <a:rPr lang="uk-UA" sz="1200" dirty="0" err="1" smtClean="0"/>
              <a:t>Санцевич</a:t>
            </a:r>
            <a:r>
              <a:rPr lang="uk-UA" sz="1200" dirty="0" smtClean="0"/>
              <a:t>  </a:t>
            </a:r>
            <a:endParaRPr lang="ru-RU" sz="12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9150" y="3750818"/>
            <a:ext cx="2349020" cy="25440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88981" y="6253838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/>
              <a:t>Укрпошта  2023р.</a:t>
            </a:r>
          </a:p>
          <a:p>
            <a:r>
              <a:rPr lang="uk-UA" sz="1200" dirty="0" smtClean="0"/>
              <a:t>Художник Тетяна Коновал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83083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3069" y="601250"/>
            <a:ext cx="5591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</a:rPr>
              <a:t>ТВОРЧЕ  ЗАВДАННЯ : 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88" y="481210"/>
            <a:ext cx="1127551" cy="11700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081" y="1780051"/>
            <a:ext cx="1209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Варіант 1   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Разом з однокласниками створіть збірник розмальовок на теми з </a:t>
            </a:r>
          </a:p>
          <a:p>
            <a:r>
              <a:rPr lang="uk-UA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                    писанкарства.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32557" b="-622"/>
          <a:stretch/>
        </p:blipFill>
        <p:spPr>
          <a:xfrm>
            <a:off x="1660679" y="2719756"/>
            <a:ext cx="8894773" cy="388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00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1326" y="739035"/>
            <a:ext cx="10120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Варіант 2  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Створіть ескіз поштової марки із зображенням писанки одного з</a:t>
            </a:r>
          </a:p>
          <a:p>
            <a:r>
              <a:rPr lang="uk-UA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                    з регіонів України. 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93" y="1834933"/>
            <a:ext cx="4115294" cy="4591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563" y="1834933"/>
            <a:ext cx="412432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47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09" t="-1" r="1473" b="-67"/>
          <a:stretch/>
        </p:blipFill>
        <p:spPr>
          <a:xfrm>
            <a:off x="3895595" y="375781"/>
            <a:ext cx="4847572" cy="46471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42" y="5181684"/>
            <a:ext cx="876822" cy="876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341" y="5266152"/>
            <a:ext cx="6513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Берегиня з глибини століть  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https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://youtu.be/El_WisUeJNE?si=zNPWfj912zD77lVE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09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15" y="3829672"/>
            <a:ext cx="2097038" cy="2888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110" y="265864"/>
            <a:ext cx="2438659" cy="34171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000" y="175364"/>
            <a:ext cx="2352291" cy="35076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77" y="265257"/>
            <a:ext cx="2529110" cy="34177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37" y="3829672"/>
            <a:ext cx="2078481" cy="288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90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67" y="1442368"/>
            <a:ext cx="797768" cy="838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8870" y="1442368"/>
            <a:ext cx="3342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</a:rPr>
              <a:t>РЕФЛЕКСІЯ: 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6241" y="2818358"/>
            <a:ext cx="51882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Що вам стало відомо про українську писанку та писанкарство?</a:t>
            </a:r>
          </a:p>
          <a:p>
            <a:endParaRPr lang="uk-UA" sz="20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Які традиції писанкарства, на вашу думку, плекатимуть в майбутньому?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" y="1167043"/>
            <a:ext cx="5138672" cy="47575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4751" y="6050072"/>
            <a:ext cx="1954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/>
              <a:t>Юрій </a:t>
            </a:r>
            <a:r>
              <a:rPr lang="uk-UA" sz="1200" dirty="0" err="1" smtClean="0"/>
              <a:t>Мацик</a:t>
            </a:r>
            <a:r>
              <a:rPr lang="uk-UA" sz="1200" dirty="0" smtClean="0"/>
              <a:t>. Писанка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37309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85" y="1107583"/>
            <a:ext cx="7321640" cy="4881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2559" y="1679217"/>
            <a:ext cx="32717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Із глибини віків зберігається в нашого народу традиція створювати писанки. Їх вважають символом-оберегом і часто справедливо називають </a:t>
            </a:r>
            <a:r>
              <a:rPr lang="uk-UA" sz="2000" b="1" dirty="0" smtClean="0">
                <a:solidFill>
                  <a:srgbClr val="C00000"/>
                </a:solidFill>
              </a:rPr>
              <a:t>твором-мініатюрою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, коли це унікальний шедевр </a:t>
            </a:r>
            <a:r>
              <a:rPr lang="uk-UA" sz="2000" b="1" dirty="0" smtClean="0">
                <a:solidFill>
                  <a:srgbClr val="C00000"/>
                </a:solidFill>
              </a:rPr>
              <a:t>писанкарства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04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1234" y="759854"/>
            <a:ext cx="6864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</a:rPr>
              <a:t>ВИКОРИСТАНІ  ДЖЕРЕЛА: 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2930" y="1960765"/>
            <a:ext cx="1022587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Підручник «Мистецтво 7кл.» 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О.Гайдамака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Н.Дємешева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457200" indent="-457200">
              <a:buAutoNum type="arabicPeriod"/>
            </a:pPr>
            <a:endParaRPr lang="uk-UA" sz="20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Писанки на поштових марках </a:t>
            </a:r>
          </a:p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     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hlinkClick r:id="rId2"/>
              </a:rPr>
              <a:t>https://ostrohcastle.com.ua/pysanky-na-poshtovyh-markah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hlinkClick r:id="rId2"/>
              </a:rPr>
              <a:t>/</a:t>
            </a:r>
            <a:endParaRPr lang="uk-UA" sz="20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uk-UA" sz="2000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3.   Берегиня з глибини століть  </a:t>
            </a:r>
          </a:p>
          <a:p>
            <a:r>
              <a:rPr lang="uk-UA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    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hlinkClick r:id="rId3"/>
              </a:rPr>
              <a:t>https://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hlinkClick r:id="rId3"/>
              </a:rPr>
              <a:t>youtu.be/El_WisUeJNE?si=shtivyDuuZKFz2NV</a:t>
            </a:r>
            <a:endParaRPr lang="uk-UA" sz="20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uk-UA" sz="20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4.   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7 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</a:rPr>
              <a:t>великодніх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</a:rPr>
              <a:t>писанок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</a:rPr>
              <a:t>що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</a:rPr>
              <a:t>вражають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</a:rPr>
              <a:t>уяву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       (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https://rubryka.com/photo/7-velykodnih-pysanok-shho-vrazhayut-uyavu/)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89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36" y="710953"/>
            <a:ext cx="7174339" cy="5380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53919" y="1049541"/>
            <a:ext cx="343307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Кожна </a:t>
            </a:r>
            <a:r>
              <a:rPr lang="uk-UA" sz="2000" b="1" dirty="0" smtClean="0">
                <a:solidFill>
                  <a:srgbClr val="C00000"/>
                </a:solidFill>
              </a:rPr>
              <a:t>писанка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– це ніби маленький світ, який чарує своєю вишуканістю, мініатюрністю, гармонією колориту. Тут і небо із зорями, і вода з рибами, і дерево життя з оленями і птахами, і засіяне поле  тощо – усе це вимальоване в певному порядку для того, аби підтримати  лад та рівновагу в нашому світі.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11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148" y="526059"/>
            <a:ext cx="7227518" cy="4809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8351" y="5572847"/>
            <a:ext cx="10022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За народними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повір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’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ями писанки були джерелом родючості землі, всіляких щедрот, запобігали різним напастям, захищали від стихійного лиха. Ними прикрашали хату, дарували рідним та друзям. 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6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26" y="2120579"/>
            <a:ext cx="5314921" cy="3974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3629" y="6286639"/>
            <a:ext cx="2345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/>
              <a:t>Михайло Чорний. Писанка  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342" y="2120579"/>
            <a:ext cx="5423223" cy="39742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20341" y="6286638"/>
            <a:ext cx="3110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/>
              <a:t>Олег </a:t>
            </a:r>
            <a:r>
              <a:rPr lang="uk-UA" sz="1200" dirty="0" err="1" smtClean="0"/>
              <a:t>Шупляк</a:t>
            </a:r>
            <a:r>
              <a:rPr lang="uk-UA" sz="1200" dirty="0" smtClean="0"/>
              <a:t>. Неначе писанка село…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95" y="773922"/>
            <a:ext cx="902918" cy="9029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6387" y="773922"/>
            <a:ext cx="8747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Схарактеризуйте художні образи творів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М.Чорного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і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О.Шупляка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. </a:t>
            </a:r>
          </a:p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Визначте жанр та засоби художньої виразності цих творів.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45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149" y="388307"/>
            <a:ext cx="5448326" cy="7201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365" y="388307"/>
            <a:ext cx="752580" cy="762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732" y="1426876"/>
            <a:ext cx="6293351" cy="51200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19723" y="1786282"/>
            <a:ext cx="33970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Малюнки на писанці є складним набором символів, завдяки чому вона перетворюється на оберіг. Символіка прадавніх писанок надзвичайно багата й різноманітна. Серед найяскравіших та найбільш розповсюджених знаків-символів є зображення Сонця, Дерева життя та Жінки-Берегині. 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46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02" y="1465546"/>
            <a:ext cx="3506034" cy="45093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532" y="1465546"/>
            <a:ext cx="3186260" cy="4509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025" b="-610"/>
          <a:stretch/>
        </p:blipFill>
        <p:spPr>
          <a:xfrm>
            <a:off x="7750990" y="1465546"/>
            <a:ext cx="3578149" cy="4509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4032" y="552190"/>
            <a:ext cx="6663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 Знайдіть на писанках символи зі схеми.</a:t>
            </a:r>
          </a:p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Спробуйте пояснити призначення цих писанок.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19" y="559663"/>
            <a:ext cx="695422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98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7288" y="112734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452" y="549902"/>
            <a:ext cx="752580" cy="7621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5801" y="604122"/>
            <a:ext cx="5708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err="1" smtClean="0">
                <a:solidFill>
                  <a:schemeClr val="bg2">
                    <a:lumMod val="10000"/>
                  </a:schemeClr>
                </a:solidFill>
              </a:rPr>
              <a:t>Поповни</a:t>
            </a:r>
            <a:r>
              <a:rPr lang="uk-UA" sz="4000" b="1" dirty="0" smtClean="0">
                <a:solidFill>
                  <a:schemeClr val="bg2">
                    <a:lumMod val="10000"/>
                  </a:schemeClr>
                </a:solidFill>
              </a:rPr>
              <a:t> свої знання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3889" t="1" r="29786" b="-559"/>
          <a:stretch/>
        </p:blipFill>
        <p:spPr>
          <a:xfrm>
            <a:off x="8053218" y="2053912"/>
            <a:ext cx="3663248" cy="4001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3279" y="1584708"/>
            <a:ext cx="71899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1. Великодні яйця, залежно від того, яким способом вони були розмальовані, поділяють на 5 видів: </a:t>
            </a:r>
          </a:p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. крашанки - яйця зафарбовані в один колір;</a:t>
            </a:r>
          </a:p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. 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крапанки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– коли на фарбоване тло наносять    різнокольорові цяточки;</a:t>
            </a:r>
          </a:p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.   </a:t>
            </a:r>
            <a:r>
              <a:rPr lang="uk-UA" sz="2000" b="1" dirty="0" err="1">
                <a:solidFill>
                  <a:schemeClr val="bg2">
                    <a:lumMod val="10000"/>
                  </a:schemeClr>
                </a:solidFill>
              </a:rPr>
              <a:t>ш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крябанки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– коли візерунок видряпують голкою на кольоровому тлі;</a:t>
            </a:r>
          </a:p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.   мальованки – яйця, розмальовані пензлем;</a:t>
            </a:r>
          </a:p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.   писанки – яйця, розписані за допомогою воску.</a:t>
            </a:r>
          </a:p>
          <a:p>
            <a:endParaRPr lang="uk-UA" sz="20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2"/>
            </a:pP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Найдавніші писанки були глиняними. Це підтверджують археологічні розкопки.</a:t>
            </a:r>
          </a:p>
          <a:p>
            <a:pPr marL="342900" indent="-342900">
              <a:buAutoNum type="arabicPeriod" startAt="2"/>
            </a:pP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3.  Найдавнішу писанку України знайдено у Львові. Це писанка написана  воском на шкаралупі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гусиного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яйця, якій 500років.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18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1836" y="668412"/>
            <a:ext cx="914400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 7 </a:t>
            </a:r>
            <a:r>
              <a:rPr lang="ru-RU" sz="2800" b="1" dirty="0" err="1">
                <a:solidFill>
                  <a:srgbClr val="C00000"/>
                </a:solidFill>
              </a:rPr>
              <a:t>великодніх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писанок</a:t>
            </a:r>
            <a:r>
              <a:rPr lang="ru-RU" sz="2800" b="1" dirty="0">
                <a:solidFill>
                  <a:srgbClr val="C00000"/>
                </a:solidFill>
              </a:rPr>
              <a:t>, </a:t>
            </a:r>
            <a:r>
              <a:rPr lang="ru-RU" sz="2800" b="1" dirty="0" err="1">
                <a:solidFill>
                  <a:srgbClr val="C00000"/>
                </a:solidFill>
              </a:rPr>
              <a:t>що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вражають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уяву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endParaRPr lang="ru-RU" sz="2800" b="1" dirty="0">
              <a:solidFill>
                <a:srgbClr val="C00000"/>
              </a:solidFill>
            </a:endParaRPr>
          </a:p>
          <a:p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30734" r="18364" b="4084"/>
          <a:stretch/>
        </p:blipFill>
        <p:spPr>
          <a:xfrm>
            <a:off x="747826" y="1840091"/>
            <a:ext cx="5643807" cy="2987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2572" y="5080442"/>
            <a:ext cx="5805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1.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В Івано-Франківській області, м. Коломия, розташований музей писанок, який виглядає як великоднє яйце.  Висота цього гігантського яйця сягає 13 метрів. 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9" t="18498" r="15332" b="2888"/>
          <a:stretch/>
        </p:blipFill>
        <p:spPr>
          <a:xfrm>
            <a:off x="6866295" y="1680420"/>
            <a:ext cx="4584879" cy="34000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91966" y="5487681"/>
            <a:ext cx="4833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2. 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У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</a:rPr>
              <a:t>Вегревілі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</a:rPr>
              <a:t> (Канада) розташована 10-метрова писанка, що символізує мир і безпеку.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7252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368</TotalTime>
  <Words>724</Words>
  <Application>Microsoft Office PowerPoint</Application>
  <PresentationFormat>Широкоэкранный</PresentationFormat>
  <Paragraphs>69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34</cp:revision>
  <dcterms:created xsi:type="dcterms:W3CDTF">2024-08-24T14:05:57Z</dcterms:created>
  <dcterms:modified xsi:type="dcterms:W3CDTF">2025-06-10T07:15:58Z</dcterms:modified>
</cp:coreProperties>
</file>